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5" r:id="rId4"/>
    <p:sldId id="266" r:id="rId5"/>
    <p:sldId id="267" r:id="rId6"/>
    <p:sldId id="271" r:id="rId7"/>
    <p:sldId id="268" r:id="rId8"/>
    <p:sldId id="273" r:id="rId9"/>
    <p:sldId id="275" r:id="rId10"/>
    <p:sldId id="276" r:id="rId11"/>
    <p:sldId id="277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E70E"/>
    <a:srgbClr val="04105A"/>
    <a:srgbClr val="A0C23A"/>
    <a:srgbClr val="1F5480"/>
    <a:srgbClr val="1E2A5A"/>
    <a:srgbClr val="2E2C2D"/>
    <a:srgbClr val="47627F"/>
    <a:srgbClr val="ED613E"/>
    <a:srgbClr val="BF3C48"/>
    <a:srgbClr val="856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86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uploads/public/5e7/8e4/cc3/5e78e4cc3b23f799218058.pdf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8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5.emf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3.jpe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.emf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27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9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440" y="864972"/>
            <a:ext cx="6524365" cy="54369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І. </a:t>
            </a:r>
            <a:r>
              <a:rPr lang="uk-UA" sz="2800" b="1" dirty="0">
                <a:solidFill>
                  <a:srgbClr val="002060"/>
                </a:solidFill>
              </a:rPr>
              <a:t>З</a:t>
            </a:r>
            <a:r>
              <a:rPr lang="uk-UA" sz="2800" b="1" dirty="0" smtClean="0">
                <a:solidFill>
                  <a:srgbClr val="002060"/>
                </a:solidFill>
              </a:rPr>
              <a:t>агальні положення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84081" y="4019230"/>
            <a:ext cx="5298956" cy="1161325"/>
            <a:chOff x="1239" y="1214"/>
            <a:chExt cx="3225" cy="723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51" y="1396"/>
              <a:ext cx="329" cy="354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801" y="1214"/>
              <a:ext cx="2495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1600" b="1" dirty="0" smtClean="0"/>
                <a:t>Суб'єкти реагування</a:t>
              </a:r>
              <a:r>
                <a:rPr lang="uk-UA" sz="1600" dirty="0" smtClean="0"/>
                <a:t> </a:t>
              </a:r>
              <a:r>
                <a:rPr lang="uk-UA" sz="1400" dirty="0" smtClean="0"/>
                <a:t>(служба освітнього омбудсмена, ССД, ЦСССДМ, органи місцевого</a:t>
              </a:r>
            </a:p>
            <a:p>
              <a:pPr algn="l"/>
              <a:r>
                <a:rPr lang="uk-UA" sz="1400" dirty="0" smtClean="0"/>
                <a:t>самоврядування, керівники /працівники ЗО, засновник  ЗО, територіальні органи НПУ)</a:t>
              </a:r>
            </a:p>
            <a:p>
              <a:pPr algn="l"/>
              <a:endParaRPr lang="en-US" dirty="0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13792" y="1556418"/>
            <a:ext cx="5377840" cy="769938"/>
            <a:chOff x="1239" y="1910"/>
            <a:chExt cx="3225" cy="485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36" y="2001"/>
              <a:ext cx="336" cy="330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75" y="1910"/>
              <a:ext cx="2249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1600" b="1" dirty="0" smtClean="0"/>
                <a:t>Терміни, використані у порядку </a:t>
              </a:r>
            </a:p>
            <a:p>
              <a:pPr algn="l"/>
              <a:r>
                <a:rPr lang="uk-UA" sz="1400" dirty="0" smtClean="0"/>
                <a:t>(кривдник /</a:t>
              </a:r>
              <a:r>
                <a:rPr lang="uk-UA" sz="1400" dirty="0" err="1" smtClean="0"/>
                <a:t>булер</a:t>
              </a:r>
              <a:r>
                <a:rPr lang="uk-UA" sz="1400" dirty="0" smtClean="0"/>
                <a:t>, потерпілий/жертва булінгу, спостерігачі, сторони булінгу)</a:t>
              </a:r>
              <a:endParaRPr lang="en-US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855240" y="2397212"/>
            <a:ext cx="8961040" cy="922638"/>
            <a:chOff x="1239" y="2510"/>
            <a:chExt cx="5468" cy="521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47" y="2604"/>
              <a:ext cx="328" cy="34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86" y="2510"/>
              <a:ext cx="492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1600" b="1" dirty="0" smtClean="0"/>
                <a:t>Прояви булінгу </a:t>
              </a:r>
              <a:r>
                <a:rPr lang="uk-UA" sz="1400" dirty="0" smtClean="0"/>
                <a:t>(замкнутість, тривожність,  </a:t>
              </a:r>
            </a:p>
            <a:p>
              <a:pPr algn="l"/>
              <a:r>
                <a:rPr lang="uk-UA" sz="1400" dirty="0" smtClean="0"/>
                <a:t>зухвала  поведінка, агресивність, різка зміна </a:t>
              </a:r>
            </a:p>
            <a:p>
              <a:pPr algn="l"/>
              <a:r>
                <a:rPr lang="uk-UA" sz="1400" dirty="0" smtClean="0"/>
                <a:t>поведінки, уникнення спілкування, аутоагресія) </a:t>
              </a:r>
              <a:r>
                <a:rPr lang="uk-UA" b="1" dirty="0" smtClean="0"/>
                <a:t> </a:t>
              </a:r>
              <a:endParaRPr lang="en-US" b="1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812325" y="3245977"/>
            <a:ext cx="6095303" cy="848231"/>
            <a:chOff x="1218" y="3085"/>
            <a:chExt cx="3723" cy="495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19" y="3222"/>
              <a:ext cx="325" cy="327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01" y="3085"/>
              <a:ext cx="3140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1600" b="1" dirty="0" smtClean="0"/>
                <a:t>Випадки та ознаки булінгу </a:t>
              </a:r>
              <a:r>
                <a:rPr lang="uk-UA" sz="1400" dirty="0" smtClean="0"/>
                <a:t>(відбуваються в </a:t>
              </a:r>
            </a:p>
            <a:p>
              <a:pPr algn="l"/>
              <a:r>
                <a:rPr lang="uk-UA" sz="1400" dirty="0" smtClean="0"/>
                <a:t>приміщенні, на прилеглих територіях, за межами ЗО</a:t>
              </a:r>
            </a:p>
            <a:p>
              <a:pPr algn="l"/>
              <a:r>
                <a:rPr lang="uk-UA" sz="1400" dirty="0" smtClean="0"/>
                <a:t> під час заходів, передбачених планом роботи ЗО) </a:t>
              </a: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877737" y="4959651"/>
            <a:ext cx="5273532" cy="1416089"/>
            <a:chOff x="1278" y="2963"/>
            <a:chExt cx="3186" cy="643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313" y="3232"/>
              <a:ext cx="273" cy="344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775" y="2963"/>
              <a:ext cx="2507" cy="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1600" b="1" dirty="0" smtClean="0"/>
                <a:t>Обов'язки педагогічних працівників ЗО </a:t>
              </a:r>
              <a:r>
                <a:rPr lang="uk-UA" sz="1400" dirty="0" smtClean="0"/>
                <a:t>(вжити невідкладних заходів для припинення небезпечного впливу, за потреби надати домедичну допомогу, звернутись до територіальних органів НПУ, повідомити керівника ЗО та принаймні одного з батьків потерпілого) </a:t>
              </a:r>
              <a:endParaRPr lang="en-US" sz="1400" dirty="0"/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340" y="3292"/>
              <a:ext cx="8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</p:grpSp>
      <p:pic>
        <p:nvPicPr>
          <p:cNvPr id="28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201" y="123568"/>
            <a:ext cx="1425146" cy="5436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  <p:pic>
        <p:nvPicPr>
          <p:cNvPr id="2050" name="Picture 2" descr="C:\Users\User\Desktop\Вебінар 03.03.2021\Презентаці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379" y="5684109"/>
            <a:ext cx="1268627" cy="1015956"/>
          </a:xfrm>
          <a:prstGeom prst="rect">
            <a:avLst/>
          </a:prstGeom>
          <a:noFill/>
        </p:spPr>
      </p:pic>
      <p:pic>
        <p:nvPicPr>
          <p:cNvPr id="30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381" y="154968"/>
            <a:ext cx="1471731" cy="48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182955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Розроблення, затвердження та оприлюднення 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плану заходів 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202287"/>
            <a:ext cx="6858000" cy="3644647"/>
          </a:xfrm>
        </p:spPr>
        <p:txBody>
          <a:bodyPr>
            <a:noAutofit/>
          </a:bodyPr>
          <a:lstStyle/>
          <a:p>
            <a:pPr algn="l"/>
            <a:r>
              <a:rPr lang="uk-UA" sz="2000" b="1" dirty="0" smtClean="0"/>
              <a:t>Заплановані заходи повинні: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k-UA" sz="2000" dirty="0"/>
              <a:t>с</a:t>
            </a:r>
            <a:r>
              <a:rPr lang="uk-UA" sz="2000" dirty="0" smtClean="0"/>
              <a:t>прямовуватись на задоволення потреб окремого закладу освіти у створенні безпечного освітнього середовища;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k-UA" sz="2000" dirty="0"/>
              <a:t>м</a:t>
            </a:r>
            <a:r>
              <a:rPr lang="uk-UA" sz="2000" dirty="0" smtClean="0"/>
              <a:t>ати вимірювані показники ефективності;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k-UA" sz="2000" dirty="0"/>
              <a:t>з</a:t>
            </a:r>
            <a:r>
              <a:rPr lang="uk-UA" sz="2000" dirty="0" smtClean="0"/>
              <a:t>алучати всіх учасників освітнього процесу. </a:t>
            </a:r>
          </a:p>
          <a:p>
            <a:pPr algn="l"/>
            <a:r>
              <a:rPr lang="uk-UA" sz="2000" b="1" dirty="0" smtClean="0"/>
              <a:t>План розробляється до початку навчального року.</a:t>
            </a:r>
          </a:p>
          <a:p>
            <a:pPr algn="l"/>
            <a:r>
              <a:rPr lang="uk-UA" sz="2000" dirty="0" smtClean="0"/>
              <a:t>Протягом навчального року керівник закладу освіти забезпечує проведення моніторингу (за потреби, але не рідше одного разу на півріччя) ефективності виконання плану та внесення (за потреби) до нього змін. </a:t>
            </a:r>
            <a:endParaRPr lang="uk-UA" sz="2000" dirty="0"/>
          </a:p>
        </p:txBody>
      </p:sp>
      <p:grpSp>
        <p:nvGrpSpPr>
          <p:cNvPr id="4" name="组合 31">
            <a:extLst>
              <a:ext uri="{FF2B5EF4-FFF2-40B4-BE49-F238E27FC236}">
                <a16:creationId xmlns="" xmlns:a16="http://schemas.microsoft.com/office/drawing/2014/main" id="{612147DC-EE1C-442A-81F8-0A5942A40C71}"/>
              </a:ext>
            </a:extLst>
          </p:cNvPr>
          <p:cNvGrpSpPr/>
          <p:nvPr/>
        </p:nvGrpSpPr>
        <p:grpSpPr>
          <a:xfrm>
            <a:off x="6864439" y="5422006"/>
            <a:ext cx="1593761" cy="929127"/>
            <a:chOff x="3101976" y="2221750"/>
            <a:chExt cx="5699124" cy="4096045"/>
          </a:xfrm>
        </p:grpSpPr>
        <p:sp>
          <p:nvSpPr>
            <p:cNvPr id="5" name="Freeform 12">
              <a:extLst>
                <a:ext uri="{FF2B5EF4-FFF2-40B4-BE49-F238E27FC236}">
                  <a16:creationId xmlns="" xmlns:a16="http://schemas.microsoft.com/office/drawing/2014/main" id="{619CB139-5257-4E9D-B082-BC4229B1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034" y="2432976"/>
              <a:ext cx="69071" cy="870610"/>
            </a:xfrm>
            <a:custGeom>
              <a:avLst/>
              <a:gdLst>
                <a:gd name="T0" fmla="*/ 7 w 18"/>
                <a:gd name="T1" fmla="*/ 0 h 229"/>
                <a:gd name="T2" fmla="*/ 18 w 18"/>
                <a:gd name="T3" fmla="*/ 211 h 229"/>
                <a:gd name="T4" fmla="*/ 18 w 18"/>
                <a:gd name="T5" fmla="*/ 214 h 229"/>
                <a:gd name="T6" fmla="*/ 18 w 18"/>
                <a:gd name="T7" fmla="*/ 216 h 229"/>
                <a:gd name="T8" fmla="*/ 17 w 18"/>
                <a:gd name="T9" fmla="*/ 219 h 229"/>
                <a:gd name="T10" fmla="*/ 15 w 18"/>
                <a:gd name="T11" fmla="*/ 221 h 229"/>
                <a:gd name="T12" fmla="*/ 14 w 18"/>
                <a:gd name="T13" fmla="*/ 223 h 229"/>
                <a:gd name="T14" fmla="*/ 13 w 18"/>
                <a:gd name="T15" fmla="*/ 225 h 229"/>
                <a:gd name="T16" fmla="*/ 13 w 18"/>
                <a:gd name="T17" fmla="*/ 227 h 229"/>
                <a:gd name="T18" fmla="*/ 13 w 18"/>
                <a:gd name="T19" fmla="*/ 229 h 229"/>
                <a:gd name="T20" fmla="*/ 0 w 18"/>
                <a:gd name="T21" fmla="*/ 13 h 229"/>
                <a:gd name="T22" fmla="*/ 1 w 18"/>
                <a:gd name="T23" fmla="*/ 12 h 229"/>
                <a:gd name="T24" fmla="*/ 1 w 18"/>
                <a:gd name="T25" fmla="*/ 10 h 229"/>
                <a:gd name="T26" fmla="*/ 2 w 18"/>
                <a:gd name="T27" fmla="*/ 9 h 229"/>
                <a:gd name="T28" fmla="*/ 3 w 18"/>
                <a:gd name="T29" fmla="*/ 7 h 229"/>
                <a:gd name="T30" fmla="*/ 4 w 18"/>
                <a:gd name="T31" fmla="*/ 5 h 229"/>
                <a:gd name="T32" fmla="*/ 6 w 18"/>
                <a:gd name="T33" fmla="*/ 4 h 229"/>
                <a:gd name="T34" fmla="*/ 6 w 18"/>
                <a:gd name="T35" fmla="*/ 2 h 229"/>
                <a:gd name="T36" fmla="*/ 7 w 18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29">
                  <a:moveTo>
                    <a:pt x="7" y="0"/>
                  </a:moveTo>
                  <a:cubicBezTo>
                    <a:pt x="10" y="70"/>
                    <a:pt x="14" y="141"/>
                    <a:pt x="18" y="211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7" y="219"/>
                    <a:pt x="17" y="219"/>
                    <a:pt x="17" y="219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14" y="223"/>
                    <a:pt x="14" y="223"/>
                    <a:pt x="14" y="223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3" y="227"/>
                    <a:pt x="13" y="227"/>
                    <a:pt x="13" y="227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9" y="157"/>
                    <a:pt x="5" y="85"/>
                    <a:pt x="0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C920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="" xmlns:a16="http://schemas.microsoft.com/office/drawing/2014/main" id="{170D3BEF-EF32-474D-AA00-F6DC77989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646" y="2411310"/>
              <a:ext cx="431283" cy="916371"/>
            </a:xfrm>
            <a:custGeom>
              <a:avLst/>
              <a:gdLst>
                <a:gd name="T0" fmla="*/ 267 w 267"/>
                <a:gd name="T1" fmla="*/ 0 h 563"/>
                <a:gd name="T2" fmla="*/ 180 w 267"/>
                <a:gd name="T3" fmla="*/ 487 h 563"/>
                <a:gd name="T4" fmla="*/ 0 w 267"/>
                <a:gd name="T5" fmla="*/ 563 h 563"/>
                <a:gd name="T6" fmla="*/ 80 w 267"/>
                <a:gd name="T7" fmla="*/ 57 h 563"/>
                <a:gd name="T8" fmla="*/ 267 w 267"/>
                <a:gd name="T9" fmla="*/ 0 h 563"/>
                <a:gd name="connsiteX0" fmla="*/ 10000 w 10000"/>
                <a:gd name="connsiteY0" fmla="*/ 107 h 10107"/>
                <a:gd name="connsiteX1" fmla="*/ 6742 w 10000"/>
                <a:gd name="connsiteY1" fmla="*/ 8757 h 10107"/>
                <a:gd name="connsiteX2" fmla="*/ 0 w 10000"/>
                <a:gd name="connsiteY2" fmla="*/ 10107 h 10107"/>
                <a:gd name="connsiteX3" fmla="*/ 1142 w 10000"/>
                <a:gd name="connsiteY3" fmla="*/ 0 h 10107"/>
                <a:gd name="connsiteX4" fmla="*/ 10000 w 10000"/>
                <a:gd name="connsiteY4" fmla="*/ 107 h 10107"/>
                <a:gd name="connsiteX0" fmla="*/ 10056 w 10056"/>
                <a:gd name="connsiteY0" fmla="*/ 0 h 10133"/>
                <a:gd name="connsiteX1" fmla="*/ 6742 w 10056"/>
                <a:gd name="connsiteY1" fmla="*/ 8783 h 10133"/>
                <a:gd name="connsiteX2" fmla="*/ 0 w 10056"/>
                <a:gd name="connsiteY2" fmla="*/ 10133 h 10133"/>
                <a:gd name="connsiteX3" fmla="*/ 1142 w 10056"/>
                <a:gd name="connsiteY3" fmla="*/ 26 h 10133"/>
                <a:gd name="connsiteX4" fmla="*/ 10056 w 10056"/>
                <a:gd name="connsiteY4" fmla="*/ 0 h 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6" h="10133">
                  <a:moveTo>
                    <a:pt x="10056" y="0"/>
                  </a:moveTo>
                  <a:lnTo>
                    <a:pt x="6742" y="8783"/>
                  </a:lnTo>
                  <a:lnTo>
                    <a:pt x="0" y="10133"/>
                  </a:lnTo>
                  <a:lnTo>
                    <a:pt x="1142" y="26"/>
                  </a:lnTo>
                  <a:lnTo>
                    <a:pt x="1005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2">
              <a:extLst>
                <a:ext uri="{FF2B5EF4-FFF2-40B4-BE49-F238E27FC236}">
                  <a16:creationId xmlns="" xmlns:a16="http://schemas.microsoft.com/office/drawing/2014/main" id="{8E4AF8F2-7EFF-4FBB-BFCB-F08BFF522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668" y="2469921"/>
              <a:ext cx="395147" cy="987871"/>
            </a:xfrm>
            <a:custGeom>
              <a:avLst/>
              <a:gdLst>
                <a:gd name="T0" fmla="*/ 85 w 104"/>
                <a:gd name="T1" fmla="*/ 33 h 260"/>
                <a:gd name="T2" fmla="*/ 84 w 104"/>
                <a:gd name="T3" fmla="*/ 32 h 260"/>
                <a:gd name="T4" fmla="*/ 82 w 104"/>
                <a:gd name="T5" fmla="*/ 29 h 260"/>
                <a:gd name="T6" fmla="*/ 79 w 104"/>
                <a:gd name="T7" fmla="*/ 27 h 260"/>
                <a:gd name="T8" fmla="*/ 78 w 104"/>
                <a:gd name="T9" fmla="*/ 27 h 260"/>
                <a:gd name="T10" fmla="*/ 76 w 104"/>
                <a:gd name="T11" fmla="*/ 26 h 260"/>
                <a:gd name="T12" fmla="*/ 74 w 104"/>
                <a:gd name="T13" fmla="*/ 25 h 260"/>
                <a:gd name="T14" fmla="*/ 74 w 104"/>
                <a:gd name="T15" fmla="*/ 25 h 260"/>
                <a:gd name="T16" fmla="*/ 73 w 104"/>
                <a:gd name="T17" fmla="*/ 25 h 260"/>
                <a:gd name="T18" fmla="*/ 71 w 104"/>
                <a:gd name="T19" fmla="*/ 24 h 260"/>
                <a:gd name="T20" fmla="*/ 69 w 104"/>
                <a:gd name="T21" fmla="*/ 23 h 260"/>
                <a:gd name="T22" fmla="*/ 66 w 104"/>
                <a:gd name="T23" fmla="*/ 22 h 260"/>
                <a:gd name="T24" fmla="*/ 64 w 104"/>
                <a:gd name="T25" fmla="*/ 22 h 260"/>
                <a:gd name="T26" fmla="*/ 62 w 104"/>
                <a:gd name="T27" fmla="*/ 21 h 260"/>
                <a:gd name="T28" fmla="*/ 62 w 104"/>
                <a:gd name="T29" fmla="*/ 21 h 260"/>
                <a:gd name="T30" fmla="*/ 61 w 104"/>
                <a:gd name="T31" fmla="*/ 21 h 260"/>
                <a:gd name="T32" fmla="*/ 58 w 104"/>
                <a:gd name="T33" fmla="*/ 20 h 260"/>
                <a:gd name="T34" fmla="*/ 56 w 104"/>
                <a:gd name="T35" fmla="*/ 20 h 260"/>
                <a:gd name="T36" fmla="*/ 54 w 104"/>
                <a:gd name="T37" fmla="*/ 20 h 260"/>
                <a:gd name="T38" fmla="*/ 52 w 104"/>
                <a:gd name="T39" fmla="*/ 19 h 260"/>
                <a:gd name="T40" fmla="*/ 51 w 104"/>
                <a:gd name="T41" fmla="*/ 19 h 260"/>
                <a:gd name="T42" fmla="*/ 36 w 104"/>
                <a:gd name="T43" fmla="*/ 18 h 260"/>
                <a:gd name="T44" fmla="*/ 24 w 104"/>
                <a:gd name="T45" fmla="*/ 15 h 260"/>
                <a:gd name="T46" fmla="*/ 13 w 104"/>
                <a:gd name="T47" fmla="*/ 12 h 260"/>
                <a:gd name="T48" fmla="*/ 3 w 104"/>
                <a:gd name="T49" fmla="*/ 6 h 260"/>
                <a:gd name="T50" fmla="*/ 0 w 104"/>
                <a:gd name="T51" fmla="*/ 2 h 260"/>
                <a:gd name="T52" fmla="*/ 22 w 104"/>
                <a:gd name="T53" fmla="*/ 219 h 260"/>
                <a:gd name="T54" fmla="*/ 24 w 104"/>
                <a:gd name="T55" fmla="*/ 224 h 260"/>
                <a:gd name="T56" fmla="*/ 28 w 104"/>
                <a:gd name="T57" fmla="*/ 229 h 260"/>
                <a:gd name="T58" fmla="*/ 29 w 104"/>
                <a:gd name="T59" fmla="*/ 229 h 260"/>
                <a:gd name="T60" fmla="*/ 30 w 104"/>
                <a:gd name="T61" fmla="*/ 230 h 260"/>
                <a:gd name="T62" fmla="*/ 32 w 104"/>
                <a:gd name="T63" fmla="*/ 232 h 260"/>
                <a:gd name="T64" fmla="*/ 34 w 104"/>
                <a:gd name="T65" fmla="*/ 233 h 260"/>
                <a:gd name="T66" fmla="*/ 36 w 104"/>
                <a:gd name="T67" fmla="*/ 234 h 260"/>
                <a:gd name="T68" fmla="*/ 36 w 104"/>
                <a:gd name="T69" fmla="*/ 234 h 260"/>
                <a:gd name="T70" fmla="*/ 37 w 104"/>
                <a:gd name="T71" fmla="*/ 234 h 260"/>
                <a:gd name="T72" fmla="*/ 39 w 104"/>
                <a:gd name="T73" fmla="*/ 235 h 260"/>
                <a:gd name="T74" fmla="*/ 41 w 104"/>
                <a:gd name="T75" fmla="*/ 236 h 260"/>
                <a:gd name="T76" fmla="*/ 43 w 104"/>
                <a:gd name="T77" fmla="*/ 236 h 260"/>
                <a:gd name="T78" fmla="*/ 45 w 104"/>
                <a:gd name="T79" fmla="*/ 237 h 260"/>
                <a:gd name="T80" fmla="*/ 45 w 104"/>
                <a:gd name="T81" fmla="*/ 237 h 260"/>
                <a:gd name="T82" fmla="*/ 46 w 104"/>
                <a:gd name="T83" fmla="*/ 237 h 260"/>
                <a:gd name="T84" fmla="*/ 48 w 104"/>
                <a:gd name="T85" fmla="*/ 238 h 260"/>
                <a:gd name="T86" fmla="*/ 51 w 104"/>
                <a:gd name="T87" fmla="*/ 239 h 260"/>
                <a:gd name="T88" fmla="*/ 53 w 104"/>
                <a:gd name="T89" fmla="*/ 239 h 260"/>
                <a:gd name="T90" fmla="*/ 55 w 104"/>
                <a:gd name="T91" fmla="*/ 240 h 260"/>
                <a:gd name="T92" fmla="*/ 57 w 104"/>
                <a:gd name="T93" fmla="*/ 240 h 260"/>
                <a:gd name="T94" fmla="*/ 57 w 104"/>
                <a:gd name="T95" fmla="*/ 240 h 260"/>
                <a:gd name="T96" fmla="*/ 60 w 104"/>
                <a:gd name="T97" fmla="*/ 240 h 260"/>
                <a:gd name="T98" fmla="*/ 63 w 104"/>
                <a:gd name="T99" fmla="*/ 241 h 260"/>
                <a:gd name="T100" fmla="*/ 66 w 104"/>
                <a:gd name="T101" fmla="*/ 241 h 260"/>
                <a:gd name="T102" fmla="*/ 68 w 104"/>
                <a:gd name="T103" fmla="*/ 241 h 260"/>
                <a:gd name="T104" fmla="*/ 71 w 104"/>
                <a:gd name="T105" fmla="*/ 241 h 260"/>
                <a:gd name="T106" fmla="*/ 82 w 104"/>
                <a:gd name="T107" fmla="*/ 244 h 260"/>
                <a:gd name="T108" fmla="*/ 92 w 104"/>
                <a:gd name="T109" fmla="*/ 248 h 260"/>
                <a:gd name="T110" fmla="*/ 97 w 104"/>
                <a:gd name="T111" fmla="*/ 250 h 260"/>
                <a:gd name="T112" fmla="*/ 100 w 104"/>
                <a:gd name="T113" fmla="*/ 253 h 260"/>
                <a:gd name="T114" fmla="*/ 102 w 104"/>
                <a:gd name="T115" fmla="*/ 256 h 260"/>
                <a:gd name="T116" fmla="*/ 104 w 104"/>
                <a:gd name="T117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260">
                  <a:moveTo>
                    <a:pt x="86" y="35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6" y="19"/>
                    <a:pt x="41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17"/>
                    <a:pt x="28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0" y="14"/>
                    <a:pt x="16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0" y="11"/>
                    <a:pt x="8" y="10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73"/>
                    <a:pt x="15" y="146"/>
                    <a:pt x="22" y="219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24" y="224"/>
                    <a:pt x="24" y="224"/>
                    <a:pt x="24" y="224"/>
                  </a:cubicBezTo>
                  <a:cubicBezTo>
                    <a:pt x="26" y="227"/>
                    <a:pt x="26" y="227"/>
                    <a:pt x="26" y="227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9" y="229"/>
                    <a:pt x="29" y="229"/>
                    <a:pt x="29" y="229"/>
                  </a:cubicBezTo>
                  <a:cubicBezTo>
                    <a:pt x="29" y="230"/>
                    <a:pt x="29" y="230"/>
                    <a:pt x="29" y="230"/>
                  </a:cubicBezTo>
                  <a:cubicBezTo>
                    <a:pt x="30" y="230"/>
                    <a:pt x="30" y="230"/>
                    <a:pt x="30" y="230"/>
                  </a:cubicBezTo>
                  <a:cubicBezTo>
                    <a:pt x="31" y="231"/>
                    <a:pt x="31" y="231"/>
                    <a:pt x="31" y="231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33" y="232"/>
                    <a:pt x="33" y="232"/>
                    <a:pt x="33" y="232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5" y="233"/>
                    <a:pt x="35" y="233"/>
                    <a:pt x="35" y="233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7" y="234"/>
                    <a:pt x="37" y="234"/>
                    <a:pt x="37" y="234"/>
                  </a:cubicBezTo>
                  <a:cubicBezTo>
                    <a:pt x="38" y="235"/>
                    <a:pt x="38" y="235"/>
                    <a:pt x="38" y="235"/>
                  </a:cubicBezTo>
                  <a:cubicBezTo>
                    <a:pt x="39" y="235"/>
                    <a:pt x="39" y="235"/>
                    <a:pt x="39" y="235"/>
                  </a:cubicBezTo>
                  <a:cubicBezTo>
                    <a:pt x="40" y="235"/>
                    <a:pt x="40" y="235"/>
                    <a:pt x="40" y="235"/>
                  </a:cubicBezTo>
                  <a:cubicBezTo>
                    <a:pt x="41" y="236"/>
                    <a:pt x="41" y="236"/>
                    <a:pt x="41" y="236"/>
                  </a:cubicBezTo>
                  <a:cubicBezTo>
                    <a:pt x="42" y="236"/>
                    <a:pt x="42" y="236"/>
                    <a:pt x="42" y="236"/>
                  </a:cubicBezTo>
                  <a:cubicBezTo>
                    <a:pt x="43" y="236"/>
                    <a:pt x="43" y="236"/>
                    <a:pt x="43" y="236"/>
                  </a:cubicBezTo>
                  <a:cubicBezTo>
                    <a:pt x="44" y="237"/>
                    <a:pt x="44" y="237"/>
                    <a:pt x="44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6" y="237"/>
                    <a:pt x="46" y="237"/>
                    <a:pt x="46" y="237"/>
                  </a:cubicBezTo>
                  <a:cubicBezTo>
                    <a:pt x="47" y="238"/>
                    <a:pt x="47" y="238"/>
                    <a:pt x="47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51" y="239"/>
                    <a:pt x="51" y="239"/>
                    <a:pt x="51" y="239"/>
                  </a:cubicBezTo>
                  <a:cubicBezTo>
                    <a:pt x="52" y="239"/>
                    <a:pt x="52" y="239"/>
                    <a:pt x="52" y="239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5" y="240"/>
                    <a:pt x="55" y="240"/>
                    <a:pt x="55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3" y="241"/>
                    <a:pt x="63" y="241"/>
                    <a:pt x="63" y="241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8" y="241"/>
                    <a:pt x="68" y="241"/>
                    <a:pt x="68" y="241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4" y="242"/>
                    <a:pt x="78" y="243"/>
                    <a:pt x="82" y="244"/>
                  </a:cubicBezTo>
                  <a:cubicBezTo>
                    <a:pt x="82" y="244"/>
                    <a:pt x="82" y="244"/>
                    <a:pt x="82" y="244"/>
                  </a:cubicBezTo>
                  <a:cubicBezTo>
                    <a:pt x="85" y="245"/>
                    <a:pt x="89" y="246"/>
                    <a:pt x="92" y="248"/>
                  </a:cubicBezTo>
                  <a:cubicBezTo>
                    <a:pt x="92" y="248"/>
                    <a:pt x="92" y="248"/>
                    <a:pt x="92" y="248"/>
                  </a:cubicBezTo>
                  <a:cubicBezTo>
                    <a:pt x="94" y="249"/>
                    <a:pt x="95" y="249"/>
                    <a:pt x="97" y="250"/>
                  </a:cubicBezTo>
                  <a:cubicBezTo>
                    <a:pt x="97" y="250"/>
                    <a:pt x="97" y="250"/>
                    <a:pt x="97" y="250"/>
                  </a:cubicBezTo>
                  <a:cubicBezTo>
                    <a:pt x="98" y="251"/>
                    <a:pt x="99" y="252"/>
                    <a:pt x="100" y="253"/>
                  </a:cubicBezTo>
                  <a:cubicBezTo>
                    <a:pt x="100" y="253"/>
                    <a:pt x="100" y="253"/>
                    <a:pt x="100" y="253"/>
                  </a:cubicBezTo>
                  <a:cubicBezTo>
                    <a:pt x="100" y="253"/>
                    <a:pt x="100" y="253"/>
                    <a:pt x="100" y="253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98" y="185"/>
                    <a:pt x="92" y="110"/>
                    <a:pt x="86" y="35"/>
                  </a:cubicBezTo>
                  <a:close/>
                </a:path>
              </a:pathLst>
            </a:custGeom>
            <a:solidFill>
              <a:srgbClr val="D59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30">
              <a:extLst>
                <a:ext uri="{FF2B5EF4-FFF2-40B4-BE49-F238E27FC236}">
                  <a16:creationId xmlns="" xmlns:a16="http://schemas.microsoft.com/office/drawing/2014/main" id="{3B11E011-1CFB-4716-9089-8C75B33EC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725" y="2221750"/>
              <a:ext cx="2534729" cy="965382"/>
            </a:xfrm>
            <a:custGeom>
              <a:avLst/>
              <a:gdLst>
                <a:gd name="T0" fmla="*/ 396 w 667"/>
                <a:gd name="T1" fmla="*/ 30 h 254"/>
                <a:gd name="T2" fmla="*/ 435 w 667"/>
                <a:gd name="T3" fmla="*/ 39 h 254"/>
                <a:gd name="T4" fmla="*/ 461 w 667"/>
                <a:gd name="T5" fmla="*/ 37 h 254"/>
                <a:gd name="T6" fmla="*/ 471 w 667"/>
                <a:gd name="T7" fmla="*/ 34 h 254"/>
                <a:gd name="T8" fmla="*/ 474 w 667"/>
                <a:gd name="T9" fmla="*/ 29 h 254"/>
                <a:gd name="T10" fmla="*/ 476 w 667"/>
                <a:gd name="T11" fmla="*/ 22 h 254"/>
                <a:gd name="T12" fmla="*/ 487 w 667"/>
                <a:gd name="T13" fmla="*/ 17 h 254"/>
                <a:gd name="T14" fmla="*/ 529 w 667"/>
                <a:gd name="T15" fmla="*/ 17 h 254"/>
                <a:gd name="T16" fmla="*/ 576 w 667"/>
                <a:gd name="T17" fmla="*/ 27 h 254"/>
                <a:gd name="T18" fmla="*/ 604 w 667"/>
                <a:gd name="T19" fmla="*/ 43 h 254"/>
                <a:gd name="T20" fmla="*/ 594 w 667"/>
                <a:gd name="T21" fmla="*/ 56 h 254"/>
                <a:gd name="T22" fmla="*/ 576 w 667"/>
                <a:gd name="T23" fmla="*/ 59 h 254"/>
                <a:gd name="T24" fmla="*/ 553 w 667"/>
                <a:gd name="T25" fmla="*/ 58 h 254"/>
                <a:gd name="T26" fmla="*/ 536 w 667"/>
                <a:gd name="T27" fmla="*/ 58 h 254"/>
                <a:gd name="T28" fmla="*/ 518 w 667"/>
                <a:gd name="T29" fmla="*/ 60 h 254"/>
                <a:gd name="T30" fmla="*/ 509 w 667"/>
                <a:gd name="T31" fmla="*/ 69 h 254"/>
                <a:gd name="T32" fmla="*/ 541 w 667"/>
                <a:gd name="T33" fmla="*/ 88 h 254"/>
                <a:gd name="T34" fmla="*/ 541 w 667"/>
                <a:gd name="T35" fmla="*/ 144 h 254"/>
                <a:gd name="T36" fmla="*/ 538 w 667"/>
                <a:gd name="T37" fmla="*/ 145 h 254"/>
                <a:gd name="T38" fmla="*/ 535 w 667"/>
                <a:gd name="T39" fmla="*/ 146 h 254"/>
                <a:gd name="T40" fmla="*/ 531 w 667"/>
                <a:gd name="T41" fmla="*/ 148 h 254"/>
                <a:gd name="T42" fmla="*/ 528 w 667"/>
                <a:gd name="T43" fmla="*/ 150 h 254"/>
                <a:gd name="T44" fmla="*/ 524 w 667"/>
                <a:gd name="T45" fmla="*/ 163 h 254"/>
                <a:gd name="T46" fmla="*/ 562 w 667"/>
                <a:gd name="T47" fmla="*/ 181 h 254"/>
                <a:gd name="T48" fmla="*/ 599 w 667"/>
                <a:gd name="T49" fmla="*/ 187 h 254"/>
                <a:gd name="T50" fmla="*/ 627 w 667"/>
                <a:gd name="T51" fmla="*/ 193 h 254"/>
                <a:gd name="T52" fmla="*/ 646 w 667"/>
                <a:gd name="T53" fmla="*/ 201 h 254"/>
                <a:gd name="T54" fmla="*/ 656 w 667"/>
                <a:gd name="T55" fmla="*/ 208 h 254"/>
                <a:gd name="T56" fmla="*/ 666 w 667"/>
                <a:gd name="T57" fmla="*/ 221 h 254"/>
                <a:gd name="T58" fmla="*/ 660 w 667"/>
                <a:gd name="T59" fmla="*/ 238 h 254"/>
                <a:gd name="T60" fmla="*/ 627 w 667"/>
                <a:gd name="T61" fmla="*/ 251 h 254"/>
                <a:gd name="T62" fmla="*/ 581 w 667"/>
                <a:gd name="T63" fmla="*/ 253 h 254"/>
                <a:gd name="T64" fmla="*/ 549 w 667"/>
                <a:gd name="T65" fmla="*/ 248 h 254"/>
                <a:gd name="T66" fmla="*/ 533 w 667"/>
                <a:gd name="T67" fmla="*/ 242 h 254"/>
                <a:gd name="T68" fmla="*/ 514 w 667"/>
                <a:gd name="T69" fmla="*/ 233 h 254"/>
                <a:gd name="T70" fmla="*/ 501 w 667"/>
                <a:gd name="T71" fmla="*/ 220 h 254"/>
                <a:gd name="T72" fmla="*/ 493 w 667"/>
                <a:gd name="T73" fmla="*/ 205 h 254"/>
                <a:gd name="T74" fmla="*/ 459 w 667"/>
                <a:gd name="T75" fmla="*/ 187 h 254"/>
                <a:gd name="T76" fmla="*/ 423 w 667"/>
                <a:gd name="T77" fmla="*/ 184 h 254"/>
                <a:gd name="T78" fmla="*/ 406 w 667"/>
                <a:gd name="T79" fmla="*/ 186 h 254"/>
                <a:gd name="T80" fmla="*/ 292 w 667"/>
                <a:gd name="T81" fmla="*/ 220 h 254"/>
                <a:gd name="T82" fmla="*/ 186 w 667"/>
                <a:gd name="T83" fmla="*/ 158 h 254"/>
                <a:gd name="T84" fmla="*/ 190 w 667"/>
                <a:gd name="T85" fmla="*/ 144 h 254"/>
                <a:gd name="T86" fmla="*/ 212 w 667"/>
                <a:gd name="T87" fmla="*/ 138 h 254"/>
                <a:gd name="T88" fmla="*/ 236 w 667"/>
                <a:gd name="T89" fmla="*/ 136 h 254"/>
                <a:gd name="T90" fmla="*/ 260 w 667"/>
                <a:gd name="T91" fmla="*/ 138 h 254"/>
                <a:gd name="T92" fmla="*/ 286 w 667"/>
                <a:gd name="T93" fmla="*/ 136 h 254"/>
                <a:gd name="T94" fmla="*/ 313 w 667"/>
                <a:gd name="T95" fmla="*/ 126 h 254"/>
                <a:gd name="T96" fmla="*/ 311 w 667"/>
                <a:gd name="T97" fmla="*/ 105 h 254"/>
                <a:gd name="T98" fmla="*/ 269 w 667"/>
                <a:gd name="T99" fmla="*/ 87 h 254"/>
                <a:gd name="T100" fmla="*/ 215 w 667"/>
                <a:gd name="T101" fmla="*/ 81 h 254"/>
                <a:gd name="T102" fmla="*/ 181 w 667"/>
                <a:gd name="T103" fmla="*/ 87 h 254"/>
                <a:gd name="T104" fmla="*/ 169 w 667"/>
                <a:gd name="T105" fmla="*/ 95 h 254"/>
                <a:gd name="T106" fmla="*/ 164 w 667"/>
                <a:gd name="T107" fmla="*/ 102 h 254"/>
                <a:gd name="T108" fmla="*/ 153 w 667"/>
                <a:gd name="T109" fmla="*/ 108 h 254"/>
                <a:gd name="T110" fmla="*/ 132 w 667"/>
                <a:gd name="T111" fmla="*/ 112 h 254"/>
                <a:gd name="T112" fmla="*/ 98 w 667"/>
                <a:gd name="T113" fmla="*/ 110 h 254"/>
                <a:gd name="T114" fmla="*/ 0 w 667"/>
                <a:gd name="T115" fmla="*/ 6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7" h="254">
                  <a:moveTo>
                    <a:pt x="321" y="0"/>
                  </a:moveTo>
                  <a:cubicBezTo>
                    <a:pt x="396" y="30"/>
                    <a:pt x="396" y="30"/>
                    <a:pt x="396" y="30"/>
                  </a:cubicBezTo>
                  <a:cubicBezTo>
                    <a:pt x="403" y="32"/>
                    <a:pt x="410" y="34"/>
                    <a:pt x="417" y="36"/>
                  </a:cubicBezTo>
                  <a:cubicBezTo>
                    <a:pt x="424" y="37"/>
                    <a:pt x="430" y="38"/>
                    <a:pt x="435" y="39"/>
                  </a:cubicBezTo>
                  <a:cubicBezTo>
                    <a:pt x="441" y="39"/>
                    <a:pt x="446" y="39"/>
                    <a:pt x="450" y="39"/>
                  </a:cubicBezTo>
                  <a:cubicBezTo>
                    <a:pt x="454" y="39"/>
                    <a:pt x="458" y="38"/>
                    <a:pt x="461" y="37"/>
                  </a:cubicBezTo>
                  <a:cubicBezTo>
                    <a:pt x="463" y="37"/>
                    <a:pt x="465" y="36"/>
                    <a:pt x="467" y="36"/>
                  </a:cubicBezTo>
                  <a:cubicBezTo>
                    <a:pt x="468" y="35"/>
                    <a:pt x="470" y="34"/>
                    <a:pt x="471" y="34"/>
                  </a:cubicBezTo>
                  <a:cubicBezTo>
                    <a:pt x="473" y="31"/>
                    <a:pt x="473" y="31"/>
                    <a:pt x="473" y="31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474" y="26"/>
                    <a:pt x="474" y="26"/>
                    <a:pt x="474" y="26"/>
                  </a:cubicBezTo>
                  <a:cubicBezTo>
                    <a:pt x="476" y="22"/>
                    <a:pt x="476" y="22"/>
                    <a:pt x="476" y="22"/>
                  </a:cubicBezTo>
                  <a:cubicBezTo>
                    <a:pt x="477" y="21"/>
                    <a:pt x="478" y="20"/>
                    <a:pt x="480" y="20"/>
                  </a:cubicBezTo>
                  <a:cubicBezTo>
                    <a:pt x="482" y="19"/>
                    <a:pt x="484" y="18"/>
                    <a:pt x="487" y="17"/>
                  </a:cubicBezTo>
                  <a:cubicBezTo>
                    <a:pt x="492" y="16"/>
                    <a:pt x="499" y="16"/>
                    <a:pt x="506" y="15"/>
                  </a:cubicBezTo>
                  <a:cubicBezTo>
                    <a:pt x="513" y="15"/>
                    <a:pt x="521" y="16"/>
                    <a:pt x="529" y="17"/>
                  </a:cubicBezTo>
                  <a:cubicBezTo>
                    <a:pt x="537" y="17"/>
                    <a:pt x="545" y="19"/>
                    <a:pt x="553" y="20"/>
                  </a:cubicBezTo>
                  <a:cubicBezTo>
                    <a:pt x="561" y="22"/>
                    <a:pt x="569" y="24"/>
                    <a:pt x="576" y="27"/>
                  </a:cubicBezTo>
                  <a:cubicBezTo>
                    <a:pt x="583" y="29"/>
                    <a:pt x="589" y="32"/>
                    <a:pt x="594" y="35"/>
                  </a:cubicBezTo>
                  <a:cubicBezTo>
                    <a:pt x="599" y="38"/>
                    <a:pt x="602" y="41"/>
                    <a:pt x="604" y="43"/>
                  </a:cubicBezTo>
                  <a:cubicBezTo>
                    <a:pt x="606" y="46"/>
                    <a:pt x="606" y="48"/>
                    <a:pt x="604" y="51"/>
                  </a:cubicBezTo>
                  <a:cubicBezTo>
                    <a:pt x="603" y="53"/>
                    <a:pt x="599" y="55"/>
                    <a:pt x="594" y="56"/>
                  </a:cubicBezTo>
                  <a:cubicBezTo>
                    <a:pt x="592" y="57"/>
                    <a:pt x="589" y="58"/>
                    <a:pt x="586" y="58"/>
                  </a:cubicBezTo>
                  <a:cubicBezTo>
                    <a:pt x="582" y="58"/>
                    <a:pt x="579" y="59"/>
                    <a:pt x="576" y="59"/>
                  </a:cubicBezTo>
                  <a:cubicBezTo>
                    <a:pt x="572" y="59"/>
                    <a:pt x="569" y="59"/>
                    <a:pt x="565" y="59"/>
                  </a:cubicBezTo>
                  <a:cubicBezTo>
                    <a:pt x="561" y="59"/>
                    <a:pt x="557" y="58"/>
                    <a:pt x="553" y="58"/>
                  </a:cubicBezTo>
                  <a:cubicBezTo>
                    <a:pt x="551" y="58"/>
                    <a:pt x="548" y="58"/>
                    <a:pt x="545" y="58"/>
                  </a:cubicBezTo>
                  <a:cubicBezTo>
                    <a:pt x="542" y="58"/>
                    <a:pt x="539" y="58"/>
                    <a:pt x="536" y="58"/>
                  </a:cubicBezTo>
                  <a:cubicBezTo>
                    <a:pt x="532" y="58"/>
                    <a:pt x="529" y="58"/>
                    <a:pt x="526" y="58"/>
                  </a:cubicBezTo>
                  <a:cubicBezTo>
                    <a:pt x="523" y="59"/>
                    <a:pt x="520" y="59"/>
                    <a:pt x="518" y="60"/>
                  </a:cubicBezTo>
                  <a:cubicBezTo>
                    <a:pt x="514" y="61"/>
                    <a:pt x="512" y="62"/>
                    <a:pt x="510" y="63"/>
                  </a:cubicBezTo>
                  <a:cubicBezTo>
                    <a:pt x="508" y="65"/>
                    <a:pt x="508" y="67"/>
                    <a:pt x="509" y="69"/>
                  </a:cubicBezTo>
                  <a:cubicBezTo>
                    <a:pt x="510" y="71"/>
                    <a:pt x="513" y="74"/>
                    <a:pt x="518" y="77"/>
                  </a:cubicBezTo>
                  <a:cubicBezTo>
                    <a:pt x="524" y="80"/>
                    <a:pt x="531" y="84"/>
                    <a:pt x="541" y="88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541" y="144"/>
                    <a:pt x="541" y="144"/>
                    <a:pt x="541" y="144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8" y="145"/>
                    <a:pt x="538" y="145"/>
                    <a:pt x="538" y="145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5" y="146"/>
                    <a:pt x="535" y="146"/>
                    <a:pt x="535" y="146"/>
                  </a:cubicBezTo>
                  <a:cubicBezTo>
                    <a:pt x="533" y="147"/>
                    <a:pt x="533" y="147"/>
                    <a:pt x="533" y="147"/>
                  </a:cubicBezTo>
                  <a:cubicBezTo>
                    <a:pt x="531" y="148"/>
                    <a:pt x="531" y="148"/>
                    <a:pt x="531" y="148"/>
                  </a:cubicBezTo>
                  <a:cubicBezTo>
                    <a:pt x="530" y="149"/>
                    <a:pt x="530" y="149"/>
                    <a:pt x="530" y="149"/>
                  </a:cubicBezTo>
                  <a:cubicBezTo>
                    <a:pt x="528" y="150"/>
                    <a:pt x="528" y="150"/>
                    <a:pt x="528" y="150"/>
                  </a:cubicBezTo>
                  <a:cubicBezTo>
                    <a:pt x="527" y="151"/>
                    <a:pt x="527" y="151"/>
                    <a:pt x="527" y="151"/>
                  </a:cubicBezTo>
                  <a:cubicBezTo>
                    <a:pt x="522" y="155"/>
                    <a:pt x="522" y="159"/>
                    <a:pt x="524" y="163"/>
                  </a:cubicBezTo>
                  <a:cubicBezTo>
                    <a:pt x="526" y="167"/>
                    <a:pt x="532" y="170"/>
                    <a:pt x="539" y="173"/>
                  </a:cubicBezTo>
                  <a:cubicBezTo>
                    <a:pt x="545" y="176"/>
                    <a:pt x="554" y="179"/>
                    <a:pt x="562" y="181"/>
                  </a:cubicBezTo>
                  <a:cubicBezTo>
                    <a:pt x="570" y="183"/>
                    <a:pt x="578" y="184"/>
                    <a:pt x="585" y="185"/>
                  </a:cubicBezTo>
                  <a:cubicBezTo>
                    <a:pt x="589" y="185"/>
                    <a:pt x="594" y="186"/>
                    <a:pt x="599" y="187"/>
                  </a:cubicBezTo>
                  <a:cubicBezTo>
                    <a:pt x="604" y="187"/>
                    <a:pt x="609" y="188"/>
                    <a:pt x="613" y="189"/>
                  </a:cubicBezTo>
                  <a:cubicBezTo>
                    <a:pt x="618" y="191"/>
                    <a:pt x="623" y="192"/>
                    <a:pt x="627" y="193"/>
                  </a:cubicBezTo>
                  <a:cubicBezTo>
                    <a:pt x="631" y="195"/>
                    <a:pt x="636" y="196"/>
                    <a:pt x="640" y="198"/>
                  </a:cubicBezTo>
                  <a:cubicBezTo>
                    <a:pt x="642" y="199"/>
                    <a:pt x="644" y="200"/>
                    <a:pt x="646" y="201"/>
                  </a:cubicBezTo>
                  <a:cubicBezTo>
                    <a:pt x="648" y="202"/>
                    <a:pt x="650" y="203"/>
                    <a:pt x="652" y="205"/>
                  </a:cubicBezTo>
                  <a:cubicBezTo>
                    <a:pt x="653" y="206"/>
                    <a:pt x="655" y="207"/>
                    <a:pt x="656" y="208"/>
                  </a:cubicBezTo>
                  <a:cubicBezTo>
                    <a:pt x="658" y="209"/>
                    <a:pt x="659" y="210"/>
                    <a:pt x="660" y="212"/>
                  </a:cubicBezTo>
                  <a:cubicBezTo>
                    <a:pt x="663" y="215"/>
                    <a:pt x="665" y="218"/>
                    <a:pt x="666" y="221"/>
                  </a:cubicBezTo>
                  <a:cubicBezTo>
                    <a:pt x="667" y="224"/>
                    <a:pt x="667" y="227"/>
                    <a:pt x="666" y="230"/>
                  </a:cubicBezTo>
                  <a:cubicBezTo>
                    <a:pt x="665" y="233"/>
                    <a:pt x="663" y="236"/>
                    <a:pt x="660" y="238"/>
                  </a:cubicBezTo>
                  <a:cubicBezTo>
                    <a:pt x="657" y="241"/>
                    <a:pt x="653" y="244"/>
                    <a:pt x="647" y="246"/>
                  </a:cubicBezTo>
                  <a:cubicBezTo>
                    <a:pt x="641" y="248"/>
                    <a:pt x="634" y="250"/>
                    <a:pt x="627" y="251"/>
                  </a:cubicBezTo>
                  <a:cubicBezTo>
                    <a:pt x="620" y="252"/>
                    <a:pt x="613" y="253"/>
                    <a:pt x="605" y="253"/>
                  </a:cubicBezTo>
                  <a:cubicBezTo>
                    <a:pt x="597" y="254"/>
                    <a:pt x="589" y="254"/>
                    <a:pt x="581" y="253"/>
                  </a:cubicBezTo>
                  <a:cubicBezTo>
                    <a:pt x="574" y="252"/>
                    <a:pt x="566" y="251"/>
                    <a:pt x="558" y="250"/>
                  </a:cubicBezTo>
                  <a:cubicBezTo>
                    <a:pt x="555" y="249"/>
                    <a:pt x="552" y="248"/>
                    <a:pt x="549" y="248"/>
                  </a:cubicBezTo>
                  <a:cubicBezTo>
                    <a:pt x="546" y="247"/>
                    <a:pt x="544" y="246"/>
                    <a:pt x="541" y="245"/>
                  </a:cubicBezTo>
                  <a:cubicBezTo>
                    <a:pt x="538" y="244"/>
                    <a:pt x="535" y="243"/>
                    <a:pt x="533" y="242"/>
                  </a:cubicBezTo>
                  <a:cubicBezTo>
                    <a:pt x="530" y="241"/>
                    <a:pt x="527" y="240"/>
                    <a:pt x="525" y="239"/>
                  </a:cubicBezTo>
                  <a:cubicBezTo>
                    <a:pt x="521" y="237"/>
                    <a:pt x="517" y="235"/>
                    <a:pt x="514" y="233"/>
                  </a:cubicBezTo>
                  <a:cubicBezTo>
                    <a:pt x="511" y="231"/>
                    <a:pt x="508" y="229"/>
                    <a:pt x="506" y="227"/>
                  </a:cubicBezTo>
                  <a:cubicBezTo>
                    <a:pt x="504" y="225"/>
                    <a:pt x="502" y="222"/>
                    <a:pt x="501" y="220"/>
                  </a:cubicBezTo>
                  <a:cubicBezTo>
                    <a:pt x="500" y="218"/>
                    <a:pt x="499" y="216"/>
                    <a:pt x="499" y="214"/>
                  </a:cubicBezTo>
                  <a:cubicBezTo>
                    <a:pt x="498" y="211"/>
                    <a:pt x="496" y="208"/>
                    <a:pt x="493" y="205"/>
                  </a:cubicBezTo>
                  <a:cubicBezTo>
                    <a:pt x="490" y="202"/>
                    <a:pt x="486" y="198"/>
                    <a:pt x="480" y="195"/>
                  </a:cubicBezTo>
                  <a:cubicBezTo>
                    <a:pt x="474" y="192"/>
                    <a:pt x="467" y="189"/>
                    <a:pt x="459" y="187"/>
                  </a:cubicBezTo>
                  <a:cubicBezTo>
                    <a:pt x="450" y="185"/>
                    <a:pt x="441" y="184"/>
                    <a:pt x="430" y="184"/>
                  </a:cubicBezTo>
                  <a:cubicBezTo>
                    <a:pt x="428" y="184"/>
                    <a:pt x="425" y="184"/>
                    <a:pt x="423" y="184"/>
                  </a:cubicBezTo>
                  <a:cubicBezTo>
                    <a:pt x="420" y="185"/>
                    <a:pt x="417" y="185"/>
                    <a:pt x="415" y="185"/>
                  </a:cubicBezTo>
                  <a:cubicBezTo>
                    <a:pt x="412" y="185"/>
                    <a:pt x="409" y="186"/>
                    <a:pt x="406" y="186"/>
                  </a:cubicBezTo>
                  <a:cubicBezTo>
                    <a:pt x="403" y="187"/>
                    <a:pt x="400" y="187"/>
                    <a:pt x="397" y="188"/>
                  </a:cubicBezTo>
                  <a:cubicBezTo>
                    <a:pt x="292" y="220"/>
                    <a:pt x="292" y="220"/>
                    <a:pt x="292" y="220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1" y="164"/>
                    <a:pt x="188" y="161"/>
                    <a:pt x="186" y="158"/>
                  </a:cubicBezTo>
                  <a:cubicBezTo>
                    <a:pt x="184" y="154"/>
                    <a:pt x="184" y="152"/>
                    <a:pt x="185" y="150"/>
                  </a:cubicBezTo>
                  <a:cubicBezTo>
                    <a:pt x="186" y="147"/>
                    <a:pt x="188" y="145"/>
                    <a:pt x="190" y="144"/>
                  </a:cubicBezTo>
                  <a:cubicBezTo>
                    <a:pt x="193" y="142"/>
                    <a:pt x="197" y="141"/>
                    <a:pt x="201" y="140"/>
                  </a:cubicBezTo>
                  <a:cubicBezTo>
                    <a:pt x="205" y="139"/>
                    <a:pt x="208" y="138"/>
                    <a:pt x="212" y="138"/>
                  </a:cubicBezTo>
                  <a:cubicBezTo>
                    <a:pt x="216" y="137"/>
                    <a:pt x="220" y="137"/>
                    <a:pt x="224" y="136"/>
                  </a:cubicBezTo>
                  <a:cubicBezTo>
                    <a:pt x="228" y="136"/>
                    <a:pt x="232" y="136"/>
                    <a:pt x="236" y="136"/>
                  </a:cubicBezTo>
                  <a:cubicBezTo>
                    <a:pt x="240" y="136"/>
                    <a:pt x="243" y="136"/>
                    <a:pt x="246" y="137"/>
                  </a:cubicBezTo>
                  <a:cubicBezTo>
                    <a:pt x="251" y="137"/>
                    <a:pt x="256" y="138"/>
                    <a:pt x="260" y="138"/>
                  </a:cubicBezTo>
                  <a:cubicBezTo>
                    <a:pt x="265" y="138"/>
                    <a:pt x="269" y="138"/>
                    <a:pt x="273" y="138"/>
                  </a:cubicBezTo>
                  <a:cubicBezTo>
                    <a:pt x="278" y="137"/>
                    <a:pt x="282" y="137"/>
                    <a:pt x="286" y="136"/>
                  </a:cubicBezTo>
                  <a:cubicBezTo>
                    <a:pt x="290" y="136"/>
                    <a:pt x="293" y="135"/>
                    <a:pt x="297" y="134"/>
                  </a:cubicBezTo>
                  <a:cubicBezTo>
                    <a:pt x="304" y="132"/>
                    <a:pt x="310" y="129"/>
                    <a:pt x="313" y="126"/>
                  </a:cubicBezTo>
                  <a:cubicBezTo>
                    <a:pt x="316" y="123"/>
                    <a:pt x="318" y="120"/>
                    <a:pt x="317" y="116"/>
                  </a:cubicBezTo>
                  <a:cubicBezTo>
                    <a:pt x="317" y="113"/>
                    <a:pt x="315" y="109"/>
                    <a:pt x="311" y="105"/>
                  </a:cubicBezTo>
                  <a:cubicBezTo>
                    <a:pt x="307" y="102"/>
                    <a:pt x="301" y="98"/>
                    <a:pt x="293" y="95"/>
                  </a:cubicBezTo>
                  <a:cubicBezTo>
                    <a:pt x="286" y="92"/>
                    <a:pt x="278" y="89"/>
                    <a:pt x="269" y="87"/>
                  </a:cubicBezTo>
                  <a:cubicBezTo>
                    <a:pt x="260" y="85"/>
                    <a:pt x="251" y="83"/>
                    <a:pt x="242" y="82"/>
                  </a:cubicBezTo>
                  <a:cubicBezTo>
                    <a:pt x="233" y="81"/>
                    <a:pt x="224" y="80"/>
                    <a:pt x="215" y="81"/>
                  </a:cubicBezTo>
                  <a:cubicBezTo>
                    <a:pt x="207" y="81"/>
                    <a:pt x="198" y="82"/>
                    <a:pt x="191" y="83"/>
                  </a:cubicBezTo>
                  <a:cubicBezTo>
                    <a:pt x="187" y="84"/>
                    <a:pt x="184" y="85"/>
                    <a:pt x="181" y="87"/>
                  </a:cubicBezTo>
                  <a:cubicBezTo>
                    <a:pt x="178" y="88"/>
                    <a:pt x="176" y="89"/>
                    <a:pt x="174" y="90"/>
                  </a:cubicBezTo>
                  <a:cubicBezTo>
                    <a:pt x="172" y="92"/>
                    <a:pt x="170" y="93"/>
                    <a:pt x="169" y="95"/>
                  </a:cubicBezTo>
                  <a:cubicBezTo>
                    <a:pt x="168" y="96"/>
                    <a:pt x="167" y="98"/>
                    <a:pt x="167" y="99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63" y="103"/>
                    <a:pt x="162" y="104"/>
                    <a:pt x="160" y="105"/>
                  </a:cubicBezTo>
                  <a:cubicBezTo>
                    <a:pt x="158" y="106"/>
                    <a:pt x="156" y="107"/>
                    <a:pt x="153" y="108"/>
                  </a:cubicBezTo>
                  <a:cubicBezTo>
                    <a:pt x="151" y="109"/>
                    <a:pt x="148" y="110"/>
                    <a:pt x="145" y="110"/>
                  </a:cubicBezTo>
                  <a:cubicBezTo>
                    <a:pt x="141" y="111"/>
                    <a:pt x="137" y="112"/>
                    <a:pt x="132" y="112"/>
                  </a:cubicBezTo>
                  <a:cubicBezTo>
                    <a:pt x="127" y="113"/>
                    <a:pt x="122" y="113"/>
                    <a:pt x="116" y="113"/>
                  </a:cubicBezTo>
                  <a:cubicBezTo>
                    <a:pt x="110" y="112"/>
                    <a:pt x="104" y="111"/>
                    <a:pt x="98" y="110"/>
                  </a:cubicBezTo>
                  <a:cubicBezTo>
                    <a:pt x="92" y="109"/>
                    <a:pt x="85" y="107"/>
                    <a:pt x="78" y="104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rgbClr val="72827F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62">
              <a:extLst>
                <a:ext uri="{FF2B5EF4-FFF2-40B4-BE49-F238E27FC236}">
                  <a16:creationId xmlns="" xmlns:a16="http://schemas.microsoft.com/office/drawing/2014/main" id="{7D6A1E1D-7ADC-455D-B070-9E1E5173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385" y="2358283"/>
              <a:ext cx="2925059" cy="1277003"/>
            </a:xfrm>
            <a:custGeom>
              <a:avLst/>
              <a:gdLst>
                <a:gd name="T0" fmla="*/ 185 w 770"/>
                <a:gd name="T1" fmla="*/ 0 h 336"/>
                <a:gd name="T2" fmla="*/ 240 w 770"/>
                <a:gd name="T3" fmla="*/ 4 h 336"/>
                <a:gd name="T4" fmla="*/ 263 w 770"/>
                <a:gd name="T5" fmla="*/ 14 h 336"/>
                <a:gd name="T6" fmla="*/ 265 w 770"/>
                <a:gd name="T7" fmla="*/ 23 h 336"/>
                <a:gd name="T8" fmla="*/ 260 w 770"/>
                <a:gd name="T9" fmla="*/ 36 h 336"/>
                <a:gd name="T10" fmla="*/ 301 w 770"/>
                <a:gd name="T11" fmla="*/ 50 h 336"/>
                <a:gd name="T12" fmla="*/ 452 w 770"/>
                <a:gd name="T13" fmla="*/ 26 h 336"/>
                <a:gd name="T14" fmla="*/ 550 w 770"/>
                <a:gd name="T15" fmla="*/ 74 h 336"/>
                <a:gd name="T16" fmla="*/ 584 w 770"/>
                <a:gd name="T17" fmla="*/ 76 h 336"/>
                <a:gd name="T18" fmla="*/ 605 w 770"/>
                <a:gd name="T19" fmla="*/ 72 h 336"/>
                <a:gd name="T20" fmla="*/ 616 w 770"/>
                <a:gd name="T21" fmla="*/ 66 h 336"/>
                <a:gd name="T22" fmla="*/ 621 w 770"/>
                <a:gd name="T23" fmla="*/ 59 h 336"/>
                <a:gd name="T24" fmla="*/ 633 w 770"/>
                <a:gd name="T25" fmla="*/ 51 h 336"/>
                <a:gd name="T26" fmla="*/ 667 w 770"/>
                <a:gd name="T27" fmla="*/ 45 h 336"/>
                <a:gd name="T28" fmla="*/ 721 w 770"/>
                <a:gd name="T29" fmla="*/ 51 h 336"/>
                <a:gd name="T30" fmla="*/ 763 w 770"/>
                <a:gd name="T31" fmla="*/ 69 h 336"/>
                <a:gd name="T32" fmla="*/ 766 w 770"/>
                <a:gd name="T33" fmla="*/ 90 h 336"/>
                <a:gd name="T34" fmla="*/ 738 w 770"/>
                <a:gd name="T35" fmla="*/ 100 h 336"/>
                <a:gd name="T36" fmla="*/ 712 w 770"/>
                <a:gd name="T37" fmla="*/ 102 h 336"/>
                <a:gd name="T38" fmla="*/ 688 w 770"/>
                <a:gd name="T39" fmla="*/ 100 h 336"/>
                <a:gd name="T40" fmla="*/ 664 w 770"/>
                <a:gd name="T41" fmla="*/ 102 h 336"/>
                <a:gd name="T42" fmla="*/ 642 w 770"/>
                <a:gd name="T43" fmla="*/ 108 h 336"/>
                <a:gd name="T44" fmla="*/ 638 w 770"/>
                <a:gd name="T45" fmla="*/ 122 h 336"/>
                <a:gd name="T46" fmla="*/ 744 w 770"/>
                <a:gd name="T47" fmla="*/ 184 h 336"/>
                <a:gd name="T48" fmla="*/ 570 w 770"/>
                <a:gd name="T49" fmla="*/ 226 h 336"/>
                <a:gd name="T50" fmla="*/ 525 w 770"/>
                <a:gd name="T51" fmla="*/ 206 h 336"/>
                <a:gd name="T52" fmla="*/ 524 w 770"/>
                <a:gd name="T53" fmla="*/ 188 h 336"/>
                <a:gd name="T54" fmla="*/ 519 w 770"/>
                <a:gd name="T55" fmla="*/ 174 h 336"/>
                <a:gd name="T56" fmla="*/ 488 w 770"/>
                <a:gd name="T57" fmla="*/ 158 h 336"/>
                <a:gd name="T58" fmla="*/ 422 w 770"/>
                <a:gd name="T59" fmla="*/ 153 h 336"/>
                <a:gd name="T60" fmla="*/ 385 w 770"/>
                <a:gd name="T61" fmla="*/ 158 h 336"/>
                <a:gd name="T62" fmla="*/ 384 w 770"/>
                <a:gd name="T63" fmla="*/ 159 h 336"/>
                <a:gd name="T64" fmla="*/ 354 w 770"/>
                <a:gd name="T65" fmla="*/ 169 h 336"/>
                <a:gd name="T66" fmla="*/ 330 w 770"/>
                <a:gd name="T67" fmla="*/ 197 h 336"/>
                <a:gd name="T68" fmla="*/ 349 w 770"/>
                <a:gd name="T69" fmla="*/ 217 h 336"/>
                <a:gd name="T70" fmla="*/ 377 w 770"/>
                <a:gd name="T71" fmla="*/ 225 h 336"/>
                <a:gd name="T72" fmla="*/ 421 w 770"/>
                <a:gd name="T73" fmla="*/ 233 h 336"/>
                <a:gd name="T74" fmla="*/ 449 w 770"/>
                <a:gd name="T75" fmla="*/ 263 h 336"/>
                <a:gd name="T76" fmla="*/ 249 w 770"/>
                <a:gd name="T77" fmla="*/ 336 h 336"/>
                <a:gd name="T78" fmla="*/ 146 w 770"/>
                <a:gd name="T79" fmla="*/ 86 h 336"/>
                <a:gd name="T80" fmla="*/ 184 w 770"/>
                <a:gd name="T81" fmla="*/ 62 h 336"/>
                <a:gd name="T82" fmla="*/ 151 w 770"/>
                <a:gd name="T83" fmla="*/ 49 h 336"/>
                <a:gd name="T84" fmla="*/ 124 w 770"/>
                <a:gd name="T85" fmla="*/ 45 h 336"/>
                <a:gd name="T86" fmla="*/ 105 w 770"/>
                <a:gd name="T87" fmla="*/ 38 h 336"/>
                <a:gd name="T88" fmla="*/ 107 w 770"/>
                <a:gd name="T89" fmla="*/ 19 h 336"/>
                <a:gd name="T90" fmla="*/ 152 w 770"/>
                <a:gd name="T91" fmla="*/ 4 h 336"/>
                <a:gd name="T92" fmla="*/ 153 w 770"/>
                <a:gd name="T93" fmla="*/ 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0" h="336">
                  <a:moveTo>
                    <a:pt x="154" y="4"/>
                  </a:moveTo>
                  <a:cubicBezTo>
                    <a:pt x="165" y="2"/>
                    <a:pt x="175" y="1"/>
                    <a:pt x="185" y="0"/>
                  </a:cubicBezTo>
                  <a:cubicBezTo>
                    <a:pt x="195" y="0"/>
                    <a:pt x="205" y="0"/>
                    <a:pt x="215" y="1"/>
                  </a:cubicBezTo>
                  <a:cubicBezTo>
                    <a:pt x="224" y="1"/>
                    <a:pt x="232" y="2"/>
                    <a:pt x="240" y="4"/>
                  </a:cubicBezTo>
                  <a:cubicBezTo>
                    <a:pt x="247" y="6"/>
                    <a:pt x="253" y="8"/>
                    <a:pt x="258" y="10"/>
                  </a:cubicBezTo>
                  <a:cubicBezTo>
                    <a:pt x="260" y="12"/>
                    <a:pt x="262" y="13"/>
                    <a:pt x="263" y="14"/>
                  </a:cubicBezTo>
                  <a:cubicBezTo>
                    <a:pt x="264" y="16"/>
                    <a:pt x="265" y="17"/>
                    <a:pt x="265" y="19"/>
                  </a:cubicBezTo>
                  <a:cubicBezTo>
                    <a:pt x="266" y="20"/>
                    <a:pt x="266" y="21"/>
                    <a:pt x="265" y="23"/>
                  </a:cubicBezTo>
                  <a:cubicBezTo>
                    <a:pt x="264" y="24"/>
                    <a:pt x="263" y="26"/>
                    <a:pt x="262" y="27"/>
                  </a:cubicBezTo>
                  <a:cubicBezTo>
                    <a:pt x="260" y="30"/>
                    <a:pt x="259" y="33"/>
                    <a:pt x="260" y="36"/>
                  </a:cubicBezTo>
                  <a:cubicBezTo>
                    <a:pt x="261" y="39"/>
                    <a:pt x="265" y="43"/>
                    <a:pt x="271" y="45"/>
                  </a:cubicBezTo>
                  <a:cubicBezTo>
                    <a:pt x="278" y="48"/>
                    <a:pt x="288" y="50"/>
                    <a:pt x="301" y="50"/>
                  </a:cubicBezTo>
                  <a:cubicBezTo>
                    <a:pt x="314" y="51"/>
                    <a:pt x="331" y="50"/>
                    <a:pt x="352" y="46"/>
                  </a:cubicBezTo>
                  <a:cubicBezTo>
                    <a:pt x="452" y="26"/>
                    <a:pt x="452" y="26"/>
                    <a:pt x="452" y="26"/>
                  </a:cubicBezTo>
                  <a:cubicBezTo>
                    <a:pt x="530" y="68"/>
                    <a:pt x="530" y="68"/>
                    <a:pt x="530" y="68"/>
                  </a:cubicBezTo>
                  <a:cubicBezTo>
                    <a:pt x="537" y="71"/>
                    <a:pt x="544" y="73"/>
                    <a:pt x="550" y="74"/>
                  </a:cubicBezTo>
                  <a:cubicBezTo>
                    <a:pt x="556" y="75"/>
                    <a:pt x="562" y="76"/>
                    <a:pt x="568" y="77"/>
                  </a:cubicBezTo>
                  <a:cubicBezTo>
                    <a:pt x="574" y="77"/>
                    <a:pt x="579" y="77"/>
                    <a:pt x="584" y="76"/>
                  </a:cubicBezTo>
                  <a:cubicBezTo>
                    <a:pt x="589" y="76"/>
                    <a:pt x="593" y="75"/>
                    <a:pt x="597" y="74"/>
                  </a:cubicBezTo>
                  <a:cubicBezTo>
                    <a:pt x="600" y="74"/>
                    <a:pt x="603" y="73"/>
                    <a:pt x="605" y="72"/>
                  </a:cubicBezTo>
                  <a:cubicBezTo>
                    <a:pt x="608" y="71"/>
                    <a:pt x="610" y="70"/>
                    <a:pt x="612" y="69"/>
                  </a:cubicBezTo>
                  <a:cubicBezTo>
                    <a:pt x="614" y="68"/>
                    <a:pt x="615" y="67"/>
                    <a:pt x="616" y="66"/>
                  </a:cubicBezTo>
                  <a:cubicBezTo>
                    <a:pt x="619" y="63"/>
                    <a:pt x="619" y="63"/>
                    <a:pt x="619" y="63"/>
                  </a:cubicBezTo>
                  <a:cubicBezTo>
                    <a:pt x="619" y="62"/>
                    <a:pt x="620" y="60"/>
                    <a:pt x="621" y="59"/>
                  </a:cubicBezTo>
                  <a:cubicBezTo>
                    <a:pt x="622" y="57"/>
                    <a:pt x="624" y="56"/>
                    <a:pt x="626" y="54"/>
                  </a:cubicBezTo>
                  <a:cubicBezTo>
                    <a:pt x="628" y="53"/>
                    <a:pt x="630" y="52"/>
                    <a:pt x="633" y="51"/>
                  </a:cubicBezTo>
                  <a:cubicBezTo>
                    <a:pt x="635" y="50"/>
                    <a:pt x="638" y="49"/>
                    <a:pt x="642" y="48"/>
                  </a:cubicBezTo>
                  <a:cubicBezTo>
                    <a:pt x="649" y="46"/>
                    <a:pt x="658" y="45"/>
                    <a:pt x="667" y="45"/>
                  </a:cubicBezTo>
                  <a:cubicBezTo>
                    <a:pt x="675" y="45"/>
                    <a:pt x="685" y="45"/>
                    <a:pt x="694" y="46"/>
                  </a:cubicBezTo>
                  <a:cubicBezTo>
                    <a:pt x="703" y="47"/>
                    <a:pt x="712" y="49"/>
                    <a:pt x="721" y="51"/>
                  </a:cubicBezTo>
                  <a:cubicBezTo>
                    <a:pt x="730" y="53"/>
                    <a:pt x="738" y="56"/>
                    <a:pt x="745" y="59"/>
                  </a:cubicBezTo>
                  <a:cubicBezTo>
                    <a:pt x="753" y="62"/>
                    <a:pt x="759" y="66"/>
                    <a:pt x="763" y="69"/>
                  </a:cubicBezTo>
                  <a:cubicBezTo>
                    <a:pt x="767" y="73"/>
                    <a:pt x="769" y="77"/>
                    <a:pt x="770" y="80"/>
                  </a:cubicBezTo>
                  <a:cubicBezTo>
                    <a:pt x="770" y="84"/>
                    <a:pt x="769" y="87"/>
                    <a:pt x="766" y="90"/>
                  </a:cubicBezTo>
                  <a:cubicBezTo>
                    <a:pt x="762" y="93"/>
                    <a:pt x="757" y="96"/>
                    <a:pt x="750" y="98"/>
                  </a:cubicBezTo>
                  <a:cubicBezTo>
                    <a:pt x="746" y="99"/>
                    <a:pt x="742" y="100"/>
                    <a:pt x="738" y="100"/>
                  </a:cubicBezTo>
                  <a:cubicBezTo>
                    <a:pt x="734" y="101"/>
                    <a:pt x="730" y="101"/>
                    <a:pt x="725" y="101"/>
                  </a:cubicBezTo>
                  <a:cubicBezTo>
                    <a:pt x="721" y="102"/>
                    <a:pt x="717" y="102"/>
                    <a:pt x="712" y="102"/>
                  </a:cubicBezTo>
                  <a:cubicBezTo>
                    <a:pt x="707" y="101"/>
                    <a:pt x="703" y="101"/>
                    <a:pt x="698" y="101"/>
                  </a:cubicBezTo>
                  <a:cubicBezTo>
                    <a:pt x="695" y="100"/>
                    <a:pt x="692" y="100"/>
                    <a:pt x="688" y="100"/>
                  </a:cubicBezTo>
                  <a:cubicBezTo>
                    <a:pt x="684" y="100"/>
                    <a:pt x="680" y="100"/>
                    <a:pt x="676" y="100"/>
                  </a:cubicBezTo>
                  <a:cubicBezTo>
                    <a:pt x="672" y="101"/>
                    <a:pt x="668" y="101"/>
                    <a:pt x="664" y="102"/>
                  </a:cubicBezTo>
                  <a:cubicBezTo>
                    <a:pt x="660" y="102"/>
                    <a:pt x="657" y="103"/>
                    <a:pt x="653" y="104"/>
                  </a:cubicBezTo>
                  <a:cubicBezTo>
                    <a:pt x="649" y="105"/>
                    <a:pt x="645" y="106"/>
                    <a:pt x="642" y="108"/>
                  </a:cubicBezTo>
                  <a:cubicBezTo>
                    <a:pt x="640" y="109"/>
                    <a:pt x="638" y="111"/>
                    <a:pt x="637" y="114"/>
                  </a:cubicBezTo>
                  <a:cubicBezTo>
                    <a:pt x="636" y="116"/>
                    <a:pt x="636" y="118"/>
                    <a:pt x="638" y="122"/>
                  </a:cubicBezTo>
                  <a:cubicBezTo>
                    <a:pt x="640" y="125"/>
                    <a:pt x="643" y="128"/>
                    <a:pt x="648" y="132"/>
                  </a:cubicBezTo>
                  <a:cubicBezTo>
                    <a:pt x="744" y="184"/>
                    <a:pt x="744" y="184"/>
                    <a:pt x="744" y="184"/>
                  </a:cubicBezTo>
                  <a:cubicBezTo>
                    <a:pt x="616" y="223"/>
                    <a:pt x="616" y="223"/>
                    <a:pt x="616" y="223"/>
                  </a:cubicBezTo>
                  <a:cubicBezTo>
                    <a:pt x="598" y="226"/>
                    <a:pt x="583" y="227"/>
                    <a:pt x="570" y="226"/>
                  </a:cubicBezTo>
                  <a:cubicBezTo>
                    <a:pt x="558" y="225"/>
                    <a:pt x="548" y="222"/>
                    <a:pt x="540" y="219"/>
                  </a:cubicBezTo>
                  <a:cubicBezTo>
                    <a:pt x="533" y="215"/>
                    <a:pt x="528" y="211"/>
                    <a:pt x="525" y="206"/>
                  </a:cubicBezTo>
                  <a:cubicBezTo>
                    <a:pt x="522" y="202"/>
                    <a:pt x="521" y="198"/>
                    <a:pt x="521" y="195"/>
                  </a:cubicBezTo>
                  <a:cubicBezTo>
                    <a:pt x="523" y="192"/>
                    <a:pt x="524" y="190"/>
                    <a:pt x="524" y="188"/>
                  </a:cubicBezTo>
                  <a:cubicBezTo>
                    <a:pt x="524" y="185"/>
                    <a:pt x="524" y="183"/>
                    <a:pt x="523" y="181"/>
                  </a:cubicBezTo>
                  <a:cubicBezTo>
                    <a:pt x="523" y="178"/>
                    <a:pt x="521" y="176"/>
                    <a:pt x="519" y="174"/>
                  </a:cubicBezTo>
                  <a:cubicBezTo>
                    <a:pt x="517" y="172"/>
                    <a:pt x="515" y="170"/>
                    <a:pt x="512" y="168"/>
                  </a:cubicBezTo>
                  <a:cubicBezTo>
                    <a:pt x="506" y="164"/>
                    <a:pt x="497" y="160"/>
                    <a:pt x="488" y="158"/>
                  </a:cubicBezTo>
                  <a:cubicBezTo>
                    <a:pt x="479" y="155"/>
                    <a:pt x="468" y="154"/>
                    <a:pt x="457" y="153"/>
                  </a:cubicBezTo>
                  <a:cubicBezTo>
                    <a:pt x="445" y="152"/>
                    <a:pt x="434" y="152"/>
                    <a:pt x="422" y="153"/>
                  </a:cubicBezTo>
                  <a:cubicBezTo>
                    <a:pt x="409" y="154"/>
                    <a:pt x="397" y="156"/>
                    <a:pt x="386" y="158"/>
                  </a:cubicBezTo>
                  <a:cubicBezTo>
                    <a:pt x="385" y="158"/>
                    <a:pt x="385" y="158"/>
                    <a:pt x="385" y="158"/>
                  </a:cubicBezTo>
                  <a:cubicBezTo>
                    <a:pt x="384" y="159"/>
                    <a:pt x="384" y="159"/>
                    <a:pt x="384" y="159"/>
                  </a:cubicBezTo>
                  <a:cubicBezTo>
                    <a:pt x="384" y="159"/>
                    <a:pt x="384" y="159"/>
                    <a:pt x="384" y="159"/>
                  </a:cubicBezTo>
                  <a:cubicBezTo>
                    <a:pt x="383" y="159"/>
                    <a:pt x="383" y="159"/>
                    <a:pt x="383" y="159"/>
                  </a:cubicBezTo>
                  <a:cubicBezTo>
                    <a:pt x="372" y="162"/>
                    <a:pt x="362" y="165"/>
                    <a:pt x="354" y="169"/>
                  </a:cubicBezTo>
                  <a:cubicBezTo>
                    <a:pt x="346" y="173"/>
                    <a:pt x="340" y="178"/>
                    <a:pt x="336" y="182"/>
                  </a:cubicBezTo>
                  <a:cubicBezTo>
                    <a:pt x="331" y="187"/>
                    <a:pt x="329" y="192"/>
                    <a:pt x="330" y="197"/>
                  </a:cubicBezTo>
                  <a:cubicBezTo>
                    <a:pt x="330" y="202"/>
                    <a:pt x="333" y="207"/>
                    <a:pt x="339" y="211"/>
                  </a:cubicBezTo>
                  <a:cubicBezTo>
                    <a:pt x="342" y="213"/>
                    <a:pt x="345" y="215"/>
                    <a:pt x="349" y="217"/>
                  </a:cubicBezTo>
                  <a:cubicBezTo>
                    <a:pt x="353" y="219"/>
                    <a:pt x="357" y="220"/>
                    <a:pt x="362" y="222"/>
                  </a:cubicBezTo>
                  <a:cubicBezTo>
                    <a:pt x="367" y="223"/>
                    <a:pt x="372" y="224"/>
                    <a:pt x="377" y="225"/>
                  </a:cubicBezTo>
                  <a:cubicBezTo>
                    <a:pt x="382" y="226"/>
                    <a:pt x="388" y="227"/>
                    <a:pt x="394" y="228"/>
                  </a:cubicBezTo>
                  <a:cubicBezTo>
                    <a:pt x="402" y="228"/>
                    <a:pt x="412" y="230"/>
                    <a:pt x="421" y="233"/>
                  </a:cubicBezTo>
                  <a:cubicBezTo>
                    <a:pt x="430" y="236"/>
                    <a:pt x="439" y="240"/>
                    <a:pt x="445" y="245"/>
                  </a:cubicBezTo>
                  <a:cubicBezTo>
                    <a:pt x="450" y="250"/>
                    <a:pt x="452" y="256"/>
                    <a:pt x="449" y="263"/>
                  </a:cubicBezTo>
                  <a:cubicBezTo>
                    <a:pt x="445" y="269"/>
                    <a:pt x="435" y="277"/>
                    <a:pt x="417" y="284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64" y="81"/>
                    <a:pt x="175" y="77"/>
                    <a:pt x="180" y="73"/>
                  </a:cubicBezTo>
                  <a:cubicBezTo>
                    <a:pt x="186" y="69"/>
                    <a:pt x="187" y="65"/>
                    <a:pt x="184" y="62"/>
                  </a:cubicBezTo>
                  <a:cubicBezTo>
                    <a:pt x="182" y="59"/>
                    <a:pt x="177" y="56"/>
                    <a:pt x="171" y="54"/>
                  </a:cubicBezTo>
                  <a:cubicBezTo>
                    <a:pt x="165" y="52"/>
                    <a:pt x="157" y="50"/>
                    <a:pt x="151" y="49"/>
                  </a:cubicBezTo>
                  <a:cubicBezTo>
                    <a:pt x="146" y="49"/>
                    <a:pt x="141" y="48"/>
                    <a:pt x="136" y="48"/>
                  </a:cubicBezTo>
                  <a:cubicBezTo>
                    <a:pt x="132" y="47"/>
                    <a:pt x="128" y="46"/>
                    <a:pt x="124" y="45"/>
                  </a:cubicBezTo>
                  <a:cubicBezTo>
                    <a:pt x="120" y="44"/>
                    <a:pt x="116" y="43"/>
                    <a:pt x="113" y="42"/>
                  </a:cubicBezTo>
                  <a:cubicBezTo>
                    <a:pt x="110" y="41"/>
                    <a:pt x="108" y="40"/>
                    <a:pt x="105" y="38"/>
                  </a:cubicBezTo>
                  <a:cubicBezTo>
                    <a:pt x="101" y="35"/>
                    <a:pt x="99" y="32"/>
                    <a:pt x="100" y="29"/>
                  </a:cubicBezTo>
                  <a:cubicBezTo>
                    <a:pt x="100" y="26"/>
                    <a:pt x="102" y="22"/>
                    <a:pt x="107" y="19"/>
                  </a:cubicBezTo>
                  <a:cubicBezTo>
                    <a:pt x="111" y="16"/>
                    <a:pt x="117" y="13"/>
                    <a:pt x="125" y="11"/>
                  </a:cubicBezTo>
                  <a:cubicBezTo>
                    <a:pt x="133" y="8"/>
                    <a:pt x="142" y="6"/>
                    <a:pt x="152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4" y="4"/>
                    <a:pt x="154" y="4"/>
                  </a:cubicBezTo>
                  <a:close/>
                </a:path>
              </a:pathLst>
            </a:custGeom>
            <a:solidFill>
              <a:srgbClr val="F6A80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63">
              <a:extLst>
                <a:ext uri="{FF2B5EF4-FFF2-40B4-BE49-F238E27FC236}">
                  <a16:creationId xmlns="" xmlns:a16="http://schemas.microsoft.com/office/drawing/2014/main" id="{8AB7800D-58A5-4D65-9DAA-8E1DE0B6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2788771"/>
              <a:ext cx="1018389" cy="1905063"/>
            </a:xfrm>
            <a:custGeom>
              <a:avLst/>
              <a:gdLst>
                <a:gd name="T0" fmla="*/ 589 w 634"/>
                <a:gd name="T1" fmla="*/ 523 h 1186"/>
                <a:gd name="T2" fmla="*/ 634 w 634"/>
                <a:gd name="T3" fmla="*/ 1186 h 1186"/>
                <a:gd name="T4" fmla="*/ 78 w 634"/>
                <a:gd name="T5" fmla="*/ 571 h 1186"/>
                <a:gd name="T6" fmla="*/ 0 w 634"/>
                <a:gd name="T7" fmla="*/ 0 h 1186"/>
                <a:gd name="T8" fmla="*/ 589 w 634"/>
                <a:gd name="T9" fmla="*/ 523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186">
                  <a:moveTo>
                    <a:pt x="589" y="523"/>
                  </a:moveTo>
                  <a:lnTo>
                    <a:pt x="634" y="1186"/>
                  </a:lnTo>
                  <a:lnTo>
                    <a:pt x="78" y="571"/>
                  </a:lnTo>
                  <a:lnTo>
                    <a:pt x="0" y="0"/>
                  </a:lnTo>
                  <a:lnTo>
                    <a:pt x="589" y="523"/>
                  </a:lnTo>
                  <a:close/>
                </a:path>
              </a:pathLst>
            </a:custGeom>
            <a:solidFill>
              <a:srgbClr val="D5930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67">
              <a:extLst>
                <a:ext uri="{FF2B5EF4-FFF2-40B4-BE49-F238E27FC236}">
                  <a16:creationId xmlns="" xmlns:a16="http://schemas.microsoft.com/office/drawing/2014/main" id="{81C707E7-59FC-466F-B57C-C9B88841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138" y="3325273"/>
              <a:ext cx="1410325" cy="1688213"/>
            </a:xfrm>
            <a:custGeom>
              <a:avLst/>
              <a:gdLst>
                <a:gd name="T0" fmla="*/ 878 w 878"/>
                <a:gd name="T1" fmla="*/ 0 h 1051"/>
                <a:gd name="T2" fmla="*/ 700 w 878"/>
                <a:gd name="T3" fmla="*/ 554 h 1051"/>
                <a:gd name="T4" fmla="*/ 0 w 878"/>
                <a:gd name="T5" fmla="*/ 1051 h 1051"/>
                <a:gd name="T6" fmla="*/ 156 w 878"/>
                <a:gd name="T7" fmla="*/ 402 h 1051"/>
                <a:gd name="T8" fmla="*/ 878 w 878"/>
                <a:gd name="T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1051">
                  <a:moveTo>
                    <a:pt x="878" y="0"/>
                  </a:moveTo>
                  <a:lnTo>
                    <a:pt x="700" y="554"/>
                  </a:lnTo>
                  <a:lnTo>
                    <a:pt x="0" y="1051"/>
                  </a:lnTo>
                  <a:lnTo>
                    <a:pt x="156" y="4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6CDB4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69">
              <a:extLst>
                <a:ext uri="{FF2B5EF4-FFF2-40B4-BE49-F238E27FC236}">
                  <a16:creationId xmlns="" xmlns:a16="http://schemas.microsoft.com/office/drawing/2014/main" id="{9AE6B012-DD37-4240-9FA1-C85C65E2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459" y="2675367"/>
              <a:ext cx="2971641" cy="1296278"/>
            </a:xfrm>
            <a:custGeom>
              <a:avLst/>
              <a:gdLst>
                <a:gd name="T0" fmla="*/ 782 w 782"/>
                <a:gd name="T1" fmla="*/ 170 h 341"/>
                <a:gd name="T2" fmla="*/ 329 w 782"/>
                <a:gd name="T3" fmla="*/ 263 h 341"/>
                <a:gd name="T4" fmla="*/ 270 w 782"/>
                <a:gd name="T5" fmla="*/ 246 h 341"/>
                <a:gd name="T6" fmla="*/ 233 w 782"/>
                <a:gd name="T7" fmla="*/ 251 h 341"/>
                <a:gd name="T8" fmla="*/ 216 w 782"/>
                <a:gd name="T9" fmla="*/ 264 h 341"/>
                <a:gd name="T10" fmla="*/ 211 w 782"/>
                <a:gd name="T11" fmla="*/ 278 h 341"/>
                <a:gd name="T12" fmla="*/ 206 w 782"/>
                <a:gd name="T13" fmla="*/ 296 h 341"/>
                <a:gd name="T14" fmla="*/ 187 w 782"/>
                <a:gd name="T15" fmla="*/ 311 h 341"/>
                <a:gd name="T16" fmla="*/ 109 w 782"/>
                <a:gd name="T17" fmla="*/ 317 h 341"/>
                <a:gd name="T18" fmla="*/ 30 w 782"/>
                <a:gd name="T19" fmla="*/ 289 h 341"/>
                <a:gd name="T20" fmla="*/ 29 w 782"/>
                <a:gd name="T21" fmla="*/ 288 h 341"/>
                <a:gd name="T22" fmla="*/ 28 w 782"/>
                <a:gd name="T23" fmla="*/ 287 h 341"/>
                <a:gd name="T24" fmla="*/ 0 w 782"/>
                <a:gd name="T25" fmla="*/ 245 h 341"/>
                <a:gd name="T26" fmla="*/ 30 w 782"/>
                <a:gd name="T27" fmla="*/ 214 h 341"/>
                <a:gd name="T28" fmla="*/ 63 w 782"/>
                <a:gd name="T29" fmla="*/ 208 h 341"/>
                <a:gd name="T30" fmla="*/ 99 w 782"/>
                <a:gd name="T31" fmla="*/ 209 h 341"/>
                <a:gd name="T32" fmla="*/ 124 w 782"/>
                <a:gd name="T33" fmla="*/ 208 h 341"/>
                <a:gd name="T34" fmla="*/ 147 w 782"/>
                <a:gd name="T35" fmla="*/ 203 h 341"/>
                <a:gd name="T36" fmla="*/ 163 w 782"/>
                <a:gd name="T37" fmla="*/ 188 h 341"/>
                <a:gd name="T38" fmla="*/ 147 w 782"/>
                <a:gd name="T39" fmla="*/ 164 h 341"/>
                <a:gd name="T40" fmla="*/ 133 w 782"/>
                <a:gd name="T41" fmla="*/ 68 h 341"/>
                <a:gd name="T42" fmla="*/ 151 w 782"/>
                <a:gd name="T43" fmla="*/ 65 h 341"/>
                <a:gd name="T44" fmla="*/ 166 w 782"/>
                <a:gd name="T45" fmla="*/ 64 h 341"/>
                <a:gd name="T46" fmla="*/ 213 w 782"/>
                <a:gd name="T47" fmla="*/ 74 h 341"/>
                <a:gd name="T48" fmla="*/ 234 w 782"/>
                <a:gd name="T49" fmla="*/ 92 h 341"/>
                <a:gd name="T50" fmla="*/ 239 w 782"/>
                <a:gd name="T51" fmla="*/ 105 h 341"/>
                <a:gd name="T52" fmla="*/ 257 w 782"/>
                <a:gd name="T53" fmla="*/ 118 h 341"/>
                <a:gd name="T54" fmla="*/ 275 w 782"/>
                <a:gd name="T55" fmla="*/ 125 h 341"/>
                <a:gd name="T56" fmla="*/ 294 w 782"/>
                <a:gd name="T57" fmla="*/ 130 h 341"/>
                <a:gd name="T58" fmla="*/ 341 w 782"/>
                <a:gd name="T59" fmla="*/ 134 h 341"/>
                <a:gd name="T60" fmla="*/ 381 w 782"/>
                <a:gd name="T61" fmla="*/ 127 h 341"/>
                <a:gd name="T62" fmla="*/ 381 w 782"/>
                <a:gd name="T63" fmla="*/ 127 h 341"/>
                <a:gd name="T64" fmla="*/ 382 w 782"/>
                <a:gd name="T65" fmla="*/ 126 h 341"/>
                <a:gd name="T66" fmla="*/ 402 w 782"/>
                <a:gd name="T67" fmla="*/ 110 h 341"/>
                <a:gd name="T68" fmla="*/ 396 w 782"/>
                <a:gd name="T69" fmla="*/ 92 h 341"/>
                <a:gd name="T70" fmla="*/ 388 w 782"/>
                <a:gd name="T71" fmla="*/ 85 h 341"/>
                <a:gd name="T72" fmla="*/ 376 w 782"/>
                <a:gd name="T73" fmla="*/ 78 h 341"/>
                <a:gd name="T74" fmla="*/ 349 w 782"/>
                <a:gd name="T75" fmla="*/ 69 h 341"/>
                <a:gd name="T76" fmla="*/ 321 w 782"/>
                <a:gd name="T77" fmla="*/ 65 h 341"/>
                <a:gd name="T78" fmla="*/ 275 w 782"/>
                <a:gd name="T79" fmla="*/ 53 h 341"/>
                <a:gd name="T80" fmla="*/ 263 w 782"/>
                <a:gd name="T81" fmla="*/ 31 h 341"/>
                <a:gd name="T82" fmla="*/ 266 w 782"/>
                <a:gd name="T83" fmla="*/ 29 h 341"/>
                <a:gd name="T84" fmla="*/ 271 w 782"/>
                <a:gd name="T85" fmla="*/ 26 h 341"/>
                <a:gd name="T86" fmla="*/ 274 w 782"/>
                <a:gd name="T87" fmla="*/ 25 h 341"/>
                <a:gd name="T88" fmla="*/ 277 w 782"/>
                <a:gd name="T89" fmla="*/ 2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2" h="341">
                  <a:moveTo>
                    <a:pt x="356" y="0"/>
                  </a:moveTo>
                  <a:cubicBezTo>
                    <a:pt x="782" y="170"/>
                    <a:pt x="782" y="170"/>
                    <a:pt x="782" y="170"/>
                  </a:cubicBezTo>
                  <a:cubicBezTo>
                    <a:pt x="477" y="341"/>
                    <a:pt x="477" y="341"/>
                    <a:pt x="477" y="341"/>
                  </a:cubicBezTo>
                  <a:cubicBezTo>
                    <a:pt x="329" y="263"/>
                    <a:pt x="329" y="263"/>
                    <a:pt x="329" y="263"/>
                  </a:cubicBezTo>
                  <a:cubicBezTo>
                    <a:pt x="317" y="257"/>
                    <a:pt x="306" y="254"/>
                    <a:pt x="296" y="251"/>
                  </a:cubicBezTo>
                  <a:cubicBezTo>
                    <a:pt x="287" y="248"/>
                    <a:pt x="278" y="247"/>
                    <a:pt x="270" y="246"/>
                  </a:cubicBezTo>
                  <a:cubicBezTo>
                    <a:pt x="262" y="245"/>
                    <a:pt x="255" y="246"/>
                    <a:pt x="249" y="246"/>
                  </a:cubicBezTo>
                  <a:cubicBezTo>
                    <a:pt x="243" y="247"/>
                    <a:pt x="237" y="249"/>
                    <a:pt x="233" y="251"/>
                  </a:cubicBezTo>
                  <a:cubicBezTo>
                    <a:pt x="229" y="253"/>
                    <a:pt x="226" y="254"/>
                    <a:pt x="223" y="257"/>
                  </a:cubicBezTo>
                  <a:cubicBezTo>
                    <a:pt x="220" y="259"/>
                    <a:pt x="218" y="261"/>
                    <a:pt x="216" y="264"/>
                  </a:cubicBezTo>
                  <a:cubicBezTo>
                    <a:pt x="214" y="266"/>
                    <a:pt x="213" y="268"/>
                    <a:pt x="212" y="271"/>
                  </a:cubicBezTo>
                  <a:cubicBezTo>
                    <a:pt x="211" y="273"/>
                    <a:pt x="211" y="276"/>
                    <a:pt x="211" y="278"/>
                  </a:cubicBezTo>
                  <a:cubicBezTo>
                    <a:pt x="211" y="281"/>
                    <a:pt x="211" y="284"/>
                    <a:pt x="210" y="287"/>
                  </a:cubicBezTo>
                  <a:cubicBezTo>
                    <a:pt x="210" y="290"/>
                    <a:pt x="208" y="293"/>
                    <a:pt x="206" y="296"/>
                  </a:cubicBezTo>
                  <a:cubicBezTo>
                    <a:pt x="204" y="299"/>
                    <a:pt x="202" y="301"/>
                    <a:pt x="198" y="304"/>
                  </a:cubicBezTo>
                  <a:cubicBezTo>
                    <a:pt x="195" y="306"/>
                    <a:pt x="191" y="309"/>
                    <a:pt x="187" y="311"/>
                  </a:cubicBezTo>
                  <a:cubicBezTo>
                    <a:pt x="177" y="315"/>
                    <a:pt x="164" y="318"/>
                    <a:pt x="151" y="319"/>
                  </a:cubicBezTo>
                  <a:cubicBezTo>
                    <a:pt x="137" y="320"/>
                    <a:pt x="123" y="319"/>
                    <a:pt x="109" y="317"/>
                  </a:cubicBezTo>
                  <a:cubicBezTo>
                    <a:pt x="94" y="315"/>
                    <a:pt x="80" y="312"/>
                    <a:pt x="66" y="307"/>
                  </a:cubicBezTo>
                  <a:cubicBezTo>
                    <a:pt x="53" y="302"/>
                    <a:pt x="41" y="296"/>
                    <a:pt x="30" y="289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8" y="288"/>
                    <a:pt x="28" y="288"/>
                    <a:pt x="28" y="288"/>
                  </a:cubicBezTo>
                  <a:cubicBezTo>
                    <a:pt x="28" y="287"/>
                    <a:pt x="28" y="287"/>
                    <a:pt x="28" y="287"/>
                  </a:cubicBezTo>
                  <a:cubicBezTo>
                    <a:pt x="18" y="280"/>
                    <a:pt x="11" y="273"/>
                    <a:pt x="6" y="266"/>
                  </a:cubicBezTo>
                  <a:cubicBezTo>
                    <a:pt x="2" y="259"/>
                    <a:pt x="0" y="252"/>
                    <a:pt x="0" y="245"/>
                  </a:cubicBezTo>
                  <a:cubicBezTo>
                    <a:pt x="0" y="239"/>
                    <a:pt x="3" y="233"/>
                    <a:pt x="8" y="227"/>
                  </a:cubicBezTo>
                  <a:cubicBezTo>
                    <a:pt x="13" y="222"/>
                    <a:pt x="20" y="218"/>
                    <a:pt x="30" y="214"/>
                  </a:cubicBezTo>
                  <a:cubicBezTo>
                    <a:pt x="35" y="213"/>
                    <a:pt x="40" y="211"/>
                    <a:pt x="46" y="210"/>
                  </a:cubicBezTo>
                  <a:cubicBezTo>
                    <a:pt x="51" y="209"/>
                    <a:pt x="57" y="208"/>
                    <a:pt x="63" y="208"/>
                  </a:cubicBezTo>
                  <a:cubicBezTo>
                    <a:pt x="69" y="208"/>
                    <a:pt x="75" y="207"/>
                    <a:pt x="81" y="208"/>
                  </a:cubicBezTo>
                  <a:cubicBezTo>
                    <a:pt x="87" y="208"/>
                    <a:pt x="93" y="208"/>
                    <a:pt x="99" y="209"/>
                  </a:cubicBezTo>
                  <a:cubicBezTo>
                    <a:pt x="103" y="209"/>
                    <a:pt x="107" y="209"/>
                    <a:pt x="111" y="209"/>
                  </a:cubicBezTo>
                  <a:cubicBezTo>
                    <a:pt x="115" y="209"/>
                    <a:pt x="119" y="209"/>
                    <a:pt x="124" y="208"/>
                  </a:cubicBezTo>
                  <a:cubicBezTo>
                    <a:pt x="128" y="208"/>
                    <a:pt x="132" y="207"/>
                    <a:pt x="136" y="206"/>
                  </a:cubicBezTo>
                  <a:cubicBezTo>
                    <a:pt x="140" y="205"/>
                    <a:pt x="143" y="204"/>
                    <a:pt x="147" y="203"/>
                  </a:cubicBezTo>
                  <a:cubicBezTo>
                    <a:pt x="151" y="201"/>
                    <a:pt x="155" y="199"/>
                    <a:pt x="158" y="197"/>
                  </a:cubicBezTo>
                  <a:cubicBezTo>
                    <a:pt x="160" y="194"/>
                    <a:pt x="162" y="192"/>
                    <a:pt x="163" y="188"/>
                  </a:cubicBezTo>
                  <a:cubicBezTo>
                    <a:pt x="163" y="185"/>
                    <a:pt x="162" y="182"/>
                    <a:pt x="160" y="178"/>
                  </a:cubicBezTo>
                  <a:cubicBezTo>
                    <a:pt x="157" y="174"/>
                    <a:pt x="153" y="169"/>
                    <a:pt x="147" y="164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36" y="67"/>
                    <a:pt x="139" y="67"/>
                    <a:pt x="142" y="66"/>
                  </a:cubicBezTo>
                  <a:cubicBezTo>
                    <a:pt x="145" y="66"/>
                    <a:pt x="148" y="65"/>
                    <a:pt x="151" y="65"/>
                  </a:cubicBezTo>
                  <a:cubicBezTo>
                    <a:pt x="153" y="65"/>
                    <a:pt x="156" y="65"/>
                    <a:pt x="159" y="64"/>
                  </a:cubicBezTo>
                  <a:cubicBezTo>
                    <a:pt x="161" y="64"/>
                    <a:pt x="164" y="64"/>
                    <a:pt x="166" y="64"/>
                  </a:cubicBezTo>
                  <a:cubicBezTo>
                    <a:pt x="176" y="64"/>
                    <a:pt x="185" y="65"/>
                    <a:pt x="193" y="67"/>
                  </a:cubicBezTo>
                  <a:cubicBezTo>
                    <a:pt x="201" y="69"/>
                    <a:pt x="208" y="71"/>
                    <a:pt x="213" y="74"/>
                  </a:cubicBezTo>
                  <a:cubicBezTo>
                    <a:pt x="219" y="77"/>
                    <a:pt x="224" y="80"/>
                    <a:pt x="227" y="83"/>
                  </a:cubicBezTo>
                  <a:cubicBezTo>
                    <a:pt x="230" y="86"/>
                    <a:pt x="233" y="89"/>
                    <a:pt x="234" y="92"/>
                  </a:cubicBezTo>
                  <a:cubicBezTo>
                    <a:pt x="233" y="94"/>
                    <a:pt x="234" y="96"/>
                    <a:pt x="235" y="98"/>
                  </a:cubicBezTo>
                  <a:cubicBezTo>
                    <a:pt x="236" y="100"/>
                    <a:pt x="237" y="102"/>
                    <a:pt x="239" y="105"/>
                  </a:cubicBezTo>
                  <a:cubicBezTo>
                    <a:pt x="241" y="107"/>
                    <a:pt x="244" y="109"/>
                    <a:pt x="247" y="111"/>
                  </a:cubicBezTo>
                  <a:cubicBezTo>
                    <a:pt x="250" y="113"/>
                    <a:pt x="253" y="116"/>
                    <a:pt x="257" y="118"/>
                  </a:cubicBezTo>
                  <a:cubicBezTo>
                    <a:pt x="260" y="119"/>
                    <a:pt x="263" y="120"/>
                    <a:pt x="265" y="121"/>
                  </a:cubicBezTo>
                  <a:cubicBezTo>
                    <a:pt x="268" y="123"/>
                    <a:pt x="271" y="124"/>
                    <a:pt x="275" y="125"/>
                  </a:cubicBezTo>
                  <a:cubicBezTo>
                    <a:pt x="278" y="126"/>
                    <a:pt x="281" y="127"/>
                    <a:pt x="284" y="127"/>
                  </a:cubicBezTo>
                  <a:cubicBezTo>
                    <a:pt x="288" y="128"/>
                    <a:pt x="291" y="129"/>
                    <a:pt x="294" y="130"/>
                  </a:cubicBezTo>
                  <a:cubicBezTo>
                    <a:pt x="302" y="131"/>
                    <a:pt x="310" y="132"/>
                    <a:pt x="317" y="133"/>
                  </a:cubicBezTo>
                  <a:cubicBezTo>
                    <a:pt x="325" y="134"/>
                    <a:pt x="333" y="134"/>
                    <a:pt x="341" y="134"/>
                  </a:cubicBezTo>
                  <a:cubicBezTo>
                    <a:pt x="348" y="133"/>
                    <a:pt x="355" y="133"/>
                    <a:pt x="362" y="132"/>
                  </a:cubicBezTo>
                  <a:cubicBezTo>
                    <a:pt x="369" y="130"/>
                    <a:pt x="375" y="129"/>
                    <a:pt x="381" y="127"/>
                  </a:cubicBezTo>
                  <a:cubicBezTo>
                    <a:pt x="381" y="127"/>
                    <a:pt x="381" y="127"/>
                    <a:pt x="381" y="127"/>
                  </a:cubicBezTo>
                  <a:cubicBezTo>
                    <a:pt x="381" y="127"/>
                    <a:pt x="381" y="127"/>
                    <a:pt x="381" y="127"/>
                  </a:cubicBezTo>
                  <a:cubicBezTo>
                    <a:pt x="382" y="126"/>
                    <a:pt x="382" y="126"/>
                    <a:pt x="382" y="126"/>
                  </a:cubicBezTo>
                  <a:cubicBezTo>
                    <a:pt x="382" y="126"/>
                    <a:pt x="382" y="126"/>
                    <a:pt x="382" y="126"/>
                  </a:cubicBezTo>
                  <a:cubicBezTo>
                    <a:pt x="388" y="124"/>
                    <a:pt x="392" y="122"/>
                    <a:pt x="395" y="119"/>
                  </a:cubicBezTo>
                  <a:cubicBezTo>
                    <a:pt x="399" y="116"/>
                    <a:pt x="401" y="113"/>
                    <a:pt x="402" y="110"/>
                  </a:cubicBezTo>
                  <a:cubicBezTo>
                    <a:pt x="403" y="107"/>
                    <a:pt x="403" y="104"/>
                    <a:pt x="402" y="101"/>
                  </a:cubicBezTo>
                  <a:cubicBezTo>
                    <a:pt x="401" y="98"/>
                    <a:pt x="399" y="95"/>
                    <a:pt x="396" y="92"/>
                  </a:cubicBezTo>
                  <a:cubicBezTo>
                    <a:pt x="395" y="90"/>
                    <a:pt x="394" y="89"/>
                    <a:pt x="392" y="88"/>
                  </a:cubicBezTo>
                  <a:cubicBezTo>
                    <a:pt x="391" y="87"/>
                    <a:pt x="389" y="86"/>
                    <a:pt x="388" y="85"/>
                  </a:cubicBezTo>
                  <a:cubicBezTo>
                    <a:pt x="386" y="83"/>
                    <a:pt x="384" y="82"/>
                    <a:pt x="382" y="81"/>
                  </a:cubicBezTo>
                  <a:cubicBezTo>
                    <a:pt x="380" y="80"/>
                    <a:pt x="378" y="79"/>
                    <a:pt x="376" y="78"/>
                  </a:cubicBezTo>
                  <a:cubicBezTo>
                    <a:pt x="372" y="76"/>
                    <a:pt x="367" y="75"/>
                    <a:pt x="363" y="73"/>
                  </a:cubicBezTo>
                  <a:cubicBezTo>
                    <a:pt x="359" y="72"/>
                    <a:pt x="354" y="71"/>
                    <a:pt x="349" y="69"/>
                  </a:cubicBezTo>
                  <a:cubicBezTo>
                    <a:pt x="345" y="68"/>
                    <a:pt x="340" y="67"/>
                    <a:pt x="335" y="67"/>
                  </a:cubicBezTo>
                  <a:cubicBezTo>
                    <a:pt x="330" y="66"/>
                    <a:pt x="325" y="65"/>
                    <a:pt x="321" y="65"/>
                  </a:cubicBezTo>
                  <a:cubicBezTo>
                    <a:pt x="314" y="64"/>
                    <a:pt x="306" y="63"/>
                    <a:pt x="298" y="61"/>
                  </a:cubicBezTo>
                  <a:cubicBezTo>
                    <a:pt x="290" y="59"/>
                    <a:pt x="281" y="56"/>
                    <a:pt x="275" y="53"/>
                  </a:cubicBezTo>
                  <a:cubicBezTo>
                    <a:pt x="268" y="50"/>
                    <a:pt x="262" y="47"/>
                    <a:pt x="260" y="43"/>
                  </a:cubicBezTo>
                  <a:cubicBezTo>
                    <a:pt x="258" y="39"/>
                    <a:pt x="258" y="35"/>
                    <a:pt x="263" y="31"/>
                  </a:cubicBezTo>
                  <a:cubicBezTo>
                    <a:pt x="265" y="30"/>
                    <a:pt x="265" y="30"/>
                    <a:pt x="265" y="30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8" y="28"/>
                    <a:pt x="268" y="28"/>
                    <a:pt x="268" y="28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72" y="26"/>
                    <a:pt x="272" y="26"/>
                    <a:pt x="272" y="26"/>
                  </a:cubicBezTo>
                  <a:cubicBezTo>
                    <a:pt x="274" y="25"/>
                    <a:pt x="274" y="25"/>
                    <a:pt x="274" y="25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77" y="24"/>
                    <a:pt x="277" y="24"/>
                    <a:pt x="277" y="24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E8E3D5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70">
              <a:extLst>
                <a:ext uri="{FF2B5EF4-FFF2-40B4-BE49-F238E27FC236}">
                  <a16:creationId xmlns="" xmlns:a16="http://schemas.microsoft.com/office/drawing/2014/main" id="{858D669E-766C-4D48-B42B-11F1CB9BB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666" y="3971002"/>
              <a:ext cx="2054449" cy="2340368"/>
            </a:xfrm>
            <a:custGeom>
              <a:avLst/>
              <a:gdLst>
                <a:gd name="T0" fmla="*/ 1279 w 1279"/>
                <a:gd name="T1" fmla="*/ 0 h 1457"/>
                <a:gd name="T2" fmla="*/ 1125 w 1279"/>
                <a:gd name="T3" fmla="*/ 649 h 1457"/>
                <a:gd name="T4" fmla="*/ 0 w 1279"/>
                <a:gd name="T5" fmla="*/ 1457 h 1457"/>
                <a:gd name="T6" fmla="*/ 59 w 1279"/>
                <a:gd name="T7" fmla="*/ 687 h 1457"/>
                <a:gd name="T8" fmla="*/ 1279 w 1279"/>
                <a:gd name="T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9" h="1457">
                  <a:moveTo>
                    <a:pt x="1279" y="0"/>
                  </a:moveTo>
                  <a:lnTo>
                    <a:pt x="1125" y="649"/>
                  </a:lnTo>
                  <a:lnTo>
                    <a:pt x="0" y="1457"/>
                  </a:lnTo>
                  <a:lnTo>
                    <a:pt x="59" y="687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15575E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71">
              <a:extLst>
                <a:ext uri="{FF2B5EF4-FFF2-40B4-BE49-F238E27FC236}">
                  <a16:creationId xmlns="" xmlns:a16="http://schemas.microsoft.com/office/drawing/2014/main" id="{79846156-234B-497C-8596-3D6BDD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082" y="2931731"/>
              <a:ext cx="3582032" cy="2149219"/>
            </a:xfrm>
            <a:custGeom>
              <a:avLst/>
              <a:gdLst>
                <a:gd name="T0" fmla="*/ 135 w 943"/>
                <a:gd name="T1" fmla="*/ 7 h 565"/>
                <a:gd name="T2" fmla="*/ 136 w 943"/>
                <a:gd name="T3" fmla="*/ 7 h 565"/>
                <a:gd name="T4" fmla="*/ 172 w 943"/>
                <a:gd name="T5" fmla="*/ 1 h 565"/>
                <a:gd name="T6" fmla="*/ 239 w 943"/>
                <a:gd name="T7" fmla="*/ 6 h 565"/>
                <a:gd name="T8" fmla="*/ 270 w 943"/>
                <a:gd name="T9" fmla="*/ 22 h 565"/>
                <a:gd name="T10" fmla="*/ 275 w 943"/>
                <a:gd name="T11" fmla="*/ 36 h 565"/>
                <a:gd name="T12" fmla="*/ 276 w 943"/>
                <a:gd name="T13" fmla="*/ 55 h 565"/>
                <a:gd name="T14" fmla="*/ 321 w 943"/>
                <a:gd name="T15" fmla="*/ 74 h 565"/>
                <a:gd name="T16" fmla="*/ 495 w 943"/>
                <a:gd name="T17" fmla="*/ 33 h 565"/>
                <a:gd name="T18" fmla="*/ 626 w 943"/>
                <a:gd name="T19" fmla="*/ 110 h 565"/>
                <a:gd name="T20" fmla="*/ 625 w 943"/>
                <a:gd name="T21" fmla="*/ 129 h 565"/>
                <a:gd name="T22" fmla="*/ 603 w 943"/>
                <a:gd name="T23" fmla="*/ 138 h 565"/>
                <a:gd name="T24" fmla="*/ 578 w 943"/>
                <a:gd name="T25" fmla="*/ 142 h 565"/>
                <a:gd name="T26" fmla="*/ 548 w 943"/>
                <a:gd name="T27" fmla="*/ 140 h 565"/>
                <a:gd name="T28" fmla="*/ 513 w 943"/>
                <a:gd name="T29" fmla="*/ 142 h 565"/>
                <a:gd name="T30" fmla="*/ 476 w 943"/>
                <a:gd name="T31" fmla="*/ 159 h 565"/>
                <a:gd name="T32" fmla="*/ 473 w 943"/>
                <a:gd name="T33" fmla="*/ 198 h 565"/>
                <a:gd name="T34" fmla="*/ 496 w 943"/>
                <a:gd name="T35" fmla="*/ 220 h 565"/>
                <a:gd name="T36" fmla="*/ 498 w 943"/>
                <a:gd name="T37" fmla="*/ 222 h 565"/>
                <a:gd name="T38" fmla="*/ 535 w 943"/>
                <a:gd name="T39" fmla="*/ 241 h 565"/>
                <a:gd name="T40" fmla="*/ 619 w 943"/>
                <a:gd name="T41" fmla="*/ 253 h 565"/>
                <a:gd name="T42" fmla="*/ 667 w 943"/>
                <a:gd name="T43" fmla="*/ 238 h 565"/>
                <a:gd name="T44" fmla="*/ 679 w 943"/>
                <a:gd name="T45" fmla="*/ 221 h 565"/>
                <a:gd name="T46" fmla="*/ 681 w 943"/>
                <a:gd name="T47" fmla="*/ 204 h 565"/>
                <a:gd name="T48" fmla="*/ 692 w 943"/>
                <a:gd name="T49" fmla="*/ 190 h 565"/>
                <a:gd name="T50" fmla="*/ 718 w 943"/>
                <a:gd name="T51" fmla="*/ 180 h 565"/>
                <a:gd name="T52" fmla="*/ 764 w 943"/>
                <a:gd name="T53" fmla="*/ 184 h 565"/>
                <a:gd name="T54" fmla="*/ 943 w 943"/>
                <a:gd name="T55" fmla="*/ 274 h 565"/>
                <a:gd name="T56" fmla="*/ 0 w 943"/>
                <a:gd name="T57" fmla="*/ 184 h 565"/>
                <a:gd name="T58" fmla="*/ 200 w 943"/>
                <a:gd name="T59" fmla="*/ 111 h 565"/>
                <a:gd name="T60" fmla="*/ 172 w 943"/>
                <a:gd name="T61" fmla="*/ 82 h 565"/>
                <a:gd name="T62" fmla="*/ 128 w 943"/>
                <a:gd name="T63" fmla="*/ 74 h 565"/>
                <a:gd name="T64" fmla="*/ 100 w 943"/>
                <a:gd name="T65" fmla="*/ 65 h 565"/>
                <a:gd name="T66" fmla="*/ 81 w 943"/>
                <a:gd name="T67" fmla="*/ 45 h 565"/>
                <a:gd name="T68" fmla="*/ 105 w 943"/>
                <a:gd name="T69" fmla="*/ 1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3" h="565">
                  <a:moveTo>
                    <a:pt x="134" y="7"/>
                  </a:move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48" y="4"/>
                    <a:pt x="160" y="2"/>
                    <a:pt x="172" y="1"/>
                  </a:cubicBezTo>
                  <a:cubicBezTo>
                    <a:pt x="184" y="0"/>
                    <a:pt x="196" y="0"/>
                    <a:pt x="208" y="1"/>
                  </a:cubicBezTo>
                  <a:cubicBezTo>
                    <a:pt x="219" y="2"/>
                    <a:pt x="229" y="4"/>
                    <a:pt x="239" y="6"/>
                  </a:cubicBezTo>
                  <a:cubicBezTo>
                    <a:pt x="248" y="9"/>
                    <a:pt x="256" y="12"/>
                    <a:pt x="263" y="16"/>
                  </a:cubicBezTo>
                  <a:cubicBezTo>
                    <a:pt x="266" y="18"/>
                    <a:pt x="268" y="20"/>
                    <a:pt x="270" y="22"/>
                  </a:cubicBezTo>
                  <a:cubicBezTo>
                    <a:pt x="272" y="24"/>
                    <a:pt x="273" y="27"/>
                    <a:pt x="274" y="29"/>
                  </a:cubicBezTo>
                  <a:cubicBezTo>
                    <a:pt x="275" y="31"/>
                    <a:pt x="275" y="33"/>
                    <a:pt x="275" y="36"/>
                  </a:cubicBezTo>
                  <a:cubicBezTo>
                    <a:pt x="274" y="38"/>
                    <a:pt x="274" y="41"/>
                    <a:pt x="272" y="43"/>
                  </a:cubicBezTo>
                  <a:cubicBezTo>
                    <a:pt x="272" y="46"/>
                    <a:pt x="273" y="50"/>
                    <a:pt x="276" y="55"/>
                  </a:cubicBezTo>
                  <a:cubicBezTo>
                    <a:pt x="279" y="59"/>
                    <a:pt x="284" y="63"/>
                    <a:pt x="291" y="67"/>
                  </a:cubicBezTo>
                  <a:cubicBezTo>
                    <a:pt x="299" y="70"/>
                    <a:pt x="309" y="73"/>
                    <a:pt x="321" y="74"/>
                  </a:cubicBezTo>
                  <a:cubicBezTo>
                    <a:pt x="334" y="75"/>
                    <a:pt x="349" y="75"/>
                    <a:pt x="367" y="7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614" y="97"/>
                    <a:pt x="614" y="97"/>
                    <a:pt x="614" y="97"/>
                  </a:cubicBezTo>
                  <a:cubicBezTo>
                    <a:pt x="620" y="101"/>
                    <a:pt x="624" y="106"/>
                    <a:pt x="626" y="110"/>
                  </a:cubicBezTo>
                  <a:cubicBezTo>
                    <a:pt x="629" y="114"/>
                    <a:pt x="630" y="117"/>
                    <a:pt x="630" y="121"/>
                  </a:cubicBezTo>
                  <a:cubicBezTo>
                    <a:pt x="629" y="124"/>
                    <a:pt x="627" y="127"/>
                    <a:pt x="625" y="129"/>
                  </a:cubicBezTo>
                  <a:cubicBezTo>
                    <a:pt x="622" y="132"/>
                    <a:pt x="618" y="134"/>
                    <a:pt x="614" y="135"/>
                  </a:cubicBezTo>
                  <a:cubicBezTo>
                    <a:pt x="610" y="137"/>
                    <a:pt x="607" y="138"/>
                    <a:pt x="603" y="138"/>
                  </a:cubicBezTo>
                  <a:cubicBezTo>
                    <a:pt x="599" y="139"/>
                    <a:pt x="595" y="140"/>
                    <a:pt x="590" y="141"/>
                  </a:cubicBezTo>
                  <a:cubicBezTo>
                    <a:pt x="586" y="141"/>
                    <a:pt x="582" y="141"/>
                    <a:pt x="578" y="142"/>
                  </a:cubicBezTo>
                  <a:cubicBezTo>
                    <a:pt x="574" y="142"/>
                    <a:pt x="570" y="142"/>
                    <a:pt x="566" y="142"/>
                  </a:cubicBezTo>
                  <a:cubicBezTo>
                    <a:pt x="560" y="141"/>
                    <a:pt x="554" y="140"/>
                    <a:pt x="548" y="140"/>
                  </a:cubicBezTo>
                  <a:cubicBezTo>
                    <a:pt x="542" y="140"/>
                    <a:pt x="536" y="140"/>
                    <a:pt x="530" y="140"/>
                  </a:cubicBezTo>
                  <a:cubicBezTo>
                    <a:pt x="524" y="140"/>
                    <a:pt x="519" y="141"/>
                    <a:pt x="513" y="142"/>
                  </a:cubicBezTo>
                  <a:cubicBezTo>
                    <a:pt x="508" y="143"/>
                    <a:pt x="503" y="144"/>
                    <a:pt x="498" y="146"/>
                  </a:cubicBezTo>
                  <a:cubicBezTo>
                    <a:pt x="488" y="150"/>
                    <a:pt x="481" y="154"/>
                    <a:pt x="476" y="159"/>
                  </a:cubicBezTo>
                  <a:cubicBezTo>
                    <a:pt x="470" y="165"/>
                    <a:pt x="468" y="171"/>
                    <a:pt x="467" y="177"/>
                  </a:cubicBezTo>
                  <a:cubicBezTo>
                    <a:pt x="467" y="184"/>
                    <a:pt x="469" y="191"/>
                    <a:pt x="473" y="198"/>
                  </a:cubicBezTo>
                  <a:cubicBezTo>
                    <a:pt x="478" y="205"/>
                    <a:pt x="485" y="213"/>
                    <a:pt x="495" y="220"/>
                  </a:cubicBezTo>
                  <a:cubicBezTo>
                    <a:pt x="496" y="220"/>
                    <a:pt x="496" y="220"/>
                    <a:pt x="496" y="220"/>
                  </a:cubicBezTo>
                  <a:cubicBezTo>
                    <a:pt x="497" y="221"/>
                    <a:pt x="497" y="221"/>
                    <a:pt x="497" y="221"/>
                  </a:cubicBezTo>
                  <a:cubicBezTo>
                    <a:pt x="498" y="222"/>
                    <a:pt x="498" y="222"/>
                    <a:pt x="498" y="222"/>
                  </a:cubicBezTo>
                  <a:cubicBezTo>
                    <a:pt x="499" y="222"/>
                    <a:pt x="499" y="222"/>
                    <a:pt x="499" y="222"/>
                  </a:cubicBezTo>
                  <a:cubicBezTo>
                    <a:pt x="509" y="230"/>
                    <a:pt x="522" y="236"/>
                    <a:pt x="535" y="241"/>
                  </a:cubicBezTo>
                  <a:cubicBezTo>
                    <a:pt x="549" y="246"/>
                    <a:pt x="563" y="249"/>
                    <a:pt x="577" y="251"/>
                  </a:cubicBezTo>
                  <a:cubicBezTo>
                    <a:pt x="592" y="253"/>
                    <a:pt x="606" y="254"/>
                    <a:pt x="619" y="253"/>
                  </a:cubicBezTo>
                  <a:cubicBezTo>
                    <a:pt x="632" y="252"/>
                    <a:pt x="644" y="249"/>
                    <a:pt x="655" y="245"/>
                  </a:cubicBezTo>
                  <a:cubicBezTo>
                    <a:pt x="659" y="243"/>
                    <a:pt x="663" y="240"/>
                    <a:pt x="667" y="238"/>
                  </a:cubicBezTo>
                  <a:cubicBezTo>
                    <a:pt x="670" y="235"/>
                    <a:pt x="673" y="233"/>
                    <a:pt x="675" y="230"/>
                  </a:cubicBezTo>
                  <a:cubicBezTo>
                    <a:pt x="677" y="227"/>
                    <a:pt x="678" y="224"/>
                    <a:pt x="679" y="221"/>
                  </a:cubicBezTo>
                  <a:cubicBezTo>
                    <a:pt x="680" y="218"/>
                    <a:pt x="680" y="214"/>
                    <a:pt x="680" y="211"/>
                  </a:cubicBezTo>
                  <a:cubicBezTo>
                    <a:pt x="680" y="209"/>
                    <a:pt x="680" y="207"/>
                    <a:pt x="681" y="204"/>
                  </a:cubicBezTo>
                  <a:cubicBezTo>
                    <a:pt x="682" y="202"/>
                    <a:pt x="683" y="199"/>
                    <a:pt x="685" y="197"/>
                  </a:cubicBezTo>
                  <a:cubicBezTo>
                    <a:pt x="687" y="195"/>
                    <a:pt x="689" y="192"/>
                    <a:pt x="692" y="190"/>
                  </a:cubicBezTo>
                  <a:cubicBezTo>
                    <a:pt x="694" y="188"/>
                    <a:pt x="698" y="186"/>
                    <a:pt x="702" y="184"/>
                  </a:cubicBezTo>
                  <a:cubicBezTo>
                    <a:pt x="706" y="182"/>
                    <a:pt x="712" y="181"/>
                    <a:pt x="718" y="180"/>
                  </a:cubicBezTo>
                  <a:cubicBezTo>
                    <a:pt x="724" y="179"/>
                    <a:pt x="731" y="179"/>
                    <a:pt x="739" y="179"/>
                  </a:cubicBezTo>
                  <a:cubicBezTo>
                    <a:pt x="746" y="180"/>
                    <a:pt x="755" y="181"/>
                    <a:pt x="764" y="184"/>
                  </a:cubicBezTo>
                  <a:cubicBezTo>
                    <a:pt x="774" y="186"/>
                    <a:pt x="785" y="190"/>
                    <a:pt x="796" y="195"/>
                  </a:cubicBezTo>
                  <a:cubicBezTo>
                    <a:pt x="943" y="274"/>
                    <a:pt x="943" y="274"/>
                    <a:pt x="943" y="274"/>
                  </a:cubicBezTo>
                  <a:cubicBezTo>
                    <a:pt x="427" y="565"/>
                    <a:pt x="427" y="565"/>
                    <a:pt x="427" y="56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86" y="125"/>
                    <a:pt x="196" y="118"/>
                    <a:pt x="200" y="111"/>
                  </a:cubicBezTo>
                  <a:cubicBezTo>
                    <a:pt x="203" y="104"/>
                    <a:pt x="201" y="99"/>
                    <a:pt x="196" y="94"/>
                  </a:cubicBezTo>
                  <a:cubicBezTo>
                    <a:pt x="190" y="89"/>
                    <a:pt x="181" y="85"/>
                    <a:pt x="172" y="82"/>
                  </a:cubicBezTo>
                  <a:cubicBezTo>
                    <a:pt x="163" y="79"/>
                    <a:pt x="153" y="77"/>
                    <a:pt x="145" y="76"/>
                  </a:cubicBezTo>
                  <a:cubicBezTo>
                    <a:pt x="139" y="75"/>
                    <a:pt x="133" y="75"/>
                    <a:pt x="128" y="74"/>
                  </a:cubicBezTo>
                  <a:cubicBezTo>
                    <a:pt x="122" y="73"/>
                    <a:pt x="117" y="71"/>
                    <a:pt x="113" y="70"/>
                  </a:cubicBezTo>
                  <a:cubicBezTo>
                    <a:pt x="108" y="69"/>
                    <a:pt x="104" y="67"/>
                    <a:pt x="100" y="65"/>
                  </a:cubicBezTo>
                  <a:cubicBezTo>
                    <a:pt x="96" y="63"/>
                    <a:pt x="93" y="61"/>
                    <a:pt x="90" y="59"/>
                  </a:cubicBezTo>
                  <a:cubicBezTo>
                    <a:pt x="84" y="55"/>
                    <a:pt x="81" y="50"/>
                    <a:pt x="81" y="45"/>
                  </a:cubicBezTo>
                  <a:cubicBezTo>
                    <a:pt x="80" y="40"/>
                    <a:pt x="82" y="35"/>
                    <a:pt x="87" y="30"/>
                  </a:cubicBezTo>
                  <a:cubicBezTo>
                    <a:pt x="91" y="26"/>
                    <a:pt x="97" y="21"/>
                    <a:pt x="105" y="17"/>
                  </a:cubicBezTo>
                  <a:cubicBezTo>
                    <a:pt x="113" y="13"/>
                    <a:pt x="123" y="10"/>
                    <a:pt x="134" y="7"/>
                  </a:cubicBezTo>
                  <a:close/>
                </a:path>
              </a:pathLst>
            </a:custGeom>
            <a:solidFill>
              <a:srgbClr val="07C0D5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6">
              <a:extLst>
                <a:ext uri="{FF2B5EF4-FFF2-40B4-BE49-F238E27FC236}">
                  <a16:creationId xmlns="" xmlns:a16="http://schemas.microsoft.com/office/drawing/2014/main" id="{067F3F7C-9635-4E74-B377-A59CCA7F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082" y="3635287"/>
              <a:ext cx="1622355" cy="2682508"/>
            </a:xfrm>
            <a:custGeom>
              <a:avLst/>
              <a:gdLst>
                <a:gd name="T0" fmla="*/ 1010 w 1010"/>
                <a:gd name="T1" fmla="*/ 900 h 1670"/>
                <a:gd name="T2" fmla="*/ 951 w 1010"/>
                <a:gd name="T3" fmla="*/ 1670 h 1670"/>
                <a:gd name="T4" fmla="*/ 45 w 1010"/>
                <a:gd name="T5" fmla="*/ 663 h 1670"/>
                <a:gd name="T6" fmla="*/ 0 w 1010"/>
                <a:gd name="T7" fmla="*/ 0 h 1670"/>
                <a:gd name="T8" fmla="*/ 1010 w 1010"/>
                <a:gd name="T9" fmla="*/ 900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1670">
                  <a:moveTo>
                    <a:pt x="1010" y="900"/>
                  </a:moveTo>
                  <a:lnTo>
                    <a:pt x="951" y="1670"/>
                  </a:lnTo>
                  <a:lnTo>
                    <a:pt x="45" y="663"/>
                  </a:lnTo>
                  <a:lnTo>
                    <a:pt x="0" y="0"/>
                  </a:lnTo>
                  <a:lnTo>
                    <a:pt x="1010" y="900"/>
                  </a:lnTo>
                  <a:close/>
                </a:path>
              </a:pathLst>
            </a:custGeom>
            <a:solidFill>
              <a:srgbClr val="15575E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6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487" y="554176"/>
            <a:ext cx="1766938" cy="53119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205" y="554177"/>
            <a:ext cx="1631093" cy="53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6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42028" y="1655806"/>
            <a:ext cx="2918015" cy="691978"/>
            <a:chOff x="4932040" y="1552279"/>
            <a:chExt cx="3888110" cy="580577"/>
          </a:xfrm>
        </p:grpSpPr>
        <p:sp>
          <p:nvSpPr>
            <p:cNvPr id="5" name="Rounded Rectangle 4"/>
            <p:cNvSpPr/>
            <p:nvPr/>
          </p:nvSpPr>
          <p:spPr>
            <a:xfrm>
              <a:off x="4932040" y="1552279"/>
              <a:ext cx="3888110" cy="580577"/>
            </a:xfrm>
            <a:prstGeom prst="roundRect">
              <a:avLst>
                <a:gd name="adj" fmla="val 13209"/>
              </a:avLst>
            </a:prstGeom>
            <a:solidFill>
              <a:srgbClr val="023A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uk-UA" sz="1600" b="1" cap="small" dirty="0" smtClean="0"/>
                <a:t>Організація належних заходів безпеки</a:t>
              </a:r>
              <a:endParaRPr lang="en-US" sz="1600" b="1" cap="small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978371" y="1705673"/>
              <a:ext cx="471990" cy="26821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75008" y="2132494"/>
            <a:ext cx="2949262" cy="3302391"/>
            <a:chOff x="2699792" y="2204864"/>
            <a:chExt cx="3744416" cy="443458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352726" y="2834893"/>
              <a:ext cx="1091482" cy="2327702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783613" y="4879082"/>
              <a:ext cx="2385596" cy="1003790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777269" y="3637755"/>
              <a:ext cx="1418416" cy="2205102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86888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699792" y="2431334"/>
              <a:ext cx="1879019" cy="1797286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solidFill>
              <a:srgbClr val="6D9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838953" y="2204864"/>
              <a:ext cx="2143801" cy="1446513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solidFill>
              <a:srgbClr val="023A5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5703572" y="4293096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179415" y="2798832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375619" y="5186082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096688" y="4293096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534139" y="2798832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Arial Black" panose="020B0A04020102020204" pitchFamily="34" charset="0"/>
                </a:rPr>
                <a:t>5</a:t>
              </a:r>
            </a:p>
          </p:txBody>
        </p:sp>
        <p:pic>
          <p:nvPicPr>
            <p:cNvPr id="18" name="Ellipse 256"/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835" y="6128171"/>
              <a:ext cx="3494330" cy="51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69"/>
            <p:cNvSpPr txBox="1">
              <a:spLocks noChangeArrowheads="1"/>
            </p:cNvSpPr>
            <p:nvPr/>
          </p:nvSpPr>
          <p:spPr bwMode="auto">
            <a:xfrm>
              <a:off x="3341599" y="6205278"/>
              <a:ext cx="2457831" cy="35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350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23827" y="2413686"/>
            <a:ext cx="2952692" cy="757882"/>
            <a:chOff x="4932040" y="2215927"/>
            <a:chExt cx="3888110" cy="742327"/>
          </a:xfrm>
        </p:grpSpPr>
        <p:sp>
          <p:nvSpPr>
            <p:cNvPr id="21" name="Rounded Rectangle 20"/>
            <p:cNvSpPr/>
            <p:nvPr/>
          </p:nvSpPr>
          <p:spPr>
            <a:xfrm>
              <a:off x="4932040" y="2215927"/>
              <a:ext cx="3888110" cy="742327"/>
            </a:xfrm>
            <a:prstGeom prst="roundRect">
              <a:avLst>
                <a:gd name="adj" fmla="val 13209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uk-UA" sz="16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Організація безпечного користування мережею Інтернет</a:t>
              </a:r>
              <a:endParaRPr lang="en-US" sz="1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994876" y="2345028"/>
              <a:ext cx="467101" cy="32490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42028" y="3262185"/>
            <a:ext cx="2916083" cy="889686"/>
            <a:chOff x="5084440" y="1825727"/>
            <a:chExt cx="3888110" cy="459529"/>
          </a:xfrm>
        </p:grpSpPr>
        <p:sp>
          <p:nvSpPr>
            <p:cNvPr id="24" name="Rounded Rectangle 23"/>
            <p:cNvSpPr/>
            <p:nvPr/>
          </p:nvSpPr>
          <p:spPr>
            <a:xfrm>
              <a:off x="5084440" y="1825727"/>
              <a:ext cx="3888110" cy="459529"/>
            </a:xfrm>
            <a:prstGeom prst="roundRect">
              <a:avLst>
                <a:gd name="adj" fmla="val 13209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uk-UA" sz="16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Контроль за використанням засобів електронних комунікацій</a:t>
              </a:r>
              <a:endParaRPr lang="en-US" sz="1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141788" y="1966138"/>
              <a:ext cx="473408" cy="1727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23811" y="4267199"/>
            <a:ext cx="2903281" cy="700216"/>
            <a:chOff x="5084428" y="1548949"/>
            <a:chExt cx="3888110" cy="979069"/>
          </a:xfrm>
        </p:grpSpPr>
        <p:sp>
          <p:nvSpPr>
            <p:cNvPr id="27" name="Rounded Rectangle 26"/>
            <p:cNvSpPr/>
            <p:nvPr/>
          </p:nvSpPr>
          <p:spPr>
            <a:xfrm>
              <a:off x="5084428" y="1548949"/>
              <a:ext cx="3888110" cy="979069"/>
            </a:xfrm>
            <a:prstGeom prst="roundRect">
              <a:avLst>
                <a:gd name="adj" fmla="val 13209"/>
              </a:avLst>
            </a:prstGeom>
            <a:solidFill>
              <a:srgbClr val="86888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uk-UA" sz="15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Розвиток соціального та емоційного інтелекту учасників освітнього процесу</a:t>
              </a:r>
              <a:endParaRPr lang="en-US" sz="15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169467" y="1754696"/>
              <a:ext cx="453938" cy="43929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flipV="1">
            <a:off x="4842028" y="5140410"/>
            <a:ext cx="2916084" cy="939113"/>
            <a:chOff x="5084444" y="1728457"/>
            <a:chExt cx="3888113" cy="518450"/>
          </a:xfrm>
        </p:grpSpPr>
        <p:sp>
          <p:nvSpPr>
            <p:cNvPr id="30" name="Rounded Rectangle 29"/>
            <p:cNvSpPr/>
            <p:nvPr/>
          </p:nvSpPr>
          <p:spPr>
            <a:xfrm rot="10800000">
              <a:off x="5084444" y="1728457"/>
              <a:ext cx="3888113" cy="518450"/>
            </a:xfrm>
            <a:prstGeom prst="roundRect">
              <a:avLst>
                <a:gd name="adj" fmla="val 13209"/>
              </a:avLst>
            </a:prstGeom>
            <a:solidFill>
              <a:srgbClr val="6D90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uk-UA" sz="15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Підвищення рівня обізнаності учасників освітнього процесу про булінг, його причини та наслідки, порядок реагування  </a:t>
              </a:r>
              <a:endParaRPr lang="en-US" sz="15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Oval 30"/>
            <p:cNvSpPr/>
            <p:nvPr/>
          </p:nvSpPr>
          <p:spPr>
            <a:xfrm rot="10958128">
              <a:off x="5154483" y="1937563"/>
              <a:ext cx="459260" cy="19534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900" b="1" dirty="0" smtClean="0">
                  <a:latin typeface="Arial Black" panose="020B0A04020102020204" pitchFamily="34" charset="0"/>
                </a:rPr>
                <a:t>5</a:t>
              </a:r>
              <a:endParaRPr lang="en-US" sz="9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44" name="Picture 2" descr="C:\Users\User\Desktop\Вебінар 03.03.2021\Презентаці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8091" y="5916884"/>
            <a:ext cx="1268627" cy="10159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36463" y="324141"/>
            <a:ext cx="5541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0518" y="757881"/>
            <a:ext cx="6077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Заходи, спрямовані на запобігання та протидію булінгу </a:t>
            </a:r>
            <a:r>
              <a:rPr lang="uk-UA" sz="2400" b="1" dirty="0" smtClean="0">
                <a:solidFill>
                  <a:srgbClr val="002060"/>
                </a:solidFill>
              </a:rPr>
              <a:t>в </a:t>
            </a:r>
            <a:r>
              <a:rPr lang="uk-UA" sz="2400" b="1" dirty="0">
                <a:solidFill>
                  <a:srgbClr val="002060"/>
                </a:solidFill>
              </a:rPr>
              <a:t>закладі освіти 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dirty="0"/>
          </a:p>
        </p:txBody>
      </p:sp>
      <p:pic>
        <p:nvPicPr>
          <p:cNvPr id="33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65" y="198205"/>
            <a:ext cx="1458098" cy="5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247" y="181233"/>
            <a:ext cx="1614617" cy="57664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92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6"/>
          <p:cNvSpPr/>
          <p:nvPr/>
        </p:nvSpPr>
        <p:spPr>
          <a:xfrm>
            <a:off x="618185" y="1795818"/>
            <a:ext cx="6387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Наказ МОНУ від 28.12.2019 р. № 1646 «Деякі питання реагування на випадки булінгу (цькування) та застосування заходів виховного впливу в закладах освіти»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09" y="3143988"/>
            <a:ext cx="7315200" cy="3801054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12" name="组合 31">
            <a:extLst>
              <a:ext uri="{FF2B5EF4-FFF2-40B4-BE49-F238E27FC236}">
                <a16:creationId xmlns="" xmlns:a16="http://schemas.microsoft.com/office/drawing/2014/main" id="{612147DC-EE1C-442A-81F8-0A5942A40C71}"/>
              </a:ext>
            </a:extLst>
          </p:cNvPr>
          <p:cNvGrpSpPr/>
          <p:nvPr/>
        </p:nvGrpSpPr>
        <p:grpSpPr>
          <a:xfrm rot="440146">
            <a:off x="4818767" y="4537233"/>
            <a:ext cx="1345661" cy="1014564"/>
            <a:chOff x="3101976" y="2221750"/>
            <a:chExt cx="5699124" cy="4096045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619CB139-5257-4E9D-B082-BC4229B1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034" y="2432976"/>
              <a:ext cx="69071" cy="870610"/>
            </a:xfrm>
            <a:custGeom>
              <a:avLst/>
              <a:gdLst>
                <a:gd name="T0" fmla="*/ 7 w 18"/>
                <a:gd name="T1" fmla="*/ 0 h 229"/>
                <a:gd name="T2" fmla="*/ 18 w 18"/>
                <a:gd name="T3" fmla="*/ 211 h 229"/>
                <a:gd name="T4" fmla="*/ 18 w 18"/>
                <a:gd name="T5" fmla="*/ 214 h 229"/>
                <a:gd name="T6" fmla="*/ 18 w 18"/>
                <a:gd name="T7" fmla="*/ 216 h 229"/>
                <a:gd name="T8" fmla="*/ 17 w 18"/>
                <a:gd name="T9" fmla="*/ 219 h 229"/>
                <a:gd name="T10" fmla="*/ 15 w 18"/>
                <a:gd name="T11" fmla="*/ 221 h 229"/>
                <a:gd name="T12" fmla="*/ 14 w 18"/>
                <a:gd name="T13" fmla="*/ 223 h 229"/>
                <a:gd name="T14" fmla="*/ 13 w 18"/>
                <a:gd name="T15" fmla="*/ 225 h 229"/>
                <a:gd name="T16" fmla="*/ 13 w 18"/>
                <a:gd name="T17" fmla="*/ 227 h 229"/>
                <a:gd name="T18" fmla="*/ 13 w 18"/>
                <a:gd name="T19" fmla="*/ 229 h 229"/>
                <a:gd name="T20" fmla="*/ 0 w 18"/>
                <a:gd name="T21" fmla="*/ 13 h 229"/>
                <a:gd name="T22" fmla="*/ 1 w 18"/>
                <a:gd name="T23" fmla="*/ 12 h 229"/>
                <a:gd name="T24" fmla="*/ 1 w 18"/>
                <a:gd name="T25" fmla="*/ 10 h 229"/>
                <a:gd name="T26" fmla="*/ 2 w 18"/>
                <a:gd name="T27" fmla="*/ 9 h 229"/>
                <a:gd name="T28" fmla="*/ 3 w 18"/>
                <a:gd name="T29" fmla="*/ 7 h 229"/>
                <a:gd name="T30" fmla="*/ 4 w 18"/>
                <a:gd name="T31" fmla="*/ 5 h 229"/>
                <a:gd name="T32" fmla="*/ 6 w 18"/>
                <a:gd name="T33" fmla="*/ 4 h 229"/>
                <a:gd name="T34" fmla="*/ 6 w 18"/>
                <a:gd name="T35" fmla="*/ 2 h 229"/>
                <a:gd name="T36" fmla="*/ 7 w 18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29">
                  <a:moveTo>
                    <a:pt x="7" y="0"/>
                  </a:moveTo>
                  <a:cubicBezTo>
                    <a:pt x="10" y="70"/>
                    <a:pt x="14" y="141"/>
                    <a:pt x="18" y="211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7" y="219"/>
                    <a:pt x="17" y="219"/>
                    <a:pt x="17" y="219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14" y="223"/>
                    <a:pt x="14" y="223"/>
                    <a:pt x="14" y="223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3" y="227"/>
                    <a:pt x="13" y="227"/>
                    <a:pt x="13" y="227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9" y="157"/>
                    <a:pt x="5" y="85"/>
                    <a:pt x="0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C920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170D3BEF-EF32-474D-AA00-F6DC77989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646" y="2411310"/>
              <a:ext cx="431283" cy="916371"/>
            </a:xfrm>
            <a:custGeom>
              <a:avLst/>
              <a:gdLst>
                <a:gd name="T0" fmla="*/ 267 w 267"/>
                <a:gd name="T1" fmla="*/ 0 h 563"/>
                <a:gd name="T2" fmla="*/ 180 w 267"/>
                <a:gd name="T3" fmla="*/ 487 h 563"/>
                <a:gd name="T4" fmla="*/ 0 w 267"/>
                <a:gd name="T5" fmla="*/ 563 h 563"/>
                <a:gd name="T6" fmla="*/ 80 w 267"/>
                <a:gd name="T7" fmla="*/ 57 h 563"/>
                <a:gd name="T8" fmla="*/ 267 w 267"/>
                <a:gd name="T9" fmla="*/ 0 h 563"/>
                <a:gd name="connsiteX0" fmla="*/ 10000 w 10000"/>
                <a:gd name="connsiteY0" fmla="*/ 107 h 10107"/>
                <a:gd name="connsiteX1" fmla="*/ 6742 w 10000"/>
                <a:gd name="connsiteY1" fmla="*/ 8757 h 10107"/>
                <a:gd name="connsiteX2" fmla="*/ 0 w 10000"/>
                <a:gd name="connsiteY2" fmla="*/ 10107 h 10107"/>
                <a:gd name="connsiteX3" fmla="*/ 1142 w 10000"/>
                <a:gd name="connsiteY3" fmla="*/ 0 h 10107"/>
                <a:gd name="connsiteX4" fmla="*/ 10000 w 10000"/>
                <a:gd name="connsiteY4" fmla="*/ 107 h 10107"/>
                <a:gd name="connsiteX0" fmla="*/ 10056 w 10056"/>
                <a:gd name="connsiteY0" fmla="*/ 0 h 10133"/>
                <a:gd name="connsiteX1" fmla="*/ 6742 w 10056"/>
                <a:gd name="connsiteY1" fmla="*/ 8783 h 10133"/>
                <a:gd name="connsiteX2" fmla="*/ 0 w 10056"/>
                <a:gd name="connsiteY2" fmla="*/ 10133 h 10133"/>
                <a:gd name="connsiteX3" fmla="*/ 1142 w 10056"/>
                <a:gd name="connsiteY3" fmla="*/ 26 h 10133"/>
                <a:gd name="connsiteX4" fmla="*/ 10056 w 10056"/>
                <a:gd name="connsiteY4" fmla="*/ 0 h 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6" h="10133">
                  <a:moveTo>
                    <a:pt x="10056" y="0"/>
                  </a:moveTo>
                  <a:lnTo>
                    <a:pt x="6742" y="8783"/>
                  </a:lnTo>
                  <a:lnTo>
                    <a:pt x="0" y="10133"/>
                  </a:lnTo>
                  <a:lnTo>
                    <a:pt x="1142" y="26"/>
                  </a:lnTo>
                  <a:lnTo>
                    <a:pt x="1005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="" xmlns:a16="http://schemas.microsoft.com/office/drawing/2014/main" id="{8E4AF8F2-7EFF-4FBB-BFCB-F08BFF522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668" y="2469921"/>
              <a:ext cx="395147" cy="987871"/>
            </a:xfrm>
            <a:custGeom>
              <a:avLst/>
              <a:gdLst>
                <a:gd name="T0" fmla="*/ 85 w 104"/>
                <a:gd name="T1" fmla="*/ 33 h 260"/>
                <a:gd name="T2" fmla="*/ 84 w 104"/>
                <a:gd name="T3" fmla="*/ 32 h 260"/>
                <a:gd name="T4" fmla="*/ 82 w 104"/>
                <a:gd name="T5" fmla="*/ 29 h 260"/>
                <a:gd name="T6" fmla="*/ 79 w 104"/>
                <a:gd name="T7" fmla="*/ 27 h 260"/>
                <a:gd name="T8" fmla="*/ 78 w 104"/>
                <a:gd name="T9" fmla="*/ 27 h 260"/>
                <a:gd name="T10" fmla="*/ 76 w 104"/>
                <a:gd name="T11" fmla="*/ 26 h 260"/>
                <a:gd name="T12" fmla="*/ 74 w 104"/>
                <a:gd name="T13" fmla="*/ 25 h 260"/>
                <a:gd name="T14" fmla="*/ 74 w 104"/>
                <a:gd name="T15" fmla="*/ 25 h 260"/>
                <a:gd name="T16" fmla="*/ 73 w 104"/>
                <a:gd name="T17" fmla="*/ 25 h 260"/>
                <a:gd name="T18" fmla="*/ 71 w 104"/>
                <a:gd name="T19" fmla="*/ 24 h 260"/>
                <a:gd name="T20" fmla="*/ 69 w 104"/>
                <a:gd name="T21" fmla="*/ 23 h 260"/>
                <a:gd name="T22" fmla="*/ 66 w 104"/>
                <a:gd name="T23" fmla="*/ 22 h 260"/>
                <a:gd name="T24" fmla="*/ 64 w 104"/>
                <a:gd name="T25" fmla="*/ 22 h 260"/>
                <a:gd name="T26" fmla="*/ 62 w 104"/>
                <a:gd name="T27" fmla="*/ 21 h 260"/>
                <a:gd name="T28" fmla="*/ 62 w 104"/>
                <a:gd name="T29" fmla="*/ 21 h 260"/>
                <a:gd name="T30" fmla="*/ 61 w 104"/>
                <a:gd name="T31" fmla="*/ 21 h 260"/>
                <a:gd name="T32" fmla="*/ 58 w 104"/>
                <a:gd name="T33" fmla="*/ 20 h 260"/>
                <a:gd name="T34" fmla="*/ 56 w 104"/>
                <a:gd name="T35" fmla="*/ 20 h 260"/>
                <a:gd name="T36" fmla="*/ 54 w 104"/>
                <a:gd name="T37" fmla="*/ 20 h 260"/>
                <a:gd name="T38" fmla="*/ 52 w 104"/>
                <a:gd name="T39" fmla="*/ 19 h 260"/>
                <a:gd name="T40" fmla="*/ 51 w 104"/>
                <a:gd name="T41" fmla="*/ 19 h 260"/>
                <a:gd name="T42" fmla="*/ 36 w 104"/>
                <a:gd name="T43" fmla="*/ 18 h 260"/>
                <a:gd name="T44" fmla="*/ 24 w 104"/>
                <a:gd name="T45" fmla="*/ 15 h 260"/>
                <a:gd name="T46" fmla="*/ 13 w 104"/>
                <a:gd name="T47" fmla="*/ 12 h 260"/>
                <a:gd name="T48" fmla="*/ 3 w 104"/>
                <a:gd name="T49" fmla="*/ 6 h 260"/>
                <a:gd name="T50" fmla="*/ 0 w 104"/>
                <a:gd name="T51" fmla="*/ 2 h 260"/>
                <a:gd name="T52" fmla="*/ 22 w 104"/>
                <a:gd name="T53" fmla="*/ 219 h 260"/>
                <a:gd name="T54" fmla="*/ 24 w 104"/>
                <a:gd name="T55" fmla="*/ 224 h 260"/>
                <a:gd name="T56" fmla="*/ 28 w 104"/>
                <a:gd name="T57" fmla="*/ 229 h 260"/>
                <a:gd name="T58" fmla="*/ 29 w 104"/>
                <a:gd name="T59" fmla="*/ 229 h 260"/>
                <a:gd name="T60" fmla="*/ 30 w 104"/>
                <a:gd name="T61" fmla="*/ 230 h 260"/>
                <a:gd name="T62" fmla="*/ 32 w 104"/>
                <a:gd name="T63" fmla="*/ 232 h 260"/>
                <a:gd name="T64" fmla="*/ 34 w 104"/>
                <a:gd name="T65" fmla="*/ 233 h 260"/>
                <a:gd name="T66" fmla="*/ 36 w 104"/>
                <a:gd name="T67" fmla="*/ 234 h 260"/>
                <a:gd name="T68" fmla="*/ 36 w 104"/>
                <a:gd name="T69" fmla="*/ 234 h 260"/>
                <a:gd name="T70" fmla="*/ 37 w 104"/>
                <a:gd name="T71" fmla="*/ 234 h 260"/>
                <a:gd name="T72" fmla="*/ 39 w 104"/>
                <a:gd name="T73" fmla="*/ 235 h 260"/>
                <a:gd name="T74" fmla="*/ 41 w 104"/>
                <a:gd name="T75" fmla="*/ 236 h 260"/>
                <a:gd name="T76" fmla="*/ 43 w 104"/>
                <a:gd name="T77" fmla="*/ 236 h 260"/>
                <a:gd name="T78" fmla="*/ 45 w 104"/>
                <a:gd name="T79" fmla="*/ 237 h 260"/>
                <a:gd name="T80" fmla="*/ 45 w 104"/>
                <a:gd name="T81" fmla="*/ 237 h 260"/>
                <a:gd name="T82" fmla="*/ 46 w 104"/>
                <a:gd name="T83" fmla="*/ 237 h 260"/>
                <a:gd name="T84" fmla="*/ 48 w 104"/>
                <a:gd name="T85" fmla="*/ 238 h 260"/>
                <a:gd name="T86" fmla="*/ 51 w 104"/>
                <a:gd name="T87" fmla="*/ 239 h 260"/>
                <a:gd name="T88" fmla="*/ 53 w 104"/>
                <a:gd name="T89" fmla="*/ 239 h 260"/>
                <a:gd name="T90" fmla="*/ 55 w 104"/>
                <a:gd name="T91" fmla="*/ 240 h 260"/>
                <a:gd name="T92" fmla="*/ 57 w 104"/>
                <a:gd name="T93" fmla="*/ 240 h 260"/>
                <a:gd name="T94" fmla="*/ 57 w 104"/>
                <a:gd name="T95" fmla="*/ 240 h 260"/>
                <a:gd name="T96" fmla="*/ 60 w 104"/>
                <a:gd name="T97" fmla="*/ 240 h 260"/>
                <a:gd name="T98" fmla="*/ 63 w 104"/>
                <a:gd name="T99" fmla="*/ 241 h 260"/>
                <a:gd name="T100" fmla="*/ 66 w 104"/>
                <a:gd name="T101" fmla="*/ 241 h 260"/>
                <a:gd name="T102" fmla="*/ 68 w 104"/>
                <a:gd name="T103" fmla="*/ 241 h 260"/>
                <a:gd name="T104" fmla="*/ 71 w 104"/>
                <a:gd name="T105" fmla="*/ 241 h 260"/>
                <a:gd name="T106" fmla="*/ 82 w 104"/>
                <a:gd name="T107" fmla="*/ 244 h 260"/>
                <a:gd name="T108" fmla="*/ 92 w 104"/>
                <a:gd name="T109" fmla="*/ 248 h 260"/>
                <a:gd name="T110" fmla="*/ 97 w 104"/>
                <a:gd name="T111" fmla="*/ 250 h 260"/>
                <a:gd name="T112" fmla="*/ 100 w 104"/>
                <a:gd name="T113" fmla="*/ 253 h 260"/>
                <a:gd name="T114" fmla="*/ 102 w 104"/>
                <a:gd name="T115" fmla="*/ 256 h 260"/>
                <a:gd name="T116" fmla="*/ 104 w 104"/>
                <a:gd name="T117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260">
                  <a:moveTo>
                    <a:pt x="86" y="35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6" y="19"/>
                    <a:pt x="41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17"/>
                    <a:pt x="28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0" y="14"/>
                    <a:pt x="16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0" y="11"/>
                    <a:pt x="8" y="10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73"/>
                    <a:pt x="15" y="146"/>
                    <a:pt x="22" y="219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24" y="224"/>
                    <a:pt x="24" y="224"/>
                    <a:pt x="24" y="224"/>
                  </a:cubicBezTo>
                  <a:cubicBezTo>
                    <a:pt x="26" y="227"/>
                    <a:pt x="26" y="227"/>
                    <a:pt x="26" y="227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9" y="229"/>
                    <a:pt x="29" y="229"/>
                    <a:pt x="29" y="229"/>
                  </a:cubicBezTo>
                  <a:cubicBezTo>
                    <a:pt x="29" y="230"/>
                    <a:pt x="29" y="230"/>
                    <a:pt x="29" y="230"/>
                  </a:cubicBezTo>
                  <a:cubicBezTo>
                    <a:pt x="30" y="230"/>
                    <a:pt x="30" y="230"/>
                    <a:pt x="30" y="230"/>
                  </a:cubicBezTo>
                  <a:cubicBezTo>
                    <a:pt x="31" y="231"/>
                    <a:pt x="31" y="231"/>
                    <a:pt x="31" y="231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33" y="232"/>
                    <a:pt x="33" y="232"/>
                    <a:pt x="33" y="232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5" y="233"/>
                    <a:pt x="35" y="233"/>
                    <a:pt x="35" y="233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7" y="234"/>
                    <a:pt x="37" y="234"/>
                    <a:pt x="37" y="234"/>
                  </a:cubicBezTo>
                  <a:cubicBezTo>
                    <a:pt x="38" y="235"/>
                    <a:pt x="38" y="235"/>
                    <a:pt x="38" y="235"/>
                  </a:cubicBezTo>
                  <a:cubicBezTo>
                    <a:pt x="39" y="235"/>
                    <a:pt x="39" y="235"/>
                    <a:pt x="39" y="235"/>
                  </a:cubicBezTo>
                  <a:cubicBezTo>
                    <a:pt x="40" y="235"/>
                    <a:pt x="40" y="235"/>
                    <a:pt x="40" y="235"/>
                  </a:cubicBezTo>
                  <a:cubicBezTo>
                    <a:pt x="41" y="236"/>
                    <a:pt x="41" y="236"/>
                    <a:pt x="41" y="236"/>
                  </a:cubicBezTo>
                  <a:cubicBezTo>
                    <a:pt x="42" y="236"/>
                    <a:pt x="42" y="236"/>
                    <a:pt x="42" y="236"/>
                  </a:cubicBezTo>
                  <a:cubicBezTo>
                    <a:pt x="43" y="236"/>
                    <a:pt x="43" y="236"/>
                    <a:pt x="43" y="236"/>
                  </a:cubicBezTo>
                  <a:cubicBezTo>
                    <a:pt x="44" y="237"/>
                    <a:pt x="44" y="237"/>
                    <a:pt x="44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6" y="237"/>
                    <a:pt x="46" y="237"/>
                    <a:pt x="46" y="237"/>
                  </a:cubicBezTo>
                  <a:cubicBezTo>
                    <a:pt x="47" y="238"/>
                    <a:pt x="47" y="238"/>
                    <a:pt x="47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51" y="239"/>
                    <a:pt x="51" y="239"/>
                    <a:pt x="51" y="239"/>
                  </a:cubicBezTo>
                  <a:cubicBezTo>
                    <a:pt x="52" y="239"/>
                    <a:pt x="52" y="239"/>
                    <a:pt x="52" y="239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5" y="240"/>
                    <a:pt x="55" y="240"/>
                    <a:pt x="55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3" y="241"/>
                    <a:pt x="63" y="241"/>
                    <a:pt x="63" y="241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8" y="241"/>
                    <a:pt x="68" y="241"/>
                    <a:pt x="68" y="241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4" y="242"/>
                    <a:pt x="78" y="243"/>
                    <a:pt x="82" y="244"/>
                  </a:cubicBezTo>
                  <a:cubicBezTo>
                    <a:pt x="82" y="244"/>
                    <a:pt x="82" y="244"/>
                    <a:pt x="82" y="244"/>
                  </a:cubicBezTo>
                  <a:cubicBezTo>
                    <a:pt x="85" y="245"/>
                    <a:pt x="89" y="246"/>
                    <a:pt x="92" y="248"/>
                  </a:cubicBezTo>
                  <a:cubicBezTo>
                    <a:pt x="92" y="248"/>
                    <a:pt x="92" y="248"/>
                    <a:pt x="92" y="248"/>
                  </a:cubicBezTo>
                  <a:cubicBezTo>
                    <a:pt x="94" y="249"/>
                    <a:pt x="95" y="249"/>
                    <a:pt x="97" y="250"/>
                  </a:cubicBezTo>
                  <a:cubicBezTo>
                    <a:pt x="97" y="250"/>
                    <a:pt x="97" y="250"/>
                    <a:pt x="97" y="250"/>
                  </a:cubicBezTo>
                  <a:cubicBezTo>
                    <a:pt x="98" y="251"/>
                    <a:pt x="99" y="252"/>
                    <a:pt x="100" y="253"/>
                  </a:cubicBezTo>
                  <a:cubicBezTo>
                    <a:pt x="100" y="253"/>
                    <a:pt x="100" y="253"/>
                    <a:pt x="100" y="253"/>
                  </a:cubicBezTo>
                  <a:cubicBezTo>
                    <a:pt x="100" y="253"/>
                    <a:pt x="100" y="253"/>
                    <a:pt x="100" y="253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98" y="185"/>
                    <a:pt x="92" y="110"/>
                    <a:pt x="86" y="35"/>
                  </a:cubicBezTo>
                  <a:close/>
                </a:path>
              </a:pathLst>
            </a:custGeom>
            <a:solidFill>
              <a:srgbClr val="D59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="" xmlns:a16="http://schemas.microsoft.com/office/drawing/2014/main" id="{3B11E011-1CFB-4716-9089-8C75B33EC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725" y="2221750"/>
              <a:ext cx="2534729" cy="965382"/>
            </a:xfrm>
            <a:custGeom>
              <a:avLst/>
              <a:gdLst>
                <a:gd name="T0" fmla="*/ 396 w 667"/>
                <a:gd name="T1" fmla="*/ 30 h 254"/>
                <a:gd name="T2" fmla="*/ 435 w 667"/>
                <a:gd name="T3" fmla="*/ 39 h 254"/>
                <a:gd name="T4" fmla="*/ 461 w 667"/>
                <a:gd name="T5" fmla="*/ 37 h 254"/>
                <a:gd name="T6" fmla="*/ 471 w 667"/>
                <a:gd name="T7" fmla="*/ 34 h 254"/>
                <a:gd name="T8" fmla="*/ 474 w 667"/>
                <a:gd name="T9" fmla="*/ 29 h 254"/>
                <a:gd name="T10" fmla="*/ 476 w 667"/>
                <a:gd name="T11" fmla="*/ 22 h 254"/>
                <a:gd name="T12" fmla="*/ 487 w 667"/>
                <a:gd name="T13" fmla="*/ 17 h 254"/>
                <a:gd name="T14" fmla="*/ 529 w 667"/>
                <a:gd name="T15" fmla="*/ 17 h 254"/>
                <a:gd name="T16" fmla="*/ 576 w 667"/>
                <a:gd name="T17" fmla="*/ 27 h 254"/>
                <a:gd name="T18" fmla="*/ 604 w 667"/>
                <a:gd name="T19" fmla="*/ 43 h 254"/>
                <a:gd name="T20" fmla="*/ 594 w 667"/>
                <a:gd name="T21" fmla="*/ 56 h 254"/>
                <a:gd name="T22" fmla="*/ 576 w 667"/>
                <a:gd name="T23" fmla="*/ 59 h 254"/>
                <a:gd name="T24" fmla="*/ 553 w 667"/>
                <a:gd name="T25" fmla="*/ 58 h 254"/>
                <a:gd name="T26" fmla="*/ 536 w 667"/>
                <a:gd name="T27" fmla="*/ 58 h 254"/>
                <a:gd name="T28" fmla="*/ 518 w 667"/>
                <a:gd name="T29" fmla="*/ 60 h 254"/>
                <a:gd name="T30" fmla="*/ 509 w 667"/>
                <a:gd name="T31" fmla="*/ 69 h 254"/>
                <a:gd name="T32" fmla="*/ 541 w 667"/>
                <a:gd name="T33" fmla="*/ 88 h 254"/>
                <a:gd name="T34" fmla="*/ 541 w 667"/>
                <a:gd name="T35" fmla="*/ 144 h 254"/>
                <a:gd name="T36" fmla="*/ 538 w 667"/>
                <a:gd name="T37" fmla="*/ 145 h 254"/>
                <a:gd name="T38" fmla="*/ 535 w 667"/>
                <a:gd name="T39" fmla="*/ 146 h 254"/>
                <a:gd name="T40" fmla="*/ 531 w 667"/>
                <a:gd name="T41" fmla="*/ 148 h 254"/>
                <a:gd name="T42" fmla="*/ 528 w 667"/>
                <a:gd name="T43" fmla="*/ 150 h 254"/>
                <a:gd name="T44" fmla="*/ 524 w 667"/>
                <a:gd name="T45" fmla="*/ 163 h 254"/>
                <a:gd name="T46" fmla="*/ 562 w 667"/>
                <a:gd name="T47" fmla="*/ 181 h 254"/>
                <a:gd name="T48" fmla="*/ 599 w 667"/>
                <a:gd name="T49" fmla="*/ 187 h 254"/>
                <a:gd name="T50" fmla="*/ 627 w 667"/>
                <a:gd name="T51" fmla="*/ 193 h 254"/>
                <a:gd name="T52" fmla="*/ 646 w 667"/>
                <a:gd name="T53" fmla="*/ 201 h 254"/>
                <a:gd name="T54" fmla="*/ 656 w 667"/>
                <a:gd name="T55" fmla="*/ 208 h 254"/>
                <a:gd name="T56" fmla="*/ 666 w 667"/>
                <a:gd name="T57" fmla="*/ 221 h 254"/>
                <a:gd name="T58" fmla="*/ 660 w 667"/>
                <a:gd name="T59" fmla="*/ 238 h 254"/>
                <a:gd name="T60" fmla="*/ 627 w 667"/>
                <a:gd name="T61" fmla="*/ 251 h 254"/>
                <a:gd name="T62" fmla="*/ 581 w 667"/>
                <a:gd name="T63" fmla="*/ 253 h 254"/>
                <a:gd name="T64" fmla="*/ 549 w 667"/>
                <a:gd name="T65" fmla="*/ 248 h 254"/>
                <a:gd name="T66" fmla="*/ 533 w 667"/>
                <a:gd name="T67" fmla="*/ 242 h 254"/>
                <a:gd name="T68" fmla="*/ 514 w 667"/>
                <a:gd name="T69" fmla="*/ 233 h 254"/>
                <a:gd name="T70" fmla="*/ 501 w 667"/>
                <a:gd name="T71" fmla="*/ 220 h 254"/>
                <a:gd name="T72" fmla="*/ 493 w 667"/>
                <a:gd name="T73" fmla="*/ 205 h 254"/>
                <a:gd name="T74" fmla="*/ 459 w 667"/>
                <a:gd name="T75" fmla="*/ 187 h 254"/>
                <a:gd name="T76" fmla="*/ 423 w 667"/>
                <a:gd name="T77" fmla="*/ 184 h 254"/>
                <a:gd name="T78" fmla="*/ 406 w 667"/>
                <a:gd name="T79" fmla="*/ 186 h 254"/>
                <a:gd name="T80" fmla="*/ 292 w 667"/>
                <a:gd name="T81" fmla="*/ 220 h 254"/>
                <a:gd name="T82" fmla="*/ 186 w 667"/>
                <a:gd name="T83" fmla="*/ 158 h 254"/>
                <a:gd name="T84" fmla="*/ 190 w 667"/>
                <a:gd name="T85" fmla="*/ 144 h 254"/>
                <a:gd name="T86" fmla="*/ 212 w 667"/>
                <a:gd name="T87" fmla="*/ 138 h 254"/>
                <a:gd name="T88" fmla="*/ 236 w 667"/>
                <a:gd name="T89" fmla="*/ 136 h 254"/>
                <a:gd name="T90" fmla="*/ 260 w 667"/>
                <a:gd name="T91" fmla="*/ 138 h 254"/>
                <a:gd name="T92" fmla="*/ 286 w 667"/>
                <a:gd name="T93" fmla="*/ 136 h 254"/>
                <a:gd name="T94" fmla="*/ 313 w 667"/>
                <a:gd name="T95" fmla="*/ 126 h 254"/>
                <a:gd name="T96" fmla="*/ 311 w 667"/>
                <a:gd name="T97" fmla="*/ 105 h 254"/>
                <a:gd name="T98" fmla="*/ 269 w 667"/>
                <a:gd name="T99" fmla="*/ 87 h 254"/>
                <a:gd name="T100" fmla="*/ 215 w 667"/>
                <a:gd name="T101" fmla="*/ 81 h 254"/>
                <a:gd name="T102" fmla="*/ 181 w 667"/>
                <a:gd name="T103" fmla="*/ 87 h 254"/>
                <a:gd name="T104" fmla="*/ 169 w 667"/>
                <a:gd name="T105" fmla="*/ 95 h 254"/>
                <a:gd name="T106" fmla="*/ 164 w 667"/>
                <a:gd name="T107" fmla="*/ 102 h 254"/>
                <a:gd name="T108" fmla="*/ 153 w 667"/>
                <a:gd name="T109" fmla="*/ 108 h 254"/>
                <a:gd name="T110" fmla="*/ 132 w 667"/>
                <a:gd name="T111" fmla="*/ 112 h 254"/>
                <a:gd name="T112" fmla="*/ 98 w 667"/>
                <a:gd name="T113" fmla="*/ 110 h 254"/>
                <a:gd name="T114" fmla="*/ 0 w 667"/>
                <a:gd name="T115" fmla="*/ 6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7" h="254">
                  <a:moveTo>
                    <a:pt x="321" y="0"/>
                  </a:moveTo>
                  <a:cubicBezTo>
                    <a:pt x="396" y="30"/>
                    <a:pt x="396" y="30"/>
                    <a:pt x="396" y="30"/>
                  </a:cubicBezTo>
                  <a:cubicBezTo>
                    <a:pt x="403" y="32"/>
                    <a:pt x="410" y="34"/>
                    <a:pt x="417" y="36"/>
                  </a:cubicBezTo>
                  <a:cubicBezTo>
                    <a:pt x="424" y="37"/>
                    <a:pt x="430" y="38"/>
                    <a:pt x="435" y="39"/>
                  </a:cubicBezTo>
                  <a:cubicBezTo>
                    <a:pt x="441" y="39"/>
                    <a:pt x="446" y="39"/>
                    <a:pt x="450" y="39"/>
                  </a:cubicBezTo>
                  <a:cubicBezTo>
                    <a:pt x="454" y="39"/>
                    <a:pt x="458" y="38"/>
                    <a:pt x="461" y="37"/>
                  </a:cubicBezTo>
                  <a:cubicBezTo>
                    <a:pt x="463" y="37"/>
                    <a:pt x="465" y="36"/>
                    <a:pt x="467" y="36"/>
                  </a:cubicBezTo>
                  <a:cubicBezTo>
                    <a:pt x="468" y="35"/>
                    <a:pt x="470" y="34"/>
                    <a:pt x="471" y="34"/>
                  </a:cubicBezTo>
                  <a:cubicBezTo>
                    <a:pt x="473" y="31"/>
                    <a:pt x="473" y="31"/>
                    <a:pt x="473" y="31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474" y="26"/>
                    <a:pt x="474" y="26"/>
                    <a:pt x="474" y="26"/>
                  </a:cubicBezTo>
                  <a:cubicBezTo>
                    <a:pt x="476" y="22"/>
                    <a:pt x="476" y="22"/>
                    <a:pt x="476" y="22"/>
                  </a:cubicBezTo>
                  <a:cubicBezTo>
                    <a:pt x="477" y="21"/>
                    <a:pt x="478" y="20"/>
                    <a:pt x="480" y="20"/>
                  </a:cubicBezTo>
                  <a:cubicBezTo>
                    <a:pt x="482" y="19"/>
                    <a:pt x="484" y="18"/>
                    <a:pt x="487" y="17"/>
                  </a:cubicBezTo>
                  <a:cubicBezTo>
                    <a:pt x="492" y="16"/>
                    <a:pt x="499" y="16"/>
                    <a:pt x="506" y="15"/>
                  </a:cubicBezTo>
                  <a:cubicBezTo>
                    <a:pt x="513" y="15"/>
                    <a:pt x="521" y="16"/>
                    <a:pt x="529" y="17"/>
                  </a:cubicBezTo>
                  <a:cubicBezTo>
                    <a:pt x="537" y="17"/>
                    <a:pt x="545" y="19"/>
                    <a:pt x="553" y="20"/>
                  </a:cubicBezTo>
                  <a:cubicBezTo>
                    <a:pt x="561" y="22"/>
                    <a:pt x="569" y="24"/>
                    <a:pt x="576" y="27"/>
                  </a:cubicBezTo>
                  <a:cubicBezTo>
                    <a:pt x="583" y="29"/>
                    <a:pt x="589" y="32"/>
                    <a:pt x="594" y="35"/>
                  </a:cubicBezTo>
                  <a:cubicBezTo>
                    <a:pt x="599" y="38"/>
                    <a:pt x="602" y="41"/>
                    <a:pt x="604" y="43"/>
                  </a:cubicBezTo>
                  <a:cubicBezTo>
                    <a:pt x="606" y="46"/>
                    <a:pt x="606" y="48"/>
                    <a:pt x="604" y="51"/>
                  </a:cubicBezTo>
                  <a:cubicBezTo>
                    <a:pt x="603" y="53"/>
                    <a:pt x="599" y="55"/>
                    <a:pt x="594" y="56"/>
                  </a:cubicBezTo>
                  <a:cubicBezTo>
                    <a:pt x="592" y="57"/>
                    <a:pt x="589" y="58"/>
                    <a:pt x="586" y="58"/>
                  </a:cubicBezTo>
                  <a:cubicBezTo>
                    <a:pt x="582" y="58"/>
                    <a:pt x="579" y="59"/>
                    <a:pt x="576" y="59"/>
                  </a:cubicBezTo>
                  <a:cubicBezTo>
                    <a:pt x="572" y="59"/>
                    <a:pt x="569" y="59"/>
                    <a:pt x="565" y="59"/>
                  </a:cubicBezTo>
                  <a:cubicBezTo>
                    <a:pt x="561" y="59"/>
                    <a:pt x="557" y="58"/>
                    <a:pt x="553" y="58"/>
                  </a:cubicBezTo>
                  <a:cubicBezTo>
                    <a:pt x="551" y="58"/>
                    <a:pt x="548" y="58"/>
                    <a:pt x="545" y="58"/>
                  </a:cubicBezTo>
                  <a:cubicBezTo>
                    <a:pt x="542" y="58"/>
                    <a:pt x="539" y="58"/>
                    <a:pt x="536" y="58"/>
                  </a:cubicBezTo>
                  <a:cubicBezTo>
                    <a:pt x="532" y="58"/>
                    <a:pt x="529" y="58"/>
                    <a:pt x="526" y="58"/>
                  </a:cubicBezTo>
                  <a:cubicBezTo>
                    <a:pt x="523" y="59"/>
                    <a:pt x="520" y="59"/>
                    <a:pt x="518" y="60"/>
                  </a:cubicBezTo>
                  <a:cubicBezTo>
                    <a:pt x="514" y="61"/>
                    <a:pt x="512" y="62"/>
                    <a:pt x="510" y="63"/>
                  </a:cubicBezTo>
                  <a:cubicBezTo>
                    <a:pt x="508" y="65"/>
                    <a:pt x="508" y="67"/>
                    <a:pt x="509" y="69"/>
                  </a:cubicBezTo>
                  <a:cubicBezTo>
                    <a:pt x="510" y="71"/>
                    <a:pt x="513" y="74"/>
                    <a:pt x="518" y="77"/>
                  </a:cubicBezTo>
                  <a:cubicBezTo>
                    <a:pt x="524" y="80"/>
                    <a:pt x="531" y="84"/>
                    <a:pt x="541" y="88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541" y="144"/>
                    <a:pt x="541" y="144"/>
                    <a:pt x="541" y="144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8" y="145"/>
                    <a:pt x="538" y="145"/>
                    <a:pt x="538" y="145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5" y="146"/>
                    <a:pt x="535" y="146"/>
                    <a:pt x="535" y="146"/>
                  </a:cubicBezTo>
                  <a:cubicBezTo>
                    <a:pt x="533" y="147"/>
                    <a:pt x="533" y="147"/>
                    <a:pt x="533" y="147"/>
                  </a:cubicBezTo>
                  <a:cubicBezTo>
                    <a:pt x="531" y="148"/>
                    <a:pt x="531" y="148"/>
                    <a:pt x="531" y="148"/>
                  </a:cubicBezTo>
                  <a:cubicBezTo>
                    <a:pt x="530" y="149"/>
                    <a:pt x="530" y="149"/>
                    <a:pt x="530" y="149"/>
                  </a:cubicBezTo>
                  <a:cubicBezTo>
                    <a:pt x="528" y="150"/>
                    <a:pt x="528" y="150"/>
                    <a:pt x="528" y="150"/>
                  </a:cubicBezTo>
                  <a:cubicBezTo>
                    <a:pt x="527" y="151"/>
                    <a:pt x="527" y="151"/>
                    <a:pt x="527" y="151"/>
                  </a:cubicBezTo>
                  <a:cubicBezTo>
                    <a:pt x="522" y="155"/>
                    <a:pt x="522" y="159"/>
                    <a:pt x="524" y="163"/>
                  </a:cubicBezTo>
                  <a:cubicBezTo>
                    <a:pt x="526" y="167"/>
                    <a:pt x="532" y="170"/>
                    <a:pt x="539" y="173"/>
                  </a:cubicBezTo>
                  <a:cubicBezTo>
                    <a:pt x="545" y="176"/>
                    <a:pt x="554" y="179"/>
                    <a:pt x="562" y="181"/>
                  </a:cubicBezTo>
                  <a:cubicBezTo>
                    <a:pt x="570" y="183"/>
                    <a:pt x="578" y="184"/>
                    <a:pt x="585" y="185"/>
                  </a:cubicBezTo>
                  <a:cubicBezTo>
                    <a:pt x="589" y="185"/>
                    <a:pt x="594" y="186"/>
                    <a:pt x="599" y="187"/>
                  </a:cubicBezTo>
                  <a:cubicBezTo>
                    <a:pt x="604" y="187"/>
                    <a:pt x="609" y="188"/>
                    <a:pt x="613" y="189"/>
                  </a:cubicBezTo>
                  <a:cubicBezTo>
                    <a:pt x="618" y="191"/>
                    <a:pt x="623" y="192"/>
                    <a:pt x="627" y="193"/>
                  </a:cubicBezTo>
                  <a:cubicBezTo>
                    <a:pt x="631" y="195"/>
                    <a:pt x="636" y="196"/>
                    <a:pt x="640" y="198"/>
                  </a:cubicBezTo>
                  <a:cubicBezTo>
                    <a:pt x="642" y="199"/>
                    <a:pt x="644" y="200"/>
                    <a:pt x="646" y="201"/>
                  </a:cubicBezTo>
                  <a:cubicBezTo>
                    <a:pt x="648" y="202"/>
                    <a:pt x="650" y="203"/>
                    <a:pt x="652" y="205"/>
                  </a:cubicBezTo>
                  <a:cubicBezTo>
                    <a:pt x="653" y="206"/>
                    <a:pt x="655" y="207"/>
                    <a:pt x="656" y="208"/>
                  </a:cubicBezTo>
                  <a:cubicBezTo>
                    <a:pt x="658" y="209"/>
                    <a:pt x="659" y="210"/>
                    <a:pt x="660" y="212"/>
                  </a:cubicBezTo>
                  <a:cubicBezTo>
                    <a:pt x="663" y="215"/>
                    <a:pt x="665" y="218"/>
                    <a:pt x="666" y="221"/>
                  </a:cubicBezTo>
                  <a:cubicBezTo>
                    <a:pt x="667" y="224"/>
                    <a:pt x="667" y="227"/>
                    <a:pt x="666" y="230"/>
                  </a:cubicBezTo>
                  <a:cubicBezTo>
                    <a:pt x="665" y="233"/>
                    <a:pt x="663" y="236"/>
                    <a:pt x="660" y="238"/>
                  </a:cubicBezTo>
                  <a:cubicBezTo>
                    <a:pt x="657" y="241"/>
                    <a:pt x="653" y="244"/>
                    <a:pt x="647" y="246"/>
                  </a:cubicBezTo>
                  <a:cubicBezTo>
                    <a:pt x="641" y="248"/>
                    <a:pt x="634" y="250"/>
                    <a:pt x="627" y="251"/>
                  </a:cubicBezTo>
                  <a:cubicBezTo>
                    <a:pt x="620" y="252"/>
                    <a:pt x="613" y="253"/>
                    <a:pt x="605" y="253"/>
                  </a:cubicBezTo>
                  <a:cubicBezTo>
                    <a:pt x="597" y="254"/>
                    <a:pt x="589" y="254"/>
                    <a:pt x="581" y="253"/>
                  </a:cubicBezTo>
                  <a:cubicBezTo>
                    <a:pt x="574" y="252"/>
                    <a:pt x="566" y="251"/>
                    <a:pt x="558" y="250"/>
                  </a:cubicBezTo>
                  <a:cubicBezTo>
                    <a:pt x="555" y="249"/>
                    <a:pt x="552" y="248"/>
                    <a:pt x="549" y="248"/>
                  </a:cubicBezTo>
                  <a:cubicBezTo>
                    <a:pt x="546" y="247"/>
                    <a:pt x="544" y="246"/>
                    <a:pt x="541" y="245"/>
                  </a:cubicBezTo>
                  <a:cubicBezTo>
                    <a:pt x="538" y="244"/>
                    <a:pt x="535" y="243"/>
                    <a:pt x="533" y="242"/>
                  </a:cubicBezTo>
                  <a:cubicBezTo>
                    <a:pt x="530" y="241"/>
                    <a:pt x="527" y="240"/>
                    <a:pt x="525" y="239"/>
                  </a:cubicBezTo>
                  <a:cubicBezTo>
                    <a:pt x="521" y="237"/>
                    <a:pt x="517" y="235"/>
                    <a:pt x="514" y="233"/>
                  </a:cubicBezTo>
                  <a:cubicBezTo>
                    <a:pt x="511" y="231"/>
                    <a:pt x="508" y="229"/>
                    <a:pt x="506" y="227"/>
                  </a:cubicBezTo>
                  <a:cubicBezTo>
                    <a:pt x="504" y="225"/>
                    <a:pt x="502" y="222"/>
                    <a:pt x="501" y="220"/>
                  </a:cubicBezTo>
                  <a:cubicBezTo>
                    <a:pt x="500" y="218"/>
                    <a:pt x="499" y="216"/>
                    <a:pt x="499" y="214"/>
                  </a:cubicBezTo>
                  <a:cubicBezTo>
                    <a:pt x="498" y="211"/>
                    <a:pt x="496" y="208"/>
                    <a:pt x="493" y="205"/>
                  </a:cubicBezTo>
                  <a:cubicBezTo>
                    <a:pt x="490" y="202"/>
                    <a:pt x="486" y="198"/>
                    <a:pt x="480" y="195"/>
                  </a:cubicBezTo>
                  <a:cubicBezTo>
                    <a:pt x="474" y="192"/>
                    <a:pt x="467" y="189"/>
                    <a:pt x="459" y="187"/>
                  </a:cubicBezTo>
                  <a:cubicBezTo>
                    <a:pt x="450" y="185"/>
                    <a:pt x="441" y="184"/>
                    <a:pt x="430" y="184"/>
                  </a:cubicBezTo>
                  <a:cubicBezTo>
                    <a:pt x="428" y="184"/>
                    <a:pt x="425" y="184"/>
                    <a:pt x="423" y="184"/>
                  </a:cubicBezTo>
                  <a:cubicBezTo>
                    <a:pt x="420" y="185"/>
                    <a:pt x="417" y="185"/>
                    <a:pt x="415" y="185"/>
                  </a:cubicBezTo>
                  <a:cubicBezTo>
                    <a:pt x="412" y="185"/>
                    <a:pt x="409" y="186"/>
                    <a:pt x="406" y="186"/>
                  </a:cubicBezTo>
                  <a:cubicBezTo>
                    <a:pt x="403" y="187"/>
                    <a:pt x="400" y="187"/>
                    <a:pt x="397" y="188"/>
                  </a:cubicBezTo>
                  <a:cubicBezTo>
                    <a:pt x="292" y="220"/>
                    <a:pt x="292" y="220"/>
                    <a:pt x="292" y="220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1" y="164"/>
                    <a:pt x="188" y="161"/>
                    <a:pt x="186" y="158"/>
                  </a:cubicBezTo>
                  <a:cubicBezTo>
                    <a:pt x="184" y="154"/>
                    <a:pt x="184" y="152"/>
                    <a:pt x="185" y="150"/>
                  </a:cubicBezTo>
                  <a:cubicBezTo>
                    <a:pt x="186" y="147"/>
                    <a:pt x="188" y="145"/>
                    <a:pt x="190" y="144"/>
                  </a:cubicBezTo>
                  <a:cubicBezTo>
                    <a:pt x="193" y="142"/>
                    <a:pt x="197" y="141"/>
                    <a:pt x="201" y="140"/>
                  </a:cubicBezTo>
                  <a:cubicBezTo>
                    <a:pt x="205" y="139"/>
                    <a:pt x="208" y="138"/>
                    <a:pt x="212" y="138"/>
                  </a:cubicBezTo>
                  <a:cubicBezTo>
                    <a:pt x="216" y="137"/>
                    <a:pt x="220" y="137"/>
                    <a:pt x="224" y="136"/>
                  </a:cubicBezTo>
                  <a:cubicBezTo>
                    <a:pt x="228" y="136"/>
                    <a:pt x="232" y="136"/>
                    <a:pt x="236" y="136"/>
                  </a:cubicBezTo>
                  <a:cubicBezTo>
                    <a:pt x="240" y="136"/>
                    <a:pt x="243" y="136"/>
                    <a:pt x="246" y="137"/>
                  </a:cubicBezTo>
                  <a:cubicBezTo>
                    <a:pt x="251" y="137"/>
                    <a:pt x="256" y="138"/>
                    <a:pt x="260" y="138"/>
                  </a:cubicBezTo>
                  <a:cubicBezTo>
                    <a:pt x="265" y="138"/>
                    <a:pt x="269" y="138"/>
                    <a:pt x="273" y="138"/>
                  </a:cubicBezTo>
                  <a:cubicBezTo>
                    <a:pt x="278" y="137"/>
                    <a:pt x="282" y="137"/>
                    <a:pt x="286" y="136"/>
                  </a:cubicBezTo>
                  <a:cubicBezTo>
                    <a:pt x="290" y="136"/>
                    <a:pt x="293" y="135"/>
                    <a:pt x="297" y="134"/>
                  </a:cubicBezTo>
                  <a:cubicBezTo>
                    <a:pt x="304" y="132"/>
                    <a:pt x="310" y="129"/>
                    <a:pt x="313" y="126"/>
                  </a:cubicBezTo>
                  <a:cubicBezTo>
                    <a:pt x="316" y="123"/>
                    <a:pt x="318" y="120"/>
                    <a:pt x="317" y="116"/>
                  </a:cubicBezTo>
                  <a:cubicBezTo>
                    <a:pt x="317" y="113"/>
                    <a:pt x="315" y="109"/>
                    <a:pt x="311" y="105"/>
                  </a:cubicBezTo>
                  <a:cubicBezTo>
                    <a:pt x="307" y="102"/>
                    <a:pt x="301" y="98"/>
                    <a:pt x="293" y="95"/>
                  </a:cubicBezTo>
                  <a:cubicBezTo>
                    <a:pt x="286" y="92"/>
                    <a:pt x="278" y="89"/>
                    <a:pt x="269" y="87"/>
                  </a:cubicBezTo>
                  <a:cubicBezTo>
                    <a:pt x="260" y="85"/>
                    <a:pt x="251" y="83"/>
                    <a:pt x="242" y="82"/>
                  </a:cubicBezTo>
                  <a:cubicBezTo>
                    <a:pt x="233" y="81"/>
                    <a:pt x="224" y="80"/>
                    <a:pt x="215" y="81"/>
                  </a:cubicBezTo>
                  <a:cubicBezTo>
                    <a:pt x="207" y="81"/>
                    <a:pt x="198" y="82"/>
                    <a:pt x="191" y="83"/>
                  </a:cubicBezTo>
                  <a:cubicBezTo>
                    <a:pt x="187" y="84"/>
                    <a:pt x="184" y="85"/>
                    <a:pt x="181" y="87"/>
                  </a:cubicBezTo>
                  <a:cubicBezTo>
                    <a:pt x="178" y="88"/>
                    <a:pt x="176" y="89"/>
                    <a:pt x="174" y="90"/>
                  </a:cubicBezTo>
                  <a:cubicBezTo>
                    <a:pt x="172" y="92"/>
                    <a:pt x="170" y="93"/>
                    <a:pt x="169" y="95"/>
                  </a:cubicBezTo>
                  <a:cubicBezTo>
                    <a:pt x="168" y="96"/>
                    <a:pt x="167" y="98"/>
                    <a:pt x="167" y="99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63" y="103"/>
                    <a:pt x="162" y="104"/>
                    <a:pt x="160" y="105"/>
                  </a:cubicBezTo>
                  <a:cubicBezTo>
                    <a:pt x="158" y="106"/>
                    <a:pt x="156" y="107"/>
                    <a:pt x="153" y="108"/>
                  </a:cubicBezTo>
                  <a:cubicBezTo>
                    <a:pt x="151" y="109"/>
                    <a:pt x="148" y="110"/>
                    <a:pt x="145" y="110"/>
                  </a:cubicBezTo>
                  <a:cubicBezTo>
                    <a:pt x="141" y="111"/>
                    <a:pt x="137" y="112"/>
                    <a:pt x="132" y="112"/>
                  </a:cubicBezTo>
                  <a:cubicBezTo>
                    <a:pt x="127" y="113"/>
                    <a:pt x="122" y="113"/>
                    <a:pt x="116" y="113"/>
                  </a:cubicBezTo>
                  <a:cubicBezTo>
                    <a:pt x="110" y="112"/>
                    <a:pt x="104" y="111"/>
                    <a:pt x="98" y="110"/>
                  </a:cubicBezTo>
                  <a:cubicBezTo>
                    <a:pt x="92" y="109"/>
                    <a:pt x="85" y="107"/>
                    <a:pt x="78" y="104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rgbClr val="72827F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62">
              <a:extLst>
                <a:ext uri="{FF2B5EF4-FFF2-40B4-BE49-F238E27FC236}">
                  <a16:creationId xmlns="" xmlns:a16="http://schemas.microsoft.com/office/drawing/2014/main" id="{7D6A1E1D-7ADC-455D-B070-9E1E5173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385" y="2358283"/>
              <a:ext cx="2925059" cy="1277003"/>
            </a:xfrm>
            <a:custGeom>
              <a:avLst/>
              <a:gdLst>
                <a:gd name="T0" fmla="*/ 185 w 770"/>
                <a:gd name="T1" fmla="*/ 0 h 336"/>
                <a:gd name="T2" fmla="*/ 240 w 770"/>
                <a:gd name="T3" fmla="*/ 4 h 336"/>
                <a:gd name="T4" fmla="*/ 263 w 770"/>
                <a:gd name="T5" fmla="*/ 14 h 336"/>
                <a:gd name="T6" fmla="*/ 265 w 770"/>
                <a:gd name="T7" fmla="*/ 23 h 336"/>
                <a:gd name="T8" fmla="*/ 260 w 770"/>
                <a:gd name="T9" fmla="*/ 36 h 336"/>
                <a:gd name="T10" fmla="*/ 301 w 770"/>
                <a:gd name="T11" fmla="*/ 50 h 336"/>
                <a:gd name="T12" fmla="*/ 452 w 770"/>
                <a:gd name="T13" fmla="*/ 26 h 336"/>
                <a:gd name="T14" fmla="*/ 550 w 770"/>
                <a:gd name="T15" fmla="*/ 74 h 336"/>
                <a:gd name="T16" fmla="*/ 584 w 770"/>
                <a:gd name="T17" fmla="*/ 76 h 336"/>
                <a:gd name="T18" fmla="*/ 605 w 770"/>
                <a:gd name="T19" fmla="*/ 72 h 336"/>
                <a:gd name="T20" fmla="*/ 616 w 770"/>
                <a:gd name="T21" fmla="*/ 66 h 336"/>
                <a:gd name="T22" fmla="*/ 621 w 770"/>
                <a:gd name="T23" fmla="*/ 59 h 336"/>
                <a:gd name="T24" fmla="*/ 633 w 770"/>
                <a:gd name="T25" fmla="*/ 51 h 336"/>
                <a:gd name="T26" fmla="*/ 667 w 770"/>
                <a:gd name="T27" fmla="*/ 45 h 336"/>
                <a:gd name="T28" fmla="*/ 721 w 770"/>
                <a:gd name="T29" fmla="*/ 51 h 336"/>
                <a:gd name="T30" fmla="*/ 763 w 770"/>
                <a:gd name="T31" fmla="*/ 69 h 336"/>
                <a:gd name="T32" fmla="*/ 766 w 770"/>
                <a:gd name="T33" fmla="*/ 90 h 336"/>
                <a:gd name="T34" fmla="*/ 738 w 770"/>
                <a:gd name="T35" fmla="*/ 100 h 336"/>
                <a:gd name="T36" fmla="*/ 712 w 770"/>
                <a:gd name="T37" fmla="*/ 102 h 336"/>
                <a:gd name="T38" fmla="*/ 688 w 770"/>
                <a:gd name="T39" fmla="*/ 100 h 336"/>
                <a:gd name="T40" fmla="*/ 664 w 770"/>
                <a:gd name="T41" fmla="*/ 102 h 336"/>
                <a:gd name="T42" fmla="*/ 642 w 770"/>
                <a:gd name="T43" fmla="*/ 108 h 336"/>
                <a:gd name="T44" fmla="*/ 638 w 770"/>
                <a:gd name="T45" fmla="*/ 122 h 336"/>
                <a:gd name="T46" fmla="*/ 744 w 770"/>
                <a:gd name="T47" fmla="*/ 184 h 336"/>
                <a:gd name="T48" fmla="*/ 570 w 770"/>
                <a:gd name="T49" fmla="*/ 226 h 336"/>
                <a:gd name="T50" fmla="*/ 525 w 770"/>
                <a:gd name="T51" fmla="*/ 206 h 336"/>
                <a:gd name="T52" fmla="*/ 524 w 770"/>
                <a:gd name="T53" fmla="*/ 188 h 336"/>
                <a:gd name="T54" fmla="*/ 519 w 770"/>
                <a:gd name="T55" fmla="*/ 174 h 336"/>
                <a:gd name="T56" fmla="*/ 488 w 770"/>
                <a:gd name="T57" fmla="*/ 158 h 336"/>
                <a:gd name="T58" fmla="*/ 422 w 770"/>
                <a:gd name="T59" fmla="*/ 153 h 336"/>
                <a:gd name="T60" fmla="*/ 385 w 770"/>
                <a:gd name="T61" fmla="*/ 158 h 336"/>
                <a:gd name="T62" fmla="*/ 384 w 770"/>
                <a:gd name="T63" fmla="*/ 159 h 336"/>
                <a:gd name="T64" fmla="*/ 354 w 770"/>
                <a:gd name="T65" fmla="*/ 169 h 336"/>
                <a:gd name="T66" fmla="*/ 330 w 770"/>
                <a:gd name="T67" fmla="*/ 197 h 336"/>
                <a:gd name="T68" fmla="*/ 349 w 770"/>
                <a:gd name="T69" fmla="*/ 217 h 336"/>
                <a:gd name="T70" fmla="*/ 377 w 770"/>
                <a:gd name="T71" fmla="*/ 225 h 336"/>
                <a:gd name="T72" fmla="*/ 421 w 770"/>
                <a:gd name="T73" fmla="*/ 233 h 336"/>
                <a:gd name="T74" fmla="*/ 449 w 770"/>
                <a:gd name="T75" fmla="*/ 263 h 336"/>
                <a:gd name="T76" fmla="*/ 249 w 770"/>
                <a:gd name="T77" fmla="*/ 336 h 336"/>
                <a:gd name="T78" fmla="*/ 146 w 770"/>
                <a:gd name="T79" fmla="*/ 86 h 336"/>
                <a:gd name="T80" fmla="*/ 184 w 770"/>
                <a:gd name="T81" fmla="*/ 62 h 336"/>
                <a:gd name="T82" fmla="*/ 151 w 770"/>
                <a:gd name="T83" fmla="*/ 49 h 336"/>
                <a:gd name="T84" fmla="*/ 124 w 770"/>
                <a:gd name="T85" fmla="*/ 45 h 336"/>
                <a:gd name="T86" fmla="*/ 105 w 770"/>
                <a:gd name="T87" fmla="*/ 38 h 336"/>
                <a:gd name="T88" fmla="*/ 107 w 770"/>
                <a:gd name="T89" fmla="*/ 19 h 336"/>
                <a:gd name="T90" fmla="*/ 152 w 770"/>
                <a:gd name="T91" fmla="*/ 4 h 336"/>
                <a:gd name="T92" fmla="*/ 153 w 770"/>
                <a:gd name="T93" fmla="*/ 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0" h="336">
                  <a:moveTo>
                    <a:pt x="154" y="4"/>
                  </a:moveTo>
                  <a:cubicBezTo>
                    <a:pt x="165" y="2"/>
                    <a:pt x="175" y="1"/>
                    <a:pt x="185" y="0"/>
                  </a:cubicBezTo>
                  <a:cubicBezTo>
                    <a:pt x="195" y="0"/>
                    <a:pt x="205" y="0"/>
                    <a:pt x="215" y="1"/>
                  </a:cubicBezTo>
                  <a:cubicBezTo>
                    <a:pt x="224" y="1"/>
                    <a:pt x="232" y="2"/>
                    <a:pt x="240" y="4"/>
                  </a:cubicBezTo>
                  <a:cubicBezTo>
                    <a:pt x="247" y="6"/>
                    <a:pt x="253" y="8"/>
                    <a:pt x="258" y="10"/>
                  </a:cubicBezTo>
                  <a:cubicBezTo>
                    <a:pt x="260" y="12"/>
                    <a:pt x="262" y="13"/>
                    <a:pt x="263" y="14"/>
                  </a:cubicBezTo>
                  <a:cubicBezTo>
                    <a:pt x="264" y="16"/>
                    <a:pt x="265" y="17"/>
                    <a:pt x="265" y="19"/>
                  </a:cubicBezTo>
                  <a:cubicBezTo>
                    <a:pt x="266" y="20"/>
                    <a:pt x="266" y="21"/>
                    <a:pt x="265" y="23"/>
                  </a:cubicBezTo>
                  <a:cubicBezTo>
                    <a:pt x="264" y="24"/>
                    <a:pt x="263" y="26"/>
                    <a:pt x="262" y="27"/>
                  </a:cubicBezTo>
                  <a:cubicBezTo>
                    <a:pt x="260" y="30"/>
                    <a:pt x="259" y="33"/>
                    <a:pt x="260" y="36"/>
                  </a:cubicBezTo>
                  <a:cubicBezTo>
                    <a:pt x="261" y="39"/>
                    <a:pt x="265" y="43"/>
                    <a:pt x="271" y="45"/>
                  </a:cubicBezTo>
                  <a:cubicBezTo>
                    <a:pt x="278" y="48"/>
                    <a:pt x="288" y="50"/>
                    <a:pt x="301" y="50"/>
                  </a:cubicBezTo>
                  <a:cubicBezTo>
                    <a:pt x="314" y="51"/>
                    <a:pt x="331" y="50"/>
                    <a:pt x="352" y="46"/>
                  </a:cubicBezTo>
                  <a:cubicBezTo>
                    <a:pt x="452" y="26"/>
                    <a:pt x="452" y="26"/>
                    <a:pt x="452" y="26"/>
                  </a:cubicBezTo>
                  <a:cubicBezTo>
                    <a:pt x="530" y="68"/>
                    <a:pt x="530" y="68"/>
                    <a:pt x="530" y="68"/>
                  </a:cubicBezTo>
                  <a:cubicBezTo>
                    <a:pt x="537" y="71"/>
                    <a:pt x="544" y="73"/>
                    <a:pt x="550" y="74"/>
                  </a:cubicBezTo>
                  <a:cubicBezTo>
                    <a:pt x="556" y="75"/>
                    <a:pt x="562" y="76"/>
                    <a:pt x="568" y="77"/>
                  </a:cubicBezTo>
                  <a:cubicBezTo>
                    <a:pt x="574" y="77"/>
                    <a:pt x="579" y="77"/>
                    <a:pt x="584" y="76"/>
                  </a:cubicBezTo>
                  <a:cubicBezTo>
                    <a:pt x="589" y="76"/>
                    <a:pt x="593" y="75"/>
                    <a:pt x="597" y="74"/>
                  </a:cubicBezTo>
                  <a:cubicBezTo>
                    <a:pt x="600" y="74"/>
                    <a:pt x="603" y="73"/>
                    <a:pt x="605" y="72"/>
                  </a:cubicBezTo>
                  <a:cubicBezTo>
                    <a:pt x="608" y="71"/>
                    <a:pt x="610" y="70"/>
                    <a:pt x="612" y="69"/>
                  </a:cubicBezTo>
                  <a:cubicBezTo>
                    <a:pt x="614" y="68"/>
                    <a:pt x="615" y="67"/>
                    <a:pt x="616" y="66"/>
                  </a:cubicBezTo>
                  <a:cubicBezTo>
                    <a:pt x="619" y="63"/>
                    <a:pt x="619" y="63"/>
                    <a:pt x="619" y="63"/>
                  </a:cubicBezTo>
                  <a:cubicBezTo>
                    <a:pt x="619" y="62"/>
                    <a:pt x="620" y="60"/>
                    <a:pt x="621" y="59"/>
                  </a:cubicBezTo>
                  <a:cubicBezTo>
                    <a:pt x="622" y="57"/>
                    <a:pt x="624" y="56"/>
                    <a:pt x="626" y="54"/>
                  </a:cubicBezTo>
                  <a:cubicBezTo>
                    <a:pt x="628" y="53"/>
                    <a:pt x="630" y="52"/>
                    <a:pt x="633" y="51"/>
                  </a:cubicBezTo>
                  <a:cubicBezTo>
                    <a:pt x="635" y="50"/>
                    <a:pt x="638" y="49"/>
                    <a:pt x="642" y="48"/>
                  </a:cubicBezTo>
                  <a:cubicBezTo>
                    <a:pt x="649" y="46"/>
                    <a:pt x="658" y="45"/>
                    <a:pt x="667" y="45"/>
                  </a:cubicBezTo>
                  <a:cubicBezTo>
                    <a:pt x="675" y="45"/>
                    <a:pt x="685" y="45"/>
                    <a:pt x="694" y="46"/>
                  </a:cubicBezTo>
                  <a:cubicBezTo>
                    <a:pt x="703" y="47"/>
                    <a:pt x="712" y="49"/>
                    <a:pt x="721" y="51"/>
                  </a:cubicBezTo>
                  <a:cubicBezTo>
                    <a:pt x="730" y="53"/>
                    <a:pt x="738" y="56"/>
                    <a:pt x="745" y="59"/>
                  </a:cubicBezTo>
                  <a:cubicBezTo>
                    <a:pt x="753" y="62"/>
                    <a:pt x="759" y="66"/>
                    <a:pt x="763" y="69"/>
                  </a:cubicBezTo>
                  <a:cubicBezTo>
                    <a:pt x="767" y="73"/>
                    <a:pt x="769" y="77"/>
                    <a:pt x="770" y="80"/>
                  </a:cubicBezTo>
                  <a:cubicBezTo>
                    <a:pt x="770" y="84"/>
                    <a:pt x="769" y="87"/>
                    <a:pt x="766" y="90"/>
                  </a:cubicBezTo>
                  <a:cubicBezTo>
                    <a:pt x="762" y="93"/>
                    <a:pt x="757" y="96"/>
                    <a:pt x="750" y="98"/>
                  </a:cubicBezTo>
                  <a:cubicBezTo>
                    <a:pt x="746" y="99"/>
                    <a:pt x="742" y="100"/>
                    <a:pt x="738" y="100"/>
                  </a:cubicBezTo>
                  <a:cubicBezTo>
                    <a:pt x="734" y="101"/>
                    <a:pt x="730" y="101"/>
                    <a:pt x="725" y="101"/>
                  </a:cubicBezTo>
                  <a:cubicBezTo>
                    <a:pt x="721" y="102"/>
                    <a:pt x="717" y="102"/>
                    <a:pt x="712" y="102"/>
                  </a:cubicBezTo>
                  <a:cubicBezTo>
                    <a:pt x="707" y="101"/>
                    <a:pt x="703" y="101"/>
                    <a:pt x="698" y="101"/>
                  </a:cubicBezTo>
                  <a:cubicBezTo>
                    <a:pt x="695" y="100"/>
                    <a:pt x="692" y="100"/>
                    <a:pt x="688" y="100"/>
                  </a:cubicBezTo>
                  <a:cubicBezTo>
                    <a:pt x="684" y="100"/>
                    <a:pt x="680" y="100"/>
                    <a:pt x="676" y="100"/>
                  </a:cubicBezTo>
                  <a:cubicBezTo>
                    <a:pt x="672" y="101"/>
                    <a:pt x="668" y="101"/>
                    <a:pt x="664" y="102"/>
                  </a:cubicBezTo>
                  <a:cubicBezTo>
                    <a:pt x="660" y="102"/>
                    <a:pt x="657" y="103"/>
                    <a:pt x="653" y="104"/>
                  </a:cubicBezTo>
                  <a:cubicBezTo>
                    <a:pt x="649" y="105"/>
                    <a:pt x="645" y="106"/>
                    <a:pt x="642" y="108"/>
                  </a:cubicBezTo>
                  <a:cubicBezTo>
                    <a:pt x="640" y="109"/>
                    <a:pt x="638" y="111"/>
                    <a:pt x="637" y="114"/>
                  </a:cubicBezTo>
                  <a:cubicBezTo>
                    <a:pt x="636" y="116"/>
                    <a:pt x="636" y="118"/>
                    <a:pt x="638" y="122"/>
                  </a:cubicBezTo>
                  <a:cubicBezTo>
                    <a:pt x="640" y="125"/>
                    <a:pt x="643" y="128"/>
                    <a:pt x="648" y="132"/>
                  </a:cubicBezTo>
                  <a:cubicBezTo>
                    <a:pt x="744" y="184"/>
                    <a:pt x="744" y="184"/>
                    <a:pt x="744" y="184"/>
                  </a:cubicBezTo>
                  <a:cubicBezTo>
                    <a:pt x="616" y="223"/>
                    <a:pt x="616" y="223"/>
                    <a:pt x="616" y="223"/>
                  </a:cubicBezTo>
                  <a:cubicBezTo>
                    <a:pt x="598" y="226"/>
                    <a:pt x="583" y="227"/>
                    <a:pt x="570" y="226"/>
                  </a:cubicBezTo>
                  <a:cubicBezTo>
                    <a:pt x="558" y="225"/>
                    <a:pt x="548" y="222"/>
                    <a:pt x="540" y="219"/>
                  </a:cubicBezTo>
                  <a:cubicBezTo>
                    <a:pt x="533" y="215"/>
                    <a:pt x="528" y="211"/>
                    <a:pt x="525" y="206"/>
                  </a:cubicBezTo>
                  <a:cubicBezTo>
                    <a:pt x="522" y="202"/>
                    <a:pt x="521" y="198"/>
                    <a:pt x="521" y="195"/>
                  </a:cubicBezTo>
                  <a:cubicBezTo>
                    <a:pt x="523" y="192"/>
                    <a:pt x="524" y="190"/>
                    <a:pt x="524" y="188"/>
                  </a:cubicBezTo>
                  <a:cubicBezTo>
                    <a:pt x="524" y="185"/>
                    <a:pt x="524" y="183"/>
                    <a:pt x="523" y="181"/>
                  </a:cubicBezTo>
                  <a:cubicBezTo>
                    <a:pt x="523" y="178"/>
                    <a:pt x="521" y="176"/>
                    <a:pt x="519" y="174"/>
                  </a:cubicBezTo>
                  <a:cubicBezTo>
                    <a:pt x="517" y="172"/>
                    <a:pt x="515" y="170"/>
                    <a:pt x="512" y="168"/>
                  </a:cubicBezTo>
                  <a:cubicBezTo>
                    <a:pt x="506" y="164"/>
                    <a:pt x="497" y="160"/>
                    <a:pt x="488" y="158"/>
                  </a:cubicBezTo>
                  <a:cubicBezTo>
                    <a:pt x="479" y="155"/>
                    <a:pt x="468" y="154"/>
                    <a:pt x="457" y="153"/>
                  </a:cubicBezTo>
                  <a:cubicBezTo>
                    <a:pt x="445" y="152"/>
                    <a:pt x="434" y="152"/>
                    <a:pt x="422" y="153"/>
                  </a:cubicBezTo>
                  <a:cubicBezTo>
                    <a:pt x="409" y="154"/>
                    <a:pt x="397" y="156"/>
                    <a:pt x="386" y="158"/>
                  </a:cubicBezTo>
                  <a:cubicBezTo>
                    <a:pt x="385" y="158"/>
                    <a:pt x="385" y="158"/>
                    <a:pt x="385" y="158"/>
                  </a:cubicBezTo>
                  <a:cubicBezTo>
                    <a:pt x="384" y="159"/>
                    <a:pt x="384" y="159"/>
                    <a:pt x="384" y="159"/>
                  </a:cubicBezTo>
                  <a:cubicBezTo>
                    <a:pt x="384" y="159"/>
                    <a:pt x="384" y="159"/>
                    <a:pt x="384" y="159"/>
                  </a:cubicBezTo>
                  <a:cubicBezTo>
                    <a:pt x="383" y="159"/>
                    <a:pt x="383" y="159"/>
                    <a:pt x="383" y="159"/>
                  </a:cubicBezTo>
                  <a:cubicBezTo>
                    <a:pt x="372" y="162"/>
                    <a:pt x="362" y="165"/>
                    <a:pt x="354" y="169"/>
                  </a:cubicBezTo>
                  <a:cubicBezTo>
                    <a:pt x="346" y="173"/>
                    <a:pt x="340" y="178"/>
                    <a:pt x="336" y="182"/>
                  </a:cubicBezTo>
                  <a:cubicBezTo>
                    <a:pt x="331" y="187"/>
                    <a:pt x="329" y="192"/>
                    <a:pt x="330" y="197"/>
                  </a:cubicBezTo>
                  <a:cubicBezTo>
                    <a:pt x="330" y="202"/>
                    <a:pt x="333" y="207"/>
                    <a:pt x="339" y="211"/>
                  </a:cubicBezTo>
                  <a:cubicBezTo>
                    <a:pt x="342" y="213"/>
                    <a:pt x="345" y="215"/>
                    <a:pt x="349" y="217"/>
                  </a:cubicBezTo>
                  <a:cubicBezTo>
                    <a:pt x="353" y="219"/>
                    <a:pt x="357" y="220"/>
                    <a:pt x="362" y="222"/>
                  </a:cubicBezTo>
                  <a:cubicBezTo>
                    <a:pt x="367" y="223"/>
                    <a:pt x="372" y="224"/>
                    <a:pt x="377" y="225"/>
                  </a:cubicBezTo>
                  <a:cubicBezTo>
                    <a:pt x="382" y="226"/>
                    <a:pt x="388" y="227"/>
                    <a:pt x="394" y="228"/>
                  </a:cubicBezTo>
                  <a:cubicBezTo>
                    <a:pt x="402" y="228"/>
                    <a:pt x="412" y="230"/>
                    <a:pt x="421" y="233"/>
                  </a:cubicBezTo>
                  <a:cubicBezTo>
                    <a:pt x="430" y="236"/>
                    <a:pt x="439" y="240"/>
                    <a:pt x="445" y="245"/>
                  </a:cubicBezTo>
                  <a:cubicBezTo>
                    <a:pt x="450" y="250"/>
                    <a:pt x="452" y="256"/>
                    <a:pt x="449" y="263"/>
                  </a:cubicBezTo>
                  <a:cubicBezTo>
                    <a:pt x="445" y="269"/>
                    <a:pt x="435" y="277"/>
                    <a:pt x="417" y="284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64" y="81"/>
                    <a:pt x="175" y="77"/>
                    <a:pt x="180" y="73"/>
                  </a:cubicBezTo>
                  <a:cubicBezTo>
                    <a:pt x="186" y="69"/>
                    <a:pt x="187" y="65"/>
                    <a:pt x="184" y="62"/>
                  </a:cubicBezTo>
                  <a:cubicBezTo>
                    <a:pt x="182" y="59"/>
                    <a:pt x="177" y="56"/>
                    <a:pt x="171" y="54"/>
                  </a:cubicBezTo>
                  <a:cubicBezTo>
                    <a:pt x="165" y="52"/>
                    <a:pt x="157" y="50"/>
                    <a:pt x="151" y="49"/>
                  </a:cubicBezTo>
                  <a:cubicBezTo>
                    <a:pt x="146" y="49"/>
                    <a:pt x="141" y="48"/>
                    <a:pt x="136" y="48"/>
                  </a:cubicBezTo>
                  <a:cubicBezTo>
                    <a:pt x="132" y="47"/>
                    <a:pt x="128" y="46"/>
                    <a:pt x="124" y="45"/>
                  </a:cubicBezTo>
                  <a:cubicBezTo>
                    <a:pt x="120" y="44"/>
                    <a:pt x="116" y="43"/>
                    <a:pt x="113" y="42"/>
                  </a:cubicBezTo>
                  <a:cubicBezTo>
                    <a:pt x="110" y="41"/>
                    <a:pt x="108" y="40"/>
                    <a:pt x="105" y="38"/>
                  </a:cubicBezTo>
                  <a:cubicBezTo>
                    <a:pt x="101" y="35"/>
                    <a:pt x="99" y="32"/>
                    <a:pt x="100" y="29"/>
                  </a:cubicBezTo>
                  <a:cubicBezTo>
                    <a:pt x="100" y="26"/>
                    <a:pt x="102" y="22"/>
                    <a:pt x="107" y="19"/>
                  </a:cubicBezTo>
                  <a:cubicBezTo>
                    <a:pt x="111" y="16"/>
                    <a:pt x="117" y="13"/>
                    <a:pt x="125" y="11"/>
                  </a:cubicBezTo>
                  <a:cubicBezTo>
                    <a:pt x="133" y="8"/>
                    <a:pt x="142" y="6"/>
                    <a:pt x="152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4" y="4"/>
                    <a:pt x="154" y="4"/>
                  </a:cubicBezTo>
                  <a:close/>
                </a:path>
              </a:pathLst>
            </a:custGeom>
            <a:solidFill>
              <a:srgbClr val="F6A80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63">
              <a:extLst>
                <a:ext uri="{FF2B5EF4-FFF2-40B4-BE49-F238E27FC236}">
                  <a16:creationId xmlns="" xmlns:a16="http://schemas.microsoft.com/office/drawing/2014/main" id="{8AB7800D-58A5-4D65-9DAA-8E1DE0B6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2788771"/>
              <a:ext cx="1018389" cy="1905063"/>
            </a:xfrm>
            <a:custGeom>
              <a:avLst/>
              <a:gdLst>
                <a:gd name="T0" fmla="*/ 589 w 634"/>
                <a:gd name="T1" fmla="*/ 523 h 1186"/>
                <a:gd name="T2" fmla="*/ 634 w 634"/>
                <a:gd name="T3" fmla="*/ 1186 h 1186"/>
                <a:gd name="T4" fmla="*/ 78 w 634"/>
                <a:gd name="T5" fmla="*/ 571 h 1186"/>
                <a:gd name="T6" fmla="*/ 0 w 634"/>
                <a:gd name="T7" fmla="*/ 0 h 1186"/>
                <a:gd name="T8" fmla="*/ 589 w 634"/>
                <a:gd name="T9" fmla="*/ 523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186">
                  <a:moveTo>
                    <a:pt x="589" y="523"/>
                  </a:moveTo>
                  <a:lnTo>
                    <a:pt x="634" y="1186"/>
                  </a:lnTo>
                  <a:lnTo>
                    <a:pt x="78" y="571"/>
                  </a:lnTo>
                  <a:lnTo>
                    <a:pt x="0" y="0"/>
                  </a:lnTo>
                  <a:lnTo>
                    <a:pt x="589" y="523"/>
                  </a:lnTo>
                  <a:close/>
                </a:path>
              </a:pathLst>
            </a:custGeom>
            <a:solidFill>
              <a:srgbClr val="D5930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67">
              <a:extLst>
                <a:ext uri="{FF2B5EF4-FFF2-40B4-BE49-F238E27FC236}">
                  <a16:creationId xmlns="" xmlns:a16="http://schemas.microsoft.com/office/drawing/2014/main" id="{81C707E7-59FC-466F-B57C-C9B88841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138" y="3325273"/>
              <a:ext cx="1410325" cy="1688213"/>
            </a:xfrm>
            <a:custGeom>
              <a:avLst/>
              <a:gdLst>
                <a:gd name="T0" fmla="*/ 878 w 878"/>
                <a:gd name="T1" fmla="*/ 0 h 1051"/>
                <a:gd name="T2" fmla="*/ 700 w 878"/>
                <a:gd name="T3" fmla="*/ 554 h 1051"/>
                <a:gd name="T4" fmla="*/ 0 w 878"/>
                <a:gd name="T5" fmla="*/ 1051 h 1051"/>
                <a:gd name="T6" fmla="*/ 156 w 878"/>
                <a:gd name="T7" fmla="*/ 402 h 1051"/>
                <a:gd name="T8" fmla="*/ 878 w 878"/>
                <a:gd name="T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1051">
                  <a:moveTo>
                    <a:pt x="878" y="0"/>
                  </a:moveTo>
                  <a:lnTo>
                    <a:pt x="700" y="554"/>
                  </a:lnTo>
                  <a:lnTo>
                    <a:pt x="0" y="1051"/>
                  </a:lnTo>
                  <a:lnTo>
                    <a:pt x="156" y="4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6CDB4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69">
              <a:extLst>
                <a:ext uri="{FF2B5EF4-FFF2-40B4-BE49-F238E27FC236}">
                  <a16:creationId xmlns="" xmlns:a16="http://schemas.microsoft.com/office/drawing/2014/main" id="{9AE6B012-DD37-4240-9FA1-C85C65E2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459" y="2675367"/>
              <a:ext cx="2971641" cy="1296278"/>
            </a:xfrm>
            <a:custGeom>
              <a:avLst/>
              <a:gdLst>
                <a:gd name="T0" fmla="*/ 782 w 782"/>
                <a:gd name="T1" fmla="*/ 170 h 341"/>
                <a:gd name="T2" fmla="*/ 329 w 782"/>
                <a:gd name="T3" fmla="*/ 263 h 341"/>
                <a:gd name="T4" fmla="*/ 270 w 782"/>
                <a:gd name="T5" fmla="*/ 246 h 341"/>
                <a:gd name="T6" fmla="*/ 233 w 782"/>
                <a:gd name="T7" fmla="*/ 251 h 341"/>
                <a:gd name="T8" fmla="*/ 216 w 782"/>
                <a:gd name="T9" fmla="*/ 264 h 341"/>
                <a:gd name="T10" fmla="*/ 211 w 782"/>
                <a:gd name="T11" fmla="*/ 278 h 341"/>
                <a:gd name="T12" fmla="*/ 206 w 782"/>
                <a:gd name="T13" fmla="*/ 296 h 341"/>
                <a:gd name="T14" fmla="*/ 187 w 782"/>
                <a:gd name="T15" fmla="*/ 311 h 341"/>
                <a:gd name="T16" fmla="*/ 109 w 782"/>
                <a:gd name="T17" fmla="*/ 317 h 341"/>
                <a:gd name="T18" fmla="*/ 30 w 782"/>
                <a:gd name="T19" fmla="*/ 289 h 341"/>
                <a:gd name="T20" fmla="*/ 29 w 782"/>
                <a:gd name="T21" fmla="*/ 288 h 341"/>
                <a:gd name="T22" fmla="*/ 28 w 782"/>
                <a:gd name="T23" fmla="*/ 287 h 341"/>
                <a:gd name="T24" fmla="*/ 0 w 782"/>
                <a:gd name="T25" fmla="*/ 245 h 341"/>
                <a:gd name="T26" fmla="*/ 30 w 782"/>
                <a:gd name="T27" fmla="*/ 214 h 341"/>
                <a:gd name="T28" fmla="*/ 63 w 782"/>
                <a:gd name="T29" fmla="*/ 208 h 341"/>
                <a:gd name="T30" fmla="*/ 99 w 782"/>
                <a:gd name="T31" fmla="*/ 209 h 341"/>
                <a:gd name="T32" fmla="*/ 124 w 782"/>
                <a:gd name="T33" fmla="*/ 208 h 341"/>
                <a:gd name="T34" fmla="*/ 147 w 782"/>
                <a:gd name="T35" fmla="*/ 203 h 341"/>
                <a:gd name="T36" fmla="*/ 163 w 782"/>
                <a:gd name="T37" fmla="*/ 188 h 341"/>
                <a:gd name="T38" fmla="*/ 147 w 782"/>
                <a:gd name="T39" fmla="*/ 164 h 341"/>
                <a:gd name="T40" fmla="*/ 133 w 782"/>
                <a:gd name="T41" fmla="*/ 68 h 341"/>
                <a:gd name="T42" fmla="*/ 151 w 782"/>
                <a:gd name="T43" fmla="*/ 65 h 341"/>
                <a:gd name="T44" fmla="*/ 166 w 782"/>
                <a:gd name="T45" fmla="*/ 64 h 341"/>
                <a:gd name="T46" fmla="*/ 213 w 782"/>
                <a:gd name="T47" fmla="*/ 74 h 341"/>
                <a:gd name="T48" fmla="*/ 234 w 782"/>
                <a:gd name="T49" fmla="*/ 92 h 341"/>
                <a:gd name="T50" fmla="*/ 239 w 782"/>
                <a:gd name="T51" fmla="*/ 105 h 341"/>
                <a:gd name="T52" fmla="*/ 257 w 782"/>
                <a:gd name="T53" fmla="*/ 118 h 341"/>
                <a:gd name="T54" fmla="*/ 275 w 782"/>
                <a:gd name="T55" fmla="*/ 125 h 341"/>
                <a:gd name="T56" fmla="*/ 294 w 782"/>
                <a:gd name="T57" fmla="*/ 130 h 341"/>
                <a:gd name="T58" fmla="*/ 341 w 782"/>
                <a:gd name="T59" fmla="*/ 134 h 341"/>
                <a:gd name="T60" fmla="*/ 381 w 782"/>
                <a:gd name="T61" fmla="*/ 127 h 341"/>
                <a:gd name="T62" fmla="*/ 381 w 782"/>
                <a:gd name="T63" fmla="*/ 127 h 341"/>
                <a:gd name="T64" fmla="*/ 382 w 782"/>
                <a:gd name="T65" fmla="*/ 126 h 341"/>
                <a:gd name="T66" fmla="*/ 402 w 782"/>
                <a:gd name="T67" fmla="*/ 110 h 341"/>
                <a:gd name="T68" fmla="*/ 396 w 782"/>
                <a:gd name="T69" fmla="*/ 92 h 341"/>
                <a:gd name="T70" fmla="*/ 388 w 782"/>
                <a:gd name="T71" fmla="*/ 85 h 341"/>
                <a:gd name="T72" fmla="*/ 376 w 782"/>
                <a:gd name="T73" fmla="*/ 78 h 341"/>
                <a:gd name="T74" fmla="*/ 349 w 782"/>
                <a:gd name="T75" fmla="*/ 69 h 341"/>
                <a:gd name="T76" fmla="*/ 321 w 782"/>
                <a:gd name="T77" fmla="*/ 65 h 341"/>
                <a:gd name="T78" fmla="*/ 275 w 782"/>
                <a:gd name="T79" fmla="*/ 53 h 341"/>
                <a:gd name="T80" fmla="*/ 263 w 782"/>
                <a:gd name="T81" fmla="*/ 31 h 341"/>
                <a:gd name="T82" fmla="*/ 266 w 782"/>
                <a:gd name="T83" fmla="*/ 29 h 341"/>
                <a:gd name="T84" fmla="*/ 271 w 782"/>
                <a:gd name="T85" fmla="*/ 26 h 341"/>
                <a:gd name="T86" fmla="*/ 274 w 782"/>
                <a:gd name="T87" fmla="*/ 25 h 341"/>
                <a:gd name="T88" fmla="*/ 277 w 782"/>
                <a:gd name="T89" fmla="*/ 2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2" h="341">
                  <a:moveTo>
                    <a:pt x="356" y="0"/>
                  </a:moveTo>
                  <a:cubicBezTo>
                    <a:pt x="782" y="170"/>
                    <a:pt x="782" y="170"/>
                    <a:pt x="782" y="170"/>
                  </a:cubicBezTo>
                  <a:cubicBezTo>
                    <a:pt x="477" y="341"/>
                    <a:pt x="477" y="341"/>
                    <a:pt x="477" y="341"/>
                  </a:cubicBezTo>
                  <a:cubicBezTo>
                    <a:pt x="329" y="263"/>
                    <a:pt x="329" y="263"/>
                    <a:pt x="329" y="263"/>
                  </a:cubicBezTo>
                  <a:cubicBezTo>
                    <a:pt x="317" y="257"/>
                    <a:pt x="306" y="254"/>
                    <a:pt x="296" y="251"/>
                  </a:cubicBezTo>
                  <a:cubicBezTo>
                    <a:pt x="287" y="248"/>
                    <a:pt x="278" y="247"/>
                    <a:pt x="270" y="246"/>
                  </a:cubicBezTo>
                  <a:cubicBezTo>
                    <a:pt x="262" y="245"/>
                    <a:pt x="255" y="246"/>
                    <a:pt x="249" y="246"/>
                  </a:cubicBezTo>
                  <a:cubicBezTo>
                    <a:pt x="243" y="247"/>
                    <a:pt x="237" y="249"/>
                    <a:pt x="233" y="251"/>
                  </a:cubicBezTo>
                  <a:cubicBezTo>
                    <a:pt x="229" y="253"/>
                    <a:pt x="226" y="254"/>
                    <a:pt x="223" y="257"/>
                  </a:cubicBezTo>
                  <a:cubicBezTo>
                    <a:pt x="220" y="259"/>
                    <a:pt x="218" y="261"/>
                    <a:pt x="216" y="264"/>
                  </a:cubicBezTo>
                  <a:cubicBezTo>
                    <a:pt x="214" y="266"/>
                    <a:pt x="213" y="268"/>
                    <a:pt x="212" y="271"/>
                  </a:cubicBezTo>
                  <a:cubicBezTo>
                    <a:pt x="211" y="273"/>
                    <a:pt x="211" y="276"/>
                    <a:pt x="211" y="278"/>
                  </a:cubicBezTo>
                  <a:cubicBezTo>
                    <a:pt x="211" y="281"/>
                    <a:pt x="211" y="284"/>
                    <a:pt x="210" y="287"/>
                  </a:cubicBezTo>
                  <a:cubicBezTo>
                    <a:pt x="210" y="290"/>
                    <a:pt x="208" y="293"/>
                    <a:pt x="206" y="296"/>
                  </a:cubicBezTo>
                  <a:cubicBezTo>
                    <a:pt x="204" y="299"/>
                    <a:pt x="202" y="301"/>
                    <a:pt x="198" y="304"/>
                  </a:cubicBezTo>
                  <a:cubicBezTo>
                    <a:pt x="195" y="306"/>
                    <a:pt x="191" y="309"/>
                    <a:pt x="187" y="311"/>
                  </a:cubicBezTo>
                  <a:cubicBezTo>
                    <a:pt x="177" y="315"/>
                    <a:pt x="164" y="318"/>
                    <a:pt x="151" y="319"/>
                  </a:cubicBezTo>
                  <a:cubicBezTo>
                    <a:pt x="137" y="320"/>
                    <a:pt x="123" y="319"/>
                    <a:pt x="109" y="317"/>
                  </a:cubicBezTo>
                  <a:cubicBezTo>
                    <a:pt x="94" y="315"/>
                    <a:pt x="80" y="312"/>
                    <a:pt x="66" y="307"/>
                  </a:cubicBezTo>
                  <a:cubicBezTo>
                    <a:pt x="53" y="302"/>
                    <a:pt x="41" y="296"/>
                    <a:pt x="30" y="289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8" y="288"/>
                    <a:pt x="28" y="288"/>
                    <a:pt x="28" y="288"/>
                  </a:cubicBezTo>
                  <a:cubicBezTo>
                    <a:pt x="28" y="287"/>
                    <a:pt x="28" y="287"/>
                    <a:pt x="28" y="287"/>
                  </a:cubicBezTo>
                  <a:cubicBezTo>
                    <a:pt x="18" y="280"/>
                    <a:pt x="11" y="273"/>
                    <a:pt x="6" y="266"/>
                  </a:cubicBezTo>
                  <a:cubicBezTo>
                    <a:pt x="2" y="259"/>
                    <a:pt x="0" y="252"/>
                    <a:pt x="0" y="245"/>
                  </a:cubicBezTo>
                  <a:cubicBezTo>
                    <a:pt x="0" y="239"/>
                    <a:pt x="3" y="233"/>
                    <a:pt x="8" y="227"/>
                  </a:cubicBezTo>
                  <a:cubicBezTo>
                    <a:pt x="13" y="222"/>
                    <a:pt x="20" y="218"/>
                    <a:pt x="30" y="214"/>
                  </a:cubicBezTo>
                  <a:cubicBezTo>
                    <a:pt x="35" y="213"/>
                    <a:pt x="40" y="211"/>
                    <a:pt x="46" y="210"/>
                  </a:cubicBezTo>
                  <a:cubicBezTo>
                    <a:pt x="51" y="209"/>
                    <a:pt x="57" y="208"/>
                    <a:pt x="63" y="208"/>
                  </a:cubicBezTo>
                  <a:cubicBezTo>
                    <a:pt x="69" y="208"/>
                    <a:pt x="75" y="207"/>
                    <a:pt x="81" y="208"/>
                  </a:cubicBezTo>
                  <a:cubicBezTo>
                    <a:pt x="87" y="208"/>
                    <a:pt x="93" y="208"/>
                    <a:pt x="99" y="209"/>
                  </a:cubicBezTo>
                  <a:cubicBezTo>
                    <a:pt x="103" y="209"/>
                    <a:pt x="107" y="209"/>
                    <a:pt x="111" y="209"/>
                  </a:cubicBezTo>
                  <a:cubicBezTo>
                    <a:pt x="115" y="209"/>
                    <a:pt x="119" y="209"/>
                    <a:pt x="124" y="208"/>
                  </a:cubicBezTo>
                  <a:cubicBezTo>
                    <a:pt x="128" y="208"/>
                    <a:pt x="132" y="207"/>
                    <a:pt x="136" y="206"/>
                  </a:cubicBezTo>
                  <a:cubicBezTo>
                    <a:pt x="140" y="205"/>
                    <a:pt x="143" y="204"/>
                    <a:pt x="147" y="203"/>
                  </a:cubicBezTo>
                  <a:cubicBezTo>
                    <a:pt x="151" y="201"/>
                    <a:pt x="155" y="199"/>
                    <a:pt x="158" y="197"/>
                  </a:cubicBezTo>
                  <a:cubicBezTo>
                    <a:pt x="160" y="194"/>
                    <a:pt x="162" y="192"/>
                    <a:pt x="163" y="188"/>
                  </a:cubicBezTo>
                  <a:cubicBezTo>
                    <a:pt x="163" y="185"/>
                    <a:pt x="162" y="182"/>
                    <a:pt x="160" y="178"/>
                  </a:cubicBezTo>
                  <a:cubicBezTo>
                    <a:pt x="157" y="174"/>
                    <a:pt x="153" y="169"/>
                    <a:pt x="147" y="164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36" y="67"/>
                    <a:pt x="139" y="67"/>
                    <a:pt x="142" y="66"/>
                  </a:cubicBezTo>
                  <a:cubicBezTo>
                    <a:pt x="145" y="66"/>
                    <a:pt x="148" y="65"/>
                    <a:pt x="151" y="65"/>
                  </a:cubicBezTo>
                  <a:cubicBezTo>
                    <a:pt x="153" y="65"/>
                    <a:pt x="156" y="65"/>
                    <a:pt x="159" y="64"/>
                  </a:cubicBezTo>
                  <a:cubicBezTo>
                    <a:pt x="161" y="64"/>
                    <a:pt x="164" y="64"/>
                    <a:pt x="166" y="64"/>
                  </a:cubicBezTo>
                  <a:cubicBezTo>
                    <a:pt x="176" y="64"/>
                    <a:pt x="185" y="65"/>
                    <a:pt x="193" y="67"/>
                  </a:cubicBezTo>
                  <a:cubicBezTo>
                    <a:pt x="201" y="69"/>
                    <a:pt x="208" y="71"/>
                    <a:pt x="213" y="74"/>
                  </a:cubicBezTo>
                  <a:cubicBezTo>
                    <a:pt x="219" y="77"/>
                    <a:pt x="224" y="80"/>
                    <a:pt x="227" y="83"/>
                  </a:cubicBezTo>
                  <a:cubicBezTo>
                    <a:pt x="230" y="86"/>
                    <a:pt x="233" y="89"/>
                    <a:pt x="234" y="92"/>
                  </a:cubicBezTo>
                  <a:cubicBezTo>
                    <a:pt x="233" y="94"/>
                    <a:pt x="234" y="96"/>
                    <a:pt x="235" y="98"/>
                  </a:cubicBezTo>
                  <a:cubicBezTo>
                    <a:pt x="236" y="100"/>
                    <a:pt x="237" y="102"/>
                    <a:pt x="239" y="105"/>
                  </a:cubicBezTo>
                  <a:cubicBezTo>
                    <a:pt x="241" y="107"/>
                    <a:pt x="244" y="109"/>
                    <a:pt x="247" y="111"/>
                  </a:cubicBezTo>
                  <a:cubicBezTo>
                    <a:pt x="250" y="113"/>
                    <a:pt x="253" y="116"/>
                    <a:pt x="257" y="118"/>
                  </a:cubicBezTo>
                  <a:cubicBezTo>
                    <a:pt x="260" y="119"/>
                    <a:pt x="263" y="120"/>
                    <a:pt x="265" y="121"/>
                  </a:cubicBezTo>
                  <a:cubicBezTo>
                    <a:pt x="268" y="123"/>
                    <a:pt x="271" y="124"/>
                    <a:pt x="275" y="125"/>
                  </a:cubicBezTo>
                  <a:cubicBezTo>
                    <a:pt x="278" y="126"/>
                    <a:pt x="281" y="127"/>
                    <a:pt x="284" y="127"/>
                  </a:cubicBezTo>
                  <a:cubicBezTo>
                    <a:pt x="288" y="128"/>
                    <a:pt x="291" y="129"/>
                    <a:pt x="294" y="130"/>
                  </a:cubicBezTo>
                  <a:cubicBezTo>
                    <a:pt x="302" y="131"/>
                    <a:pt x="310" y="132"/>
                    <a:pt x="317" y="133"/>
                  </a:cubicBezTo>
                  <a:cubicBezTo>
                    <a:pt x="325" y="134"/>
                    <a:pt x="333" y="134"/>
                    <a:pt x="341" y="134"/>
                  </a:cubicBezTo>
                  <a:cubicBezTo>
                    <a:pt x="348" y="133"/>
                    <a:pt x="355" y="133"/>
                    <a:pt x="362" y="132"/>
                  </a:cubicBezTo>
                  <a:cubicBezTo>
                    <a:pt x="369" y="130"/>
                    <a:pt x="375" y="129"/>
                    <a:pt x="381" y="127"/>
                  </a:cubicBezTo>
                  <a:cubicBezTo>
                    <a:pt x="381" y="127"/>
                    <a:pt x="381" y="127"/>
                    <a:pt x="381" y="127"/>
                  </a:cubicBezTo>
                  <a:cubicBezTo>
                    <a:pt x="381" y="127"/>
                    <a:pt x="381" y="127"/>
                    <a:pt x="381" y="127"/>
                  </a:cubicBezTo>
                  <a:cubicBezTo>
                    <a:pt x="382" y="126"/>
                    <a:pt x="382" y="126"/>
                    <a:pt x="382" y="126"/>
                  </a:cubicBezTo>
                  <a:cubicBezTo>
                    <a:pt x="382" y="126"/>
                    <a:pt x="382" y="126"/>
                    <a:pt x="382" y="126"/>
                  </a:cubicBezTo>
                  <a:cubicBezTo>
                    <a:pt x="388" y="124"/>
                    <a:pt x="392" y="122"/>
                    <a:pt x="395" y="119"/>
                  </a:cubicBezTo>
                  <a:cubicBezTo>
                    <a:pt x="399" y="116"/>
                    <a:pt x="401" y="113"/>
                    <a:pt x="402" y="110"/>
                  </a:cubicBezTo>
                  <a:cubicBezTo>
                    <a:pt x="403" y="107"/>
                    <a:pt x="403" y="104"/>
                    <a:pt x="402" y="101"/>
                  </a:cubicBezTo>
                  <a:cubicBezTo>
                    <a:pt x="401" y="98"/>
                    <a:pt x="399" y="95"/>
                    <a:pt x="396" y="92"/>
                  </a:cubicBezTo>
                  <a:cubicBezTo>
                    <a:pt x="395" y="90"/>
                    <a:pt x="394" y="89"/>
                    <a:pt x="392" y="88"/>
                  </a:cubicBezTo>
                  <a:cubicBezTo>
                    <a:pt x="391" y="87"/>
                    <a:pt x="389" y="86"/>
                    <a:pt x="388" y="85"/>
                  </a:cubicBezTo>
                  <a:cubicBezTo>
                    <a:pt x="386" y="83"/>
                    <a:pt x="384" y="82"/>
                    <a:pt x="382" y="81"/>
                  </a:cubicBezTo>
                  <a:cubicBezTo>
                    <a:pt x="380" y="80"/>
                    <a:pt x="378" y="79"/>
                    <a:pt x="376" y="78"/>
                  </a:cubicBezTo>
                  <a:cubicBezTo>
                    <a:pt x="372" y="76"/>
                    <a:pt x="367" y="75"/>
                    <a:pt x="363" y="73"/>
                  </a:cubicBezTo>
                  <a:cubicBezTo>
                    <a:pt x="359" y="72"/>
                    <a:pt x="354" y="71"/>
                    <a:pt x="349" y="69"/>
                  </a:cubicBezTo>
                  <a:cubicBezTo>
                    <a:pt x="345" y="68"/>
                    <a:pt x="340" y="67"/>
                    <a:pt x="335" y="67"/>
                  </a:cubicBezTo>
                  <a:cubicBezTo>
                    <a:pt x="330" y="66"/>
                    <a:pt x="325" y="65"/>
                    <a:pt x="321" y="65"/>
                  </a:cubicBezTo>
                  <a:cubicBezTo>
                    <a:pt x="314" y="64"/>
                    <a:pt x="306" y="63"/>
                    <a:pt x="298" y="61"/>
                  </a:cubicBezTo>
                  <a:cubicBezTo>
                    <a:pt x="290" y="59"/>
                    <a:pt x="281" y="56"/>
                    <a:pt x="275" y="53"/>
                  </a:cubicBezTo>
                  <a:cubicBezTo>
                    <a:pt x="268" y="50"/>
                    <a:pt x="262" y="47"/>
                    <a:pt x="260" y="43"/>
                  </a:cubicBezTo>
                  <a:cubicBezTo>
                    <a:pt x="258" y="39"/>
                    <a:pt x="258" y="35"/>
                    <a:pt x="263" y="31"/>
                  </a:cubicBezTo>
                  <a:cubicBezTo>
                    <a:pt x="265" y="30"/>
                    <a:pt x="265" y="30"/>
                    <a:pt x="265" y="30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8" y="28"/>
                    <a:pt x="268" y="28"/>
                    <a:pt x="268" y="28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72" y="26"/>
                    <a:pt x="272" y="26"/>
                    <a:pt x="272" y="26"/>
                  </a:cubicBezTo>
                  <a:cubicBezTo>
                    <a:pt x="274" y="25"/>
                    <a:pt x="274" y="25"/>
                    <a:pt x="274" y="25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77" y="24"/>
                    <a:pt x="277" y="24"/>
                    <a:pt x="277" y="24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E8E3D5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70">
              <a:extLst>
                <a:ext uri="{FF2B5EF4-FFF2-40B4-BE49-F238E27FC236}">
                  <a16:creationId xmlns="" xmlns:a16="http://schemas.microsoft.com/office/drawing/2014/main" id="{858D669E-766C-4D48-B42B-11F1CB9BB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666" y="3971002"/>
              <a:ext cx="2054449" cy="2340368"/>
            </a:xfrm>
            <a:custGeom>
              <a:avLst/>
              <a:gdLst>
                <a:gd name="T0" fmla="*/ 1279 w 1279"/>
                <a:gd name="T1" fmla="*/ 0 h 1457"/>
                <a:gd name="T2" fmla="*/ 1125 w 1279"/>
                <a:gd name="T3" fmla="*/ 649 h 1457"/>
                <a:gd name="T4" fmla="*/ 0 w 1279"/>
                <a:gd name="T5" fmla="*/ 1457 h 1457"/>
                <a:gd name="T6" fmla="*/ 59 w 1279"/>
                <a:gd name="T7" fmla="*/ 687 h 1457"/>
                <a:gd name="T8" fmla="*/ 1279 w 1279"/>
                <a:gd name="T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9" h="1457">
                  <a:moveTo>
                    <a:pt x="1279" y="0"/>
                  </a:moveTo>
                  <a:lnTo>
                    <a:pt x="1125" y="649"/>
                  </a:lnTo>
                  <a:lnTo>
                    <a:pt x="0" y="1457"/>
                  </a:lnTo>
                  <a:lnTo>
                    <a:pt x="59" y="687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15575E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71">
              <a:extLst>
                <a:ext uri="{FF2B5EF4-FFF2-40B4-BE49-F238E27FC236}">
                  <a16:creationId xmlns="" xmlns:a16="http://schemas.microsoft.com/office/drawing/2014/main" id="{79846156-234B-497C-8596-3D6BDD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082" y="2931731"/>
              <a:ext cx="3582032" cy="2149219"/>
            </a:xfrm>
            <a:custGeom>
              <a:avLst/>
              <a:gdLst>
                <a:gd name="T0" fmla="*/ 135 w 943"/>
                <a:gd name="T1" fmla="*/ 7 h 565"/>
                <a:gd name="T2" fmla="*/ 136 w 943"/>
                <a:gd name="T3" fmla="*/ 7 h 565"/>
                <a:gd name="T4" fmla="*/ 172 w 943"/>
                <a:gd name="T5" fmla="*/ 1 h 565"/>
                <a:gd name="T6" fmla="*/ 239 w 943"/>
                <a:gd name="T7" fmla="*/ 6 h 565"/>
                <a:gd name="T8" fmla="*/ 270 w 943"/>
                <a:gd name="T9" fmla="*/ 22 h 565"/>
                <a:gd name="T10" fmla="*/ 275 w 943"/>
                <a:gd name="T11" fmla="*/ 36 h 565"/>
                <a:gd name="T12" fmla="*/ 276 w 943"/>
                <a:gd name="T13" fmla="*/ 55 h 565"/>
                <a:gd name="T14" fmla="*/ 321 w 943"/>
                <a:gd name="T15" fmla="*/ 74 h 565"/>
                <a:gd name="T16" fmla="*/ 495 w 943"/>
                <a:gd name="T17" fmla="*/ 33 h 565"/>
                <a:gd name="T18" fmla="*/ 626 w 943"/>
                <a:gd name="T19" fmla="*/ 110 h 565"/>
                <a:gd name="T20" fmla="*/ 625 w 943"/>
                <a:gd name="T21" fmla="*/ 129 h 565"/>
                <a:gd name="T22" fmla="*/ 603 w 943"/>
                <a:gd name="T23" fmla="*/ 138 h 565"/>
                <a:gd name="T24" fmla="*/ 578 w 943"/>
                <a:gd name="T25" fmla="*/ 142 h 565"/>
                <a:gd name="T26" fmla="*/ 548 w 943"/>
                <a:gd name="T27" fmla="*/ 140 h 565"/>
                <a:gd name="T28" fmla="*/ 513 w 943"/>
                <a:gd name="T29" fmla="*/ 142 h 565"/>
                <a:gd name="T30" fmla="*/ 476 w 943"/>
                <a:gd name="T31" fmla="*/ 159 h 565"/>
                <a:gd name="T32" fmla="*/ 473 w 943"/>
                <a:gd name="T33" fmla="*/ 198 h 565"/>
                <a:gd name="T34" fmla="*/ 496 w 943"/>
                <a:gd name="T35" fmla="*/ 220 h 565"/>
                <a:gd name="T36" fmla="*/ 498 w 943"/>
                <a:gd name="T37" fmla="*/ 222 h 565"/>
                <a:gd name="T38" fmla="*/ 535 w 943"/>
                <a:gd name="T39" fmla="*/ 241 h 565"/>
                <a:gd name="T40" fmla="*/ 619 w 943"/>
                <a:gd name="T41" fmla="*/ 253 h 565"/>
                <a:gd name="T42" fmla="*/ 667 w 943"/>
                <a:gd name="T43" fmla="*/ 238 h 565"/>
                <a:gd name="T44" fmla="*/ 679 w 943"/>
                <a:gd name="T45" fmla="*/ 221 h 565"/>
                <a:gd name="T46" fmla="*/ 681 w 943"/>
                <a:gd name="T47" fmla="*/ 204 h 565"/>
                <a:gd name="T48" fmla="*/ 692 w 943"/>
                <a:gd name="T49" fmla="*/ 190 h 565"/>
                <a:gd name="T50" fmla="*/ 718 w 943"/>
                <a:gd name="T51" fmla="*/ 180 h 565"/>
                <a:gd name="T52" fmla="*/ 764 w 943"/>
                <a:gd name="T53" fmla="*/ 184 h 565"/>
                <a:gd name="T54" fmla="*/ 943 w 943"/>
                <a:gd name="T55" fmla="*/ 274 h 565"/>
                <a:gd name="T56" fmla="*/ 0 w 943"/>
                <a:gd name="T57" fmla="*/ 184 h 565"/>
                <a:gd name="T58" fmla="*/ 200 w 943"/>
                <a:gd name="T59" fmla="*/ 111 h 565"/>
                <a:gd name="T60" fmla="*/ 172 w 943"/>
                <a:gd name="T61" fmla="*/ 82 h 565"/>
                <a:gd name="T62" fmla="*/ 128 w 943"/>
                <a:gd name="T63" fmla="*/ 74 h 565"/>
                <a:gd name="T64" fmla="*/ 100 w 943"/>
                <a:gd name="T65" fmla="*/ 65 h 565"/>
                <a:gd name="T66" fmla="*/ 81 w 943"/>
                <a:gd name="T67" fmla="*/ 45 h 565"/>
                <a:gd name="T68" fmla="*/ 105 w 943"/>
                <a:gd name="T69" fmla="*/ 1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3" h="565">
                  <a:moveTo>
                    <a:pt x="134" y="7"/>
                  </a:move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48" y="4"/>
                    <a:pt x="160" y="2"/>
                    <a:pt x="172" y="1"/>
                  </a:cubicBezTo>
                  <a:cubicBezTo>
                    <a:pt x="184" y="0"/>
                    <a:pt x="196" y="0"/>
                    <a:pt x="208" y="1"/>
                  </a:cubicBezTo>
                  <a:cubicBezTo>
                    <a:pt x="219" y="2"/>
                    <a:pt x="229" y="4"/>
                    <a:pt x="239" y="6"/>
                  </a:cubicBezTo>
                  <a:cubicBezTo>
                    <a:pt x="248" y="9"/>
                    <a:pt x="256" y="12"/>
                    <a:pt x="263" y="16"/>
                  </a:cubicBezTo>
                  <a:cubicBezTo>
                    <a:pt x="266" y="18"/>
                    <a:pt x="268" y="20"/>
                    <a:pt x="270" y="22"/>
                  </a:cubicBezTo>
                  <a:cubicBezTo>
                    <a:pt x="272" y="24"/>
                    <a:pt x="273" y="27"/>
                    <a:pt x="274" y="29"/>
                  </a:cubicBezTo>
                  <a:cubicBezTo>
                    <a:pt x="275" y="31"/>
                    <a:pt x="275" y="33"/>
                    <a:pt x="275" y="36"/>
                  </a:cubicBezTo>
                  <a:cubicBezTo>
                    <a:pt x="274" y="38"/>
                    <a:pt x="274" y="41"/>
                    <a:pt x="272" y="43"/>
                  </a:cubicBezTo>
                  <a:cubicBezTo>
                    <a:pt x="272" y="46"/>
                    <a:pt x="273" y="50"/>
                    <a:pt x="276" y="55"/>
                  </a:cubicBezTo>
                  <a:cubicBezTo>
                    <a:pt x="279" y="59"/>
                    <a:pt x="284" y="63"/>
                    <a:pt x="291" y="67"/>
                  </a:cubicBezTo>
                  <a:cubicBezTo>
                    <a:pt x="299" y="70"/>
                    <a:pt x="309" y="73"/>
                    <a:pt x="321" y="74"/>
                  </a:cubicBezTo>
                  <a:cubicBezTo>
                    <a:pt x="334" y="75"/>
                    <a:pt x="349" y="75"/>
                    <a:pt x="367" y="7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614" y="97"/>
                    <a:pt x="614" y="97"/>
                    <a:pt x="614" y="97"/>
                  </a:cubicBezTo>
                  <a:cubicBezTo>
                    <a:pt x="620" y="101"/>
                    <a:pt x="624" y="106"/>
                    <a:pt x="626" y="110"/>
                  </a:cubicBezTo>
                  <a:cubicBezTo>
                    <a:pt x="629" y="114"/>
                    <a:pt x="630" y="117"/>
                    <a:pt x="630" y="121"/>
                  </a:cubicBezTo>
                  <a:cubicBezTo>
                    <a:pt x="629" y="124"/>
                    <a:pt x="627" y="127"/>
                    <a:pt x="625" y="129"/>
                  </a:cubicBezTo>
                  <a:cubicBezTo>
                    <a:pt x="622" y="132"/>
                    <a:pt x="618" y="134"/>
                    <a:pt x="614" y="135"/>
                  </a:cubicBezTo>
                  <a:cubicBezTo>
                    <a:pt x="610" y="137"/>
                    <a:pt x="607" y="138"/>
                    <a:pt x="603" y="138"/>
                  </a:cubicBezTo>
                  <a:cubicBezTo>
                    <a:pt x="599" y="139"/>
                    <a:pt x="595" y="140"/>
                    <a:pt x="590" y="141"/>
                  </a:cubicBezTo>
                  <a:cubicBezTo>
                    <a:pt x="586" y="141"/>
                    <a:pt x="582" y="141"/>
                    <a:pt x="578" y="142"/>
                  </a:cubicBezTo>
                  <a:cubicBezTo>
                    <a:pt x="574" y="142"/>
                    <a:pt x="570" y="142"/>
                    <a:pt x="566" y="142"/>
                  </a:cubicBezTo>
                  <a:cubicBezTo>
                    <a:pt x="560" y="141"/>
                    <a:pt x="554" y="140"/>
                    <a:pt x="548" y="140"/>
                  </a:cubicBezTo>
                  <a:cubicBezTo>
                    <a:pt x="542" y="140"/>
                    <a:pt x="536" y="140"/>
                    <a:pt x="530" y="140"/>
                  </a:cubicBezTo>
                  <a:cubicBezTo>
                    <a:pt x="524" y="140"/>
                    <a:pt x="519" y="141"/>
                    <a:pt x="513" y="142"/>
                  </a:cubicBezTo>
                  <a:cubicBezTo>
                    <a:pt x="508" y="143"/>
                    <a:pt x="503" y="144"/>
                    <a:pt x="498" y="146"/>
                  </a:cubicBezTo>
                  <a:cubicBezTo>
                    <a:pt x="488" y="150"/>
                    <a:pt x="481" y="154"/>
                    <a:pt x="476" y="159"/>
                  </a:cubicBezTo>
                  <a:cubicBezTo>
                    <a:pt x="470" y="165"/>
                    <a:pt x="468" y="171"/>
                    <a:pt x="467" y="177"/>
                  </a:cubicBezTo>
                  <a:cubicBezTo>
                    <a:pt x="467" y="184"/>
                    <a:pt x="469" y="191"/>
                    <a:pt x="473" y="198"/>
                  </a:cubicBezTo>
                  <a:cubicBezTo>
                    <a:pt x="478" y="205"/>
                    <a:pt x="485" y="213"/>
                    <a:pt x="495" y="220"/>
                  </a:cubicBezTo>
                  <a:cubicBezTo>
                    <a:pt x="496" y="220"/>
                    <a:pt x="496" y="220"/>
                    <a:pt x="496" y="220"/>
                  </a:cubicBezTo>
                  <a:cubicBezTo>
                    <a:pt x="497" y="221"/>
                    <a:pt x="497" y="221"/>
                    <a:pt x="497" y="221"/>
                  </a:cubicBezTo>
                  <a:cubicBezTo>
                    <a:pt x="498" y="222"/>
                    <a:pt x="498" y="222"/>
                    <a:pt x="498" y="222"/>
                  </a:cubicBezTo>
                  <a:cubicBezTo>
                    <a:pt x="499" y="222"/>
                    <a:pt x="499" y="222"/>
                    <a:pt x="499" y="222"/>
                  </a:cubicBezTo>
                  <a:cubicBezTo>
                    <a:pt x="509" y="230"/>
                    <a:pt x="522" y="236"/>
                    <a:pt x="535" y="241"/>
                  </a:cubicBezTo>
                  <a:cubicBezTo>
                    <a:pt x="549" y="246"/>
                    <a:pt x="563" y="249"/>
                    <a:pt x="577" y="251"/>
                  </a:cubicBezTo>
                  <a:cubicBezTo>
                    <a:pt x="592" y="253"/>
                    <a:pt x="606" y="254"/>
                    <a:pt x="619" y="253"/>
                  </a:cubicBezTo>
                  <a:cubicBezTo>
                    <a:pt x="632" y="252"/>
                    <a:pt x="644" y="249"/>
                    <a:pt x="655" y="245"/>
                  </a:cubicBezTo>
                  <a:cubicBezTo>
                    <a:pt x="659" y="243"/>
                    <a:pt x="663" y="240"/>
                    <a:pt x="667" y="238"/>
                  </a:cubicBezTo>
                  <a:cubicBezTo>
                    <a:pt x="670" y="235"/>
                    <a:pt x="673" y="233"/>
                    <a:pt x="675" y="230"/>
                  </a:cubicBezTo>
                  <a:cubicBezTo>
                    <a:pt x="677" y="227"/>
                    <a:pt x="678" y="224"/>
                    <a:pt x="679" y="221"/>
                  </a:cubicBezTo>
                  <a:cubicBezTo>
                    <a:pt x="680" y="218"/>
                    <a:pt x="680" y="214"/>
                    <a:pt x="680" y="211"/>
                  </a:cubicBezTo>
                  <a:cubicBezTo>
                    <a:pt x="680" y="209"/>
                    <a:pt x="680" y="207"/>
                    <a:pt x="681" y="204"/>
                  </a:cubicBezTo>
                  <a:cubicBezTo>
                    <a:pt x="682" y="202"/>
                    <a:pt x="683" y="199"/>
                    <a:pt x="685" y="197"/>
                  </a:cubicBezTo>
                  <a:cubicBezTo>
                    <a:pt x="687" y="195"/>
                    <a:pt x="689" y="192"/>
                    <a:pt x="692" y="190"/>
                  </a:cubicBezTo>
                  <a:cubicBezTo>
                    <a:pt x="694" y="188"/>
                    <a:pt x="698" y="186"/>
                    <a:pt x="702" y="184"/>
                  </a:cubicBezTo>
                  <a:cubicBezTo>
                    <a:pt x="706" y="182"/>
                    <a:pt x="712" y="181"/>
                    <a:pt x="718" y="180"/>
                  </a:cubicBezTo>
                  <a:cubicBezTo>
                    <a:pt x="724" y="179"/>
                    <a:pt x="731" y="179"/>
                    <a:pt x="739" y="179"/>
                  </a:cubicBezTo>
                  <a:cubicBezTo>
                    <a:pt x="746" y="180"/>
                    <a:pt x="755" y="181"/>
                    <a:pt x="764" y="184"/>
                  </a:cubicBezTo>
                  <a:cubicBezTo>
                    <a:pt x="774" y="186"/>
                    <a:pt x="785" y="190"/>
                    <a:pt x="796" y="195"/>
                  </a:cubicBezTo>
                  <a:cubicBezTo>
                    <a:pt x="943" y="274"/>
                    <a:pt x="943" y="274"/>
                    <a:pt x="943" y="274"/>
                  </a:cubicBezTo>
                  <a:cubicBezTo>
                    <a:pt x="427" y="565"/>
                    <a:pt x="427" y="565"/>
                    <a:pt x="427" y="56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86" y="125"/>
                    <a:pt x="196" y="118"/>
                    <a:pt x="200" y="111"/>
                  </a:cubicBezTo>
                  <a:cubicBezTo>
                    <a:pt x="203" y="104"/>
                    <a:pt x="201" y="99"/>
                    <a:pt x="196" y="94"/>
                  </a:cubicBezTo>
                  <a:cubicBezTo>
                    <a:pt x="190" y="89"/>
                    <a:pt x="181" y="85"/>
                    <a:pt x="172" y="82"/>
                  </a:cubicBezTo>
                  <a:cubicBezTo>
                    <a:pt x="163" y="79"/>
                    <a:pt x="153" y="77"/>
                    <a:pt x="145" y="76"/>
                  </a:cubicBezTo>
                  <a:cubicBezTo>
                    <a:pt x="139" y="75"/>
                    <a:pt x="133" y="75"/>
                    <a:pt x="128" y="74"/>
                  </a:cubicBezTo>
                  <a:cubicBezTo>
                    <a:pt x="122" y="73"/>
                    <a:pt x="117" y="71"/>
                    <a:pt x="113" y="70"/>
                  </a:cubicBezTo>
                  <a:cubicBezTo>
                    <a:pt x="108" y="69"/>
                    <a:pt x="104" y="67"/>
                    <a:pt x="100" y="65"/>
                  </a:cubicBezTo>
                  <a:cubicBezTo>
                    <a:pt x="96" y="63"/>
                    <a:pt x="93" y="61"/>
                    <a:pt x="90" y="59"/>
                  </a:cubicBezTo>
                  <a:cubicBezTo>
                    <a:pt x="84" y="55"/>
                    <a:pt x="81" y="50"/>
                    <a:pt x="81" y="45"/>
                  </a:cubicBezTo>
                  <a:cubicBezTo>
                    <a:pt x="80" y="40"/>
                    <a:pt x="82" y="35"/>
                    <a:pt x="87" y="30"/>
                  </a:cubicBezTo>
                  <a:cubicBezTo>
                    <a:pt x="91" y="26"/>
                    <a:pt x="97" y="21"/>
                    <a:pt x="105" y="17"/>
                  </a:cubicBezTo>
                  <a:cubicBezTo>
                    <a:pt x="113" y="13"/>
                    <a:pt x="123" y="10"/>
                    <a:pt x="134" y="7"/>
                  </a:cubicBezTo>
                  <a:close/>
                </a:path>
              </a:pathLst>
            </a:custGeom>
            <a:solidFill>
              <a:srgbClr val="07C0D5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76">
              <a:extLst>
                <a:ext uri="{FF2B5EF4-FFF2-40B4-BE49-F238E27FC236}">
                  <a16:creationId xmlns="" xmlns:a16="http://schemas.microsoft.com/office/drawing/2014/main" id="{067F3F7C-9635-4E74-B377-A59CCA7F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082" y="3635287"/>
              <a:ext cx="1622355" cy="2682508"/>
            </a:xfrm>
            <a:custGeom>
              <a:avLst/>
              <a:gdLst>
                <a:gd name="T0" fmla="*/ 1010 w 1010"/>
                <a:gd name="T1" fmla="*/ 900 h 1670"/>
                <a:gd name="T2" fmla="*/ 951 w 1010"/>
                <a:gd name="T3" fmla="*/ 1670 h 1670"/>
                <a:gd name="T4" fmla="*/ 45 w 1010"/>
                <a:gd name="T5" fmla="*/ 663 h 1670"/>
                <a:gd name="T6" fmla="*/ 0 w 1010"/>
                <a:gd name="T7" fmla="*/ 0 h 1670"/>
                <a:gd name="T8" fmla="*/ 1010 w 1010"/>
                <a:gd name="T9" fmla="*/ 900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1670">
                  <a:moveTo>
                    <a:pt x="1010" y="900"/>
                  </a:moveTo>
                  <a:lnTo>
                    <a:pt x="951" y="1670"/>
                  </a:lnTo>
                  <a:lnTo>
                    <a:pt x="45" y="663"/>
                  </a:lnTo>
                  <a:lnTo>
                    <a:pt x="0" y="0"/>
                  </a:lnTo>
                  <a:lnTo>
                    <a:pt x="1010" y="900"/>
                  </a:lnTo>
                  <a:close/>
                </a:path>
              </a:pathLst>
            </a:custGeom>
            <a:solidFill>
              <a:srgbClr val="15575E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18186" y="1169773"/>
            <a:ext cx="628895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Використані матеріали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8185" y="3054432"/>
            <a:ext cx="628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mon.gov.ua/storage/app/uploads/public/5e7/8e4/cc3/5e78e4cc3b23f799218058.pdf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25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55" y="148280"/>
            <a:ext cx="1458098" cy="56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4130" y="131805"/>
            <a:ext cx="1746421" cy="6013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403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>
            <a:extLst>
              <a:ext uri="{FF2B5EF4-FFF2-40B4-BE49-F238E27FC236}">
                <a16:creationId xmlns="" xmlns:a16="http://schemas.microsoft.com/office/drawing/2014/main" id="{62010B49-B4BC-406B-B7E2-8CA509D04FA6}"/>
              </a:ext>
            </a:extLst>
          </p:cNvPr>
          <p:cNvSpPr/>
          <p:nvPr/>
        </p:nvSpPr>
        <p:spPr>
          <a:xfrm flipH="1">
            <a:off x="5122845" y="1746384"/>
            <a:ext cx="352718" cy="269349"/>
          </a:xfrm>
          <a:prstGeom prst="parallelogram">
            <a:avLst>
              <a:gd name="adj" fmla="val 55395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="" xmlns:a16="http://schemas.microsoft.com/office/drawing/2014/main" id="{C6EAAD9F-5CA1-4639-9828-1552DAA12EA8}"/>
              </a:ext>
            </a:extLst>
          </p:cNvPr>
          <p:cNvSpPr/>
          <p:nvPr/>
        </p:nvSpPr>
        <p:spPr>
          <a:xfrm flipH="1">
            <a:off x="4879681" y="1616693"/>
            <a:ext cx="357350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平行四边形 5">
            <a:extLst>
              <a:ext uri="{FF2B5EF4-FFF2-40B4-BE49-F238E27FC236}">
                <a16:creationId xmlns="" xmlns:a16="http://schemas.microsoft.com/office/drawing/2014/main" id="{C71B572E-373D-4B7A-9DF2-C1394BFC8B80}"/>
              </a:ext>
            </a:extLst>
          </p:cNvPr>
          <p:cNvSpPr/>
          <p:nvPr/>
        </p:nvSpPr>
        <p:spPr>
          <a:xfrm flipH="1">
            <a:off x="4636697" y="1489149"/>
            <a:ext cx="357349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平行四边形 6">
            <a:extLst>
              <a:ext uri="{FF2B5EF4-FFF2-40B4-BE49-F238E27FC236}">
                <a16:creationId xmlns="" xmlns:a16="http://schemas.microsoft.com/office/drawing/2014/main" id="{416CF186-3951-4005-A1C7-45EDD86BAAF7}"/>
              </a:ext>
            </a:extLst>
          </p:cNvPr>
          <p:cNvSpPr/>
          <p:nvPr/>
        </p:nvSpPr>
        <p:spPr>
          <a:xfrm flipH="1">
            <a:off x="4396738" y="1360883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平行四边形 7">
            <a:extLst>
              <a:ext uri="{FF2B5EF4-FFF2-40B4-BE49-F238E27FC236}">
                <a16:creationId xmlns="" xmlns:a16="http://schemas.microsoft.com/office/drawing/2014/main" id="{FC710CE1-41AB-4FB7-9C84-99FCCBEA743E}"/>
              </a:ext>
            </a:extLst>
          </p:cNvPr>
          <p:cNvSpPr/>
          <p:nvPr/>
        </p:nvSpPr>
        <p:spPr>
          <a:xfrm flipH="1">
            <a:off x="4155176" y="1279903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="" xmlns:a16="http://schemas.microsoft.com/office/drawing/2014/main" id="{94405452-2ABB-4944-B602-2A831EFBF0E9}"/>
              </a:ext>
            </a:extLst>
          </p:cNvPr>
          <p:cNvSpPr/>
          <p:nvPr/>
        </p:nvSpPr>
        <p:spPr>
          <a:xfrm flipH="1">
            <a:off x="3912902" y="1100081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平行四边形 9">
            <a:extLst>
              <a:ext uri="{FF2B5EF4-FFF2-40B4-BE49-F238E27FC236}">
                <a16:creationId xmlns="" xmlns:a16="http://schemas.microsoft.com/office/drawing/2014/main" id="{C74941AD-A4FE-4F17-AB60-E5E8E21C7E68}"/>
              </a:ext>
            </a:extLst>
          </p:cNvPr>
          <p:cNvSpPr/>
          <p:nvPr/>
        </p:nvSpPr>
        <p:spPr>
          <a:xfrm flipH="1">
            <a:off x="3668669" y="974318"/>
            <a:ext cx="356466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平行四边形 10">
            <a:extLst>
              <a:ext uri="{FF2B5EF4-FFF2-40B4-BE49-F238E27FC236}">
                <a16:creationId xmlns="" xmlns:a16="http://schemas.microsoft.com/office/drawing/2014/main" id="{2D741EF8-96B8-4663-AB92-0B8007283401}"/>
              </a:ext>
            </a:extLst>
          </p:cNvPr>
          <p:cNvSpPr/>
          <p:nvPr/>
        </p:nvSpPr>
        <p:spPr>
          <a:xfrm flipH="1">
            <a:off x="3403100" y="844080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1">
            <a:extLst>
              <a:ext uri="{FF2B5EF4-FFF2-40B4-BE49-F238E27FC236}">
                <a16:creationId xmlns="" xmlns:a16="http://schemas.microsoft.com/office/drawing/2014/main" id="{E2E7960C-48E7-4945-A327-9DD70868B05E}"/>
              </a:ext>
            </a:extLst>
          </p:cNvPr>
          <p:cNvSpPr/>
          <p:nvPr/>
        </p:nvSpPr>
        <p:spPr>
          <a:xfrm>
            <a:off x="3579286" y="1136201"/>
            <a:ext cx="1931828" cy="2282502"/>
          </a:xfrm>
          <a:custGeom>
            <a:avLst/>
            <a:gdLst>
              <a:gd name="connsiteX0" fmla="*/ 5745 w 2309807"/>
              <a:gd name="connsiteY0" fmla="*/ 1734172 h 2064573"/>
              <a:gd name="connsiteX1" fmla="*/ 139045 w 2309807"/>
              <a:gd name="connsiteY1" fmla="*/ 1974807 h 2064573"/>
              <a:gd name="connsiteX2" fmla="*/ 425892 w 2309807"/>
              <a:gd name="connsiteY2" fmla="*/ 1974807 h 2064573"/>
              <a:gd name="connsiteX3" fmla="*/ 292592 w 2309807"/>
              <a:gd name="connsiteY3" fmla="*/ 1734172 h 2064573"/>
              <a:gd name="connsiteX4" fmla="*/ 579879 w 2309807"/>
              <a:gd name="connsiteY4" fmla="*/ 1505363 h 2064573"/>
              <a:gd name="connsiteX5" fmla="*/ 712622 w 2309807"/>
              <a:gd name="connsiteY5" fmla="*/ 1744994 h 2064573"/>
              <a:gd name="connsiteX6" fmla="*/ 714974 w 2309807"/>
              <a:gd name="connsiteY6" fmla="*/ 1744994 h 2064573"/>
              <a:gd name="connsiteX7" fmla="*/ 714974 w 2309807"/>
              <a:gd name="connsiteY7" fmla="*/ 1857899 h 2064573"/>
              <a:gd name="connsiteX8" fmla="*/ 713646 w 2309807"/>
              <a:gd name="connsiteY8" fmla="*/ 1855502 h 2064573"/>
              <a:gd name="connsiteX9" fmla="*/ 713646 w 2309807"/>
              <a:gd name="connsiteY9" fmla="*/ 1748198 h 2064573"/>
              <a:gd name="connsiteX10" fmla="*/ 1508256 w 2309807"/>
              <a:gd name="connsiteY10" fmla="*/ 1386948 h 2064573"/>
              <a:gd name="connsiteX11" fmla="*/ 1580691 w 2309807"/>
              <a:gd name="connsiteY11" fmla="*/ 1513434 h 2064573"/>
              <a:gd name="connsiteX12" fmla="*/ 1578323 w 2309807"/>
              <a:gd name="connsiteY12" fmla="*/ 1513434 h 2064573"/>
              <a:gd name="connsiteX13" fmla="*/ 1867143 w 2309807"/>
              <a:gd name="connsiteY13" fmla="*/ 1285048 h 2064573"/>
              <a:gd name="connsiteX14" fmla="*/ 1869877 w 2309807"/>
              <a:gd name="connsiteY14" fmla="*/ 1285048 h 2064573"/>
              <a:gd name="connsiteX15" fmla="*/ 1869877 w 2309807"/>
              <a:gd name="connsiteY15" fmla="*/ 1397943 h 2064573"/>
              <a:gd name="connsiteX16" fmla="*/ 1869080 w 2309807"/>
              <a:gd name="connsiteY16" fmla="*/ 1397943 h 2064573"/>
              <a:gd name="connsiteX17" fmla="*/ 1869080 w 2309807"/>
              <a:gd name="connsiteY17" fmla="*/ 1288565 h 2064573"/>
              <a:gd name="connsiteX18" fmla="*/ 0 w 2309807"/>
              <a:gd name="connsiteY18" fmla="*/ 0 h 2064573"/>
              <a:gd name="connsiteX19" fmla="*/ 288726 w 2309807"/>
              <a:gd name="connsiteY19" fmla="*/ 0 h 2064573"/>
              <a:gd name="connsiteX20" fmla="*/ 288726 w 2309807"/>
              <a:gd name="connsiteY20" fmla="*/ 115490 h 2064573"/>
              <a:gd name="connsiteX21" fmla="*/ 577452 w 2309807"/>
              <a:gd name="connsiteY21" fmla="*/ 115490 h 2064573"/>
              <a:gd name="connsiteX22" fmla="*/ 577452 w 2309807"/>
              <a:gd name="connsiteY22" fmla="*/ 230981 h 2064573"/>
              <a:gd name="connsiteX23" fmla="*/ 866178 w 2309807"/>
              <a:gd name="connsiteY23" fmla="*/ 230981 h 2064573"/>
              <a:gd name="connsiteX24" fmla="*/ 866178 w 2309807"/>
              <a:gd name="connsiteY24" fmla="*/ 346471 h 2064573"/>
              <a:gd name="connsiteX25" fmla="*/ 1154904 w 2309807"/>
              <a:gd name="connsiteY25" fmla="*/ 346471 h 2064573"/>
              <a:gd name="connsiteX26" fmla="*/ 1154904 w 2309807"/>
              <a:gd name="connsiteY26" fmla="*/ 461962 h 2064573"/>
              <a:gd name="connsiteX27" fmla="*/ 1443630 w 2309807"/>
              <a:gd name="connsiteY27" fmla="*/ 461962 h 2064573"/>
              <a:gd name="connsiteX28" fmla="*/ 1443630 w 2309807"/>
              <a:gd name="connsiteY28" fmla="*/ 577452 h 2064573"/>
              <a:gd name="connsiteX29" fmla="*/ 1732355 w 2309807"/>
              <a:gd name="connsiteY29" fmla="*/ 577452 h 2064573"/>
              <a:gd name="connsiteX30" fmla="*/ 1732355 w 2309807"/>
              <a:gd name="connsiteY30" fmla="*/ 692942 h 2064573"/>
              <a:gd name="connsiteX31" fmla="*/ 2021081 w 2309807"/>
              <a:gd name="connsiteY31" fmla="*/ 692942 h 2064573"/>
              <a:gd name="connsiteX32" fmla="*/ 2021081 w 2309807"/>
              <a:gd name="connsiteY32" fmla="*/ 809075 h 2064573"/>
              <a:gd name="connsiteX33" fmla="*/ 2309807 w 2309807"/>
              <a:gd name="connsiteY33" fmla="*/ 809075 h 2064573"/>
              <a:gd name="connsiteX34" fmla="*/ 2309807 w 2309807"/>
              <a:gd name="connsiteY34" fmla="*/ 928060 h 2064573"/>
              <a:gd name="connsiteX35" fmla="*/ 2024849 w 2309807"/>
              <a:gd name="connsiteY35" fmla="*/ 928060 h 2064573"/>
              <a:gd name="connsiteX36" fmla="*/ 2158149 w 2309807"/>
              <a:gd name="connsiteY36" fmla="*/ 1168695 h 2064573"/>
              <a:gd name="connsiteX37" fmla="*/ 2158603 w 2309807"/>
              <a:gd name="connsiteY37" fmla="*/ 1168695 h 2064573"/>
              <a:gd name="connsiteX38" fmla="*/ 2158603 w 2309807"/>
              <a:gd name="connsiteY38" fmla="*/ 1282453 h 2064573"/>
              <a:gd name="connsiteX39" fmla="*/ 2158098 w 2309807"/>
              <a:gd name="connsiteY39" fmla="*/ 1282453 h 2064573"/>
              <a:gd name="connsiteX40" fmla="*/ 2158098 w 2309807"/>
              <a:gd name="connsiteY40" fmla="*/ 1171896 h 2064573"/>
              <a:gd name="connsiteX41" fmla="*/ 2023780 w 2309807"/>
              <a:gd name="connsiteY41" fmla="*/ 928060 h 2064573"/>
              <a:gd name="connsiteX42" fmla="*/ 2023780 w 2309807"/>
              <a:gd name="connsiteY42" fmla="*/ 1041212 h 2064573"/>
              <a:gd name="connsiteX43" fmla="*/ 2156669 w 2309807"/>
              <a:gd name="connsiteY43" fmla="*/ 1282453 h 2064573"/>
              <a:gd name="connsiteX44" fmla="*/ 2156654 w 2309807"/>
              <a:gd name="connsiteY44" fmla="*/ 1282453 h 2064573"/>
              <a:gd name="connsiteX45" fmla="*/ 2024791 w 2309807"/>
              <a:gd name="connsiteY45" fmla="*/ 1044413 h 2064573"/>
              <a:gd name="connsiteX46" fmla="*/ 1733479 w 2309807"/>
              <a:gd name="connsiteY46" fmla="*/ 1044413 h 2064573"/>
              <a:gd name="connsiteX47" fmla="*/ 1734761 w 2309807"/>
              <a:gd name="connsiteY47" fmla="*/ 1046727 h 2064573"/>
              <a:gd name="connsiteX48" fmla="*/ 1734761 w 2309807"/>
              <a:gd name="connsiteY48" fmla="*/ 1155478 h 2064573"/>
              <a:gd name="connsiteX49" fmla="*/ 1868325 w 2309807"/>
              <a:gd name="connsiteY49" fmla="*/ 1397943 h 2064573"/>
              <a:gd name="connsiteX50" fmla="*/ 1581151 w 2309807"/>
              <a:gd name="connsiteY50" fmla="*/ 1397943 h 2064573"/>
              <a:gd name="connsiteX51" fmla="*/ 1581151 w 2309807"/>
              <a:gd name="connsiteY51" fmla="*/ 1513434 h 2064573"/>
              <a:gd name="connsiteX52" fmla="*/ 1580958 w 2309807"/>
              <a:gd name="connsiteY52" fmla="*/ 1513434 h 2064573"/>
              <a:gd name="connsiteX53" fmla="*/ 1580958 w 2309807"/>
              <a:gd name="connsiteY53" fmla="*/ 1397403 h 2064573"/>
              <a:gd name="connsiteX54" fmla="*/ 1867165 w 2309807"/>
              <a:gd name="connsiteY54" fmla="*/ 1397403 h 2064573"/>
              <a:gd name="connsiteX55" fmla="*/ 1733865 w 2309807"/>
              <a:gd name="connsiteY55" fmla="*/ 1156768 h 2064573"/>
              <a:gd name="connsiteX56" fmla="*/ 1447016 w 2309807"/>
              <a:gd name="connsiteY56" fmla="*/ 1156768 h 2064573"/>
              <a:gd name="connsiteX57" fmla="*/ 1514070 w 2309807"/>
              <a:gd name="connsiteY57" fmla="*/ 1277814 h 2064573"/>
              <a:gd name="connsiteX58" fmla="*/ 1443292 w 2309807"/>
              <a:gd name="connsiteY58" fmla="*/ 1154223 h 2064573"/>
              <a:gd name="connsiteX59" fmla="*/ 1443292 w 2309807"/>
              <a:gd name="connsiteY59" fmla="*/ 1273263 h 2064573"/>
              <a:gd name="connsiteX60" fmla="*/ 1158422 w 2309807"/>
              <a:gd name="connsiteY60" fmla="*/ 1273263 h 2064573"/>
              <a:gd name="connsiteX61" fmla="*/ 1291721 w 2309807"/>
              <a:gd name="connsiteY61" fmla="*/ 1513897 h 2064573"/>
              <a:gd name="connsiteX62" fmla="*/ 1292426 w 2309807"/>
              <a:gd name="connsiteY62" fmla="*/ 1513897 h 2064573"/>
              <a:gd name="connsiteX63" fmla="*/ 1292426 w 2309807"/>
              <a:gd name="connsiteY63" fmla="*/ 1516528 h 2064573"/>
              <a:gd name="connsiteX64" fmla="*/ 1158421 w 2309807"/>
              <a:gd name="connsiteY64" fmla="*/ 1273262 h 2064573"/>
              <a:gd name="connsiteX65" fmla="*/ 1158421 w 2309807"/>
              <a:gd name="connsiteY65" fmla="*/ 1386570 h 2064573"/>
              <a:gd name="connsiteX66" fmla="*/ 1291924 w 2309807"/>
              <a:gd name="connsiteY66" fmla="*/ 1628924 h 2064573"/>
              <a:gd name="connsiteX67" fmla="*/ 1290004 w 2309807"/>
              <a:gd name="connsiteY67" fmla="*/ 1628924 h 2064573"/>
              <a:gd name="connsiteX68" fmla="*/ 1157523 w 2309807"/>
              <a:gd name="connsiteY68" fmla="*/ 1389768 h 2064573"/>
              <a:gd name="connsiteX69" fmla="*/ 870676 w 2309807"/>
              <a:gd name="connsiteY69" fmla="*/ 1389768 h 2064573"/>
              <a:gd name="connsiteX70" fmla="*/ 1003700 w 2309807"/>
              <a:gd name="connsiteY70" fmla="*/ 1629905 h 2064573"/>
              <a:gd name="connsiteX71" fmla="*/ 1003700 w 2309807"/>
              <a:gd name="connsiteY71" fmla="*/ 1742658 h 2064573"/>
              <a:gd name="connsiteX72" fmla="*/ 1001384 w 2309807"/>
              <a:gd name="connsiteY72" fmla="*/ 1738477 h 2064573"/>
              <a:gd name="connsiteX73" fmla="*/ 1001384 w 2309807"/>
              <a:gd name="connsiteY73" fmla="*/ 1627054 h 2064573"/>
              <a:gd name="connsiteX74" fmla="*/ 870674 w 2309807"/>
              <a:gd name="connsiteY74" fmla="*/ 1389768 h 2064573"/>
              <a:gd name="connsiteX75" fmla="*/ 870674 w 2309807"/>
              <a:gd name="connsiteY75" fmla="*/ 1504360 h 2064573"/>
              <a:gd name="connsiteX76" fmla="*/ 579326 w 2309807"/>
              <a:gd name="connsiteY76" fmla="*/ 1504360 h 2064573"/>
              <a:gd name="connsiteX77" fmla="*/ 579325 w 2309807"/>
              <a:gd name="connsiteY77" fmla="*/ 1504358 h 2064573"/>
              <a:gd name="connsiteX78" fmla="*/ 579325 w 2309807"/>
              <a:gd name="connsiteY78" fmla="*/ 1504360 h 2064573"/>
              <a:gd name="connsiteX79" fmla="*/ 579323 w 2309807"/>
              <a:gd name="connsiteY79" fmla="*/ 1504360 h 2064573"/>
              <a:gd name="connsiteX80" fmla="*/ 579325 w 2309807"/>
              <a:gd name="connsiteY80" fmla="*/ 1504363 h 2064573"/>
              <a:gd name="connsiteX81" fmla="*/ 579325 w 2309807"/>
              <a:gd name="connsiteY81" fmla="*/ 1615103 h 2064573"/>
              <a:gd name="connsiteX82" fmla="*/ 581090 w 2309807"/>
              <a:gd name="connsiteY82" fmla="*/ 1618307 h 2064573"/>
              <a:gd name="connsiteX83" fmla="*/ 289880 w 2309807"/>
              <a:gd name="connsiteY83" fmla="*/ 1618307 h 2064573"/>
              <a:gd name="connsiteX84" fmla="*/ 291582 w 2309807"/>
              <a:gd name="connsiteY84" fmla="*/ 1621378 h 2064573"/>
              <a:gd name="connsiteX85" fmla="*/ 291582 w 2309807"/>
              <a:gd name="connsiteY85" fmla="*/ 1730973 h 2064573"/>
              <a:gd name="connsiteX86" fmla="*/ 425900 w 2309807"/>
              <a:gd name="connsiteY86" fmla="*/ 1974808 h 2064573"/>
              <a:gd name="connsiteX87" fmla="*/ 425900 w 2309807"/>
              <a:gd name="connsiteY87" fmla="*/ 1864057 h 2064573"/>
              <a:gd name="connsiteX88" fmla="*/ 405651 w 2309807"/>
              <a:gd name="connsiteY88" fmla="*/ 1827298 h 2064573"/>
              <a:gd name="connsiteX89" fmla="*/ 423180 w 2309807"/>
              <a:gd name="connsiteY89" fmla="*/ 1858942 h 2064573"/>
              <a:gd name="connsiteX90" fmla="*/ 713645 w 2309807"/>
              <a:gd name="connsiteY90" fmla="*/ 1858942 h 2064573"/>
              <a:gd name="connsiteX91" fmla="*/ 713646 w 2309807"/>
              <a:gd name="connsiteY91" fmla="*/ 1858943 h 2064573"/>
              <a:gd name="connsiteX92" fmla="*/ 713646 w 2309807"/>
              <a:gd name="connsiteY92" fmla="*/ 1858942 h 2064573"/>
              <a:gd name="connsiteX93" fmla="*/ 714974 w 2309807"/>
              <a:gd name="connsiteY93" fmla="*/ 1858942 h 2064573"/>
              <a:gd name="connsiteX94" fmla="*/ 714974 w 2309807"/>
              <a:gd name="connsiteY94" fmla="*/ 1859905 h 2064573"/>
              <a:gd name="connsiteX95" fmla="*/ 426248 w 2309807"/>
              <a:gd name="connsiteY95" fmla="*/ 1859905 h 2064573"/>
              <a:gd name="connsiteX96" fmla="*/ 426248 w 2309807"/>
              <a:gd name="connsiteY96" fmla="*/ 1976038 h 2064573"/>
              <a:gd name="connsiteX97" fmla="*/ 137522 w 2309807"/>
              <a:gd name="connsiteY97" fmla="*/ 1976038 h 2064573"/>
              <a:gd name="connsiteX98" fmla="*/ 137522 w 2309807"/>
              <a:gd name="connsiteY98" fmla="*/ 1976590 h 2064573"/>
              <a:gd name="connsiteX99" fmla="*/ 5732 w 2309807"/>
              <a:gd name="connsiteY99" fmla="*/ 1734174 h 2064573"/>
              <a:gd name="connsiteX100" fmla="*/ 5732 w 2309807"/>
              <a:gd name="connsiteY100" fmla="*/ 2064573 h 2064573"/>
              <a:gd name="connsiteX101" fmla="*/ 0 w 2309807"/>
              <a:gd name="connsiteY101" fmla="*/ 2064573 h 2064573"/>
              <a:gd name="connsiteX102" fmla="*/ 0 w 2309807"/>
              <a:gd name="connsiteY102" fmla="*/ 1149129 h 2064573"/>
              <a:gd name="connsiteX103" fmla="*/ 0 w 2309807"/>
              <a:gd name="connsiteY103" fmla="*/ 1149128 h 206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309807" h="2064573">
                <a:moveTo>
                  <a:pt x="5745" y="1734172"/>
                </a:moveTo>
                <a:lnTo>
                  <a:pt x="139045" y="1974807"/>
                </a:lnTo>
                <a:lnTo>
                  <a:pt x="425892" y="1974807"/>
                </a:lnTo>
                <a:lnTo>
                  <a:pt x="292592" y="1734172"/>
                </a:lnTo>
                <a:close/>
                <a:moveTo>
                  <a:pt x="579879" y="1505363"/>
                </a:moveTo>
                <a:lnTo>
                  <a:pt x="712622" y="1744994"/>
                </a:lnTo>
                <a:lnTo>
                  <a:pt x="714974" y="1744994"/>
                </a:lnTo>
                <a:lnTo>
                  <a:pt x="714974" y="1857899"/>
                </a:lnTo>
                <a:lnTo>
                  <a:pt x="713646" y="1855502"/>
                </a:lnTo>
                <a:lnTo>
                  <a:pt x="713646" y="1748198"/>
                </a:lnTo>
                <a:close/>
                <a:moveTo>
                  <a:pt x="1508256" y="1386948"/>
                </a:moveTo>
                <a:lnTo>
                  <a:pt x="1580691" y="1513434"/>
                </a:lnTo>
                <a:lnTo>
                  <a:pt x="1578323" y="1513434"/>
                </a:lnTo>
                <a:close/>
                <a:moveTo>
                  <a:pt x="1867143" y="1285048"/>
                </a:moveTo>
                <a:lnTo>
                  <a:pt x="1869877" y="1285048"/>
                </a:lnTo>
                <a:lnTo>
                  <a:pt x="1869877" y="1397943"/>
                </a:lnTo>
                <a:lnTo>
                  <a:pt x="1869080" y="1397943"/>
                </a:lnTo>
                <a:lnTo>
                  <a:pt x="1869080" y="1288565"/>
                </a:lnTo>
                <a:close/>
                <a:moveTo>
                  <a:pt x="0" y="0"/>
                </a:moveTo>
                <a:lnTo>
                  <a:pt x="288726" y="0"/>
                </a:lnTo>
                <a:lnTo>
                  <a:pt x="288726" y="115490"/>
                </a:lnTo>
                <a:lnTo>
                  <a:pt x="577452" y="115490"/>
                </a:lnTo>
                <a:lnTo>
                  <a:pt x="577452" y="230981"/>
                </a:lnTo>
                <a:lnTo>
                  <a:pt x="866178" y="230981"/>
                </a:lnTo>
                <a:lnTo>
                  <a:pt x="866178" y="346471"/>
                </a:lnTo>
                <a:lnTo>
                  <a:pt x="1154904" y="346471"/>
                </a:lnTo>
                <a:lnTo>
                  <a:pt x="1154904" y="461962"/>
                </a:lnTo>
                <a:lnTo>
                  <a:pt x="1443630" y="461962"/>
                </a:lnTo>
                <a:lnTo>
                  <a:pt x="1443630" y="577452"/>
                </a:lnTo>
                <a:lnTo>
                  <a:pt x="1732355" y="577452"/>
                </a:lnTo>
                <a:lnTo>
                  <a:pt x="1732355" y="692942"/>
                </a:lnTo>
                <a:lnTo>
                  <a:pt x="2021081" y="692942"/>
                </a:lnTo>
                <a:lnTo>
                  <a:pt x="2021081" y="809075"/>
                </a:lnTo>
                <a:lnTo>
                  <a:pt x="2309807" y="809075"/>
                </a:lnTo>
                <a:lnTo>
                  <a:pt x="2309807" y="928060"/>
                </a:lnTo>
                <a:lnTo>
                  <a:pt x="2024849" y="928060"/>
                </a:lnTo>
                <a:lnTo>
                  <a:pt x="2158149" y="1168695"/>
                </a:lnTo>
                <a:lnTo>
                  <a:pt x="2158603" y="1168695"/>
                </a:lnTo>
                <a:lnTo>
                  <a:pt x="2158603" y="1282453"/>
                </a:lnTo>
                <a:lnTo>
                  <a:pt x="2158098" y="1282453"/>
                </a:lnTo>
                <a:lnTo>
                  <a:pt x="2158098" y="1171896"/>
                </a:lnTo>
                <a:lnTo>
                  <a:pt x="2023780" y="928060"/>
                </a:lnTo>
                <a:lnTo>
                  <a:pt x="2023780" y="1041212"/>
                </a:lnTo>
                <a:lnTo>
                  <a:pt x="2156669" y="1282453"/>
                </a:lnTo>
                <a:lnTo>
                  <a:pt x="2156654" y="1282453"/>
                </a:lnTo>
                <a:lnTo>
                  <a:pt x="2024791" y="1044413"/>
                </a:lnTo>
                <a:lnTo>
                  <a:pt x="1733479" y="1044413"/>
                </a:lnTo>
                <a:lnTo>
                  <a:pt x="1734761" y="1046727"/>
                </a:lnTo>
                <a:lnTo>
                  <a:pt x="1734761" y="1155478"/>
                </a:lnTo>
                <a:lnTo>
                  <a:pt x="1868325" y="1397943"/>
                </a:lnTo>
                <a:lnTo>
                  <a:pt x="1581151" y="1397943"/>
                </a:lnTo>
                <a:lnTo>
                  <a:pt x="1581151" y="1513434"/>
                </a:lnTo>
                <a:lnTo>
                  <a:pt x="1580958" y="1513434"/>
                </a:lnTo>
                <a:lnTo>
                  <a:pt x="1580958" y="1397403"/>
                </a:lnTo>
                <a:lnTo>
                  <a:pt x="1867165" y="1397403"/>
                </a:lnTo>
                <a:lnTo>
                  <a:pt x="1733865" y="1156768"/>
                </a:lnTo>
                <a:lnTo>
                  <a:pt x="1447016" y="1156768"/>
                </a:lnTo>
                <a:lnTo>
                  <a:pt x="1514070" y="1277814"/>
                </a:lnTo>
                <a:lnTo>
                  <a:pt x="1443292" y="1154223"/>
                </a:lnTo>
                <a:lnTo>
                  <a:pt x="1443292" y="1273263"/>
                </a:lnTo>
                <a:lnTo>
                  <a:pt x="1158422" y="1273263"/>
                </a:lnTo>
                <a:lnTo>
                  <a:pt x="1291721" y="1513897"/>
                </a:lnTo>
                <a:lnTo>
                  <a:pt x="1292426" y="1513897"/>
                </a:lnTo>
                <a:lnTo>
                  <a:pt x="1292426" y="1516528"/>
                </a:lnTo>
                <a:lnTo>
                  <a:pt x="1158421" y="1273262"/>
                </a:lnTo>
                <a:lnTo>
                  <a:pt x="1158421" y="1386570"/>
                </a:lnTo>
                <a:lnTo>
                  <a:pt x="1291924" y="1628924"/>
                </a:lnTo>
                <a:lnTo>
                  <a:pt x="1290004" y="1628924"/>
                </a:lnTo>
                <a:lnTo>
                  <a:pt x="1157523" y="1389768"/>
                </a:lnTo>
                <a:lnTo>
                  <a:pt x="870676" y="1389768"/>
                </a:lnTo>
                <a:lnTo>
                  <a:pt x="1003700" y="1629905"/>
                </a:lnTo>
                <a:lnTo>
                  <a:pt x="1003700" y="1742658"/>
                </a:lnTo>
                <a:lnTo>
                  <a:pt x="1001384" y="1738477"/>
                </a:lnTo>
                <a:lnTo>
                  <a:pt x="1001384" y="1627054"/>
                </a:lnTo>
                <a:lnTo>
                  <a:pt x="870674" y="1389768"/>
                </a:lnTo>
                <a:lnTo>
                  <a:pt x="870674" y="1504360"/>
                </a:lnTo>
                <a:lnTo>
                  <a:pt x="579326" y="1504360"/>
                </a:lnTo>
                <a:lnTo>
                  <a:pt x="579325" y="1504358"/>
                </a:lnTo>
                <a:lnTo>
                  <a:pt x="579325" y="1504360"/>
                </a:lnTo>
                <a:lnTo>
                  <a:pt x="579323" y="1504360"/>
                </a:lnTo>
                <a:lnTo>
                  <a:pt x="579325" y="1504363"/>
                </a:lnTo>
                <a:lnTo>
                  <a:pt x="579325" y="1615103"/>
                </a:lnTo>
                <a:lnTo>
                  <a:pt x="581090" y="1618307"/>
                </a:lnTo>
                <a:lnTo>
                  <a:pt x="289880" y="1618307"/>
                </a:lnTo>
                <a:lnTo>
                  <a:pt x="291582" y="1621378"/>
                </a:lnTo>
                <a:lnTo>
                  <a:pt x="291582" y="1730973"/>
                </a:lnTo>
                <a:lnTo>
                  <a:pt x="425900" y="1974808"/>
                </a:lnTo>
                <a:lnTo>
                  <a:pt x="425900" y="1864057"/>
                </a:lnTo>
                <a:lnTo>
                  <a:pt x="405651" y="1827298"/>
                </a:lnTo>
                <a:lnTo>
                  <a:pt x="423180" y="1858942"/>
                </a:lnTo>
                <a:lnTo>
                  <a:pt x="713645" y="1858942"/>
                </a:lnTo>
                <a:lnTo>
                  <a:pt x="713646" y="1858943"/>
                </a:lnTo>
                <a:lnTo>
                  <a:pt x="713646" y="1858942"/>
                </a:lnTo>
                <a:lnTo>
                  <a:pt x="714974" y="1858942"/>
                </a:lnTo>
                <a:lnTo>
                  <a:pt x="714974" y="1859905"/>
                </a:lnTo>
                <a:lnTo>
                  <a:pt x="426248" y="1859905"/>
                </a:lnTo>
                <a:lnTo>
                  <a:pt x="426248" y="1976038"/>
                </a:lnTo>
                <a:lnTo>
                  <a:pt x="137522" y="1976038"/>
                </a:lnTo>
                <a:lnTo>
                  <a:pt x="137522" y="1976590"/>
                </a:lnTo>
                <a:lnTo>
                  <a:pt x="5732" y="1734174"/>
                </a:lnTo>
                <a:lnTo>
                  <a:pt x="5732" y="2064573"/>
                </a:lnTo>
                <a:lnTo>
                  <a:pt x="0" y="2064573"/>
                </a:lnTo>
                <a:lnTo>
                  <a:pt x="0" y="1149129"/>
                </a:lnTo>
                <a:lnTo>
                  <a:pt x="0" y="11491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平行四边形 12">
            <a:extLst>
              <a:ext uri="{FF2B5EF4-FFF2-40B4-BE49-F238E27FC236}">
                <a16:creationId xmlns="" xmlns:a16="http://schemas.microsoft.com/office/drawing/2014/main" id="{32D81F29-5866-4A0A-A9C6-C802842A78AF}"/>
              </a:ext>
            </a:extLst>
          </p:cNvPr>
          <p:cNvSpPr/>
          <p:nvPr/>
        </p:nvSpPr>
        <p:spPr>
          <a:xfrm rot="16200000" flipH="1" flipV="1">
            <a:off x="1162223" y="3114503"/>
            <a:ext cx="4643523" cy="112250"/>
          </a:xfrm>
          <a:prstGeom prst="parallelogram">
            <a:avLst>
              <a:gd name="adj" fmla="val 18394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="" xmlns:a16="http://schemas.microsoft.com/office/drawing/2014/main" id="{D5F250FD-B063-4089-BE9C-B1B2F5A5FA04}"/>
              </a:ext>
            </a:extLst>
          </p:cNvPr>
          <p:cNvSpPr/>
          <p:nvPr/>
        </p:nvSpPr>
        <p:spPr>
          <a:xfrm flipH="1">
            <a:off x="3537556" y="3054211"/>
            <a:ext cx="352718" cy="269349"/>
          </a:xfrm>
          <a:prstGeom prst="parallelogram">
            <a:avLst>
              <a:gd name="adj" fmla="val 55395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="" xmlns:a16="http://schemas.microsoft.com/office/drawing/2014/main" id="{CA521A8B-A93A-46C8-BB59-26843DA9C7FC}"/>
              </a:ext>
            </a:extLst>
          </p:cNvPr>
          <p:cNvSpPr/>
          <p:nvPr/>
        </p:nvSpPr>
        <p:spPr>
          <a:xfrm rot="5400000">
            <a:off x="3635444" y="3068731"/>
            <a:ext cx="396897" cy="112763"/>
          </a:xfrm>
          <a:prstGeom prst="parallelogram">
            <a:avLst>
              <a:gd name="adj" fmla="val 181535"/>
            </a:avLst>
          </a:prstGeom>
          <a:gradFill flip="none" rotWithShape="1">
            <a:gsLst>
              <a:gs pos="0">
                <a:schemeClr val="bg1">
                  <a:lumMod val="50000"/>
                  <a:alpha val="82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平行四边形 15">
            <a:extLst>
              <a:ext uri="{FF2B5EF4-FFF2-40B4-BE49-F238E27FC236}">
                <a16:creationId xmlns="" xmlns:a16="http://schemas.microsoft.com/office/drawing/2014/main" id="{2179A5F0-A9EF-48B1-8D42-3BB77BED86CE}"/>
              </a:ext>
            </a:extLst>
          </p:cNvPr>
          <p:cNvSpPr/>
          <p:nvPr/>
        </p:nvSpPr>
        <p:spPr>
          <a:xfrm flipH="1">
            <a:off x="3776086" y="2924521"/>
            <a:ext cx="357350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平行四边形 16">
            <a:extLst>
              <a:ext uri="{FF2B5EF4-FFF2-40B4-BE49-F238E27FC236}">
                <a16:creationId xmlns="" xmlns:a16="http://schemas.microsoft.com/office/drawing/2014/main" id="{80E8F0B9-DFFB-4C94-A321-4C9F51C1808E}"/>
              </a:ext>
            </a:extLst>
          </p:cNvPr>
          <p:cNvSpPr/>
          <p:nvPr/>
        </p:nvSpPr>
        <p:spPr>
          <a:xfrm rot="5400000">
            <a:off x="3877005" y="2939041"/>
            <a:ext cx="396897" cy="112763"/>
          </a:xfrm>
          <a:prstGeom prst="parallelogram">
            <a:avLst>
              <a:gd name="adj" fmla="val 181535"/>
            </a:avLst>
          </a:prstGeom>
          <a:gradFill>
            <a:gsLst>
              <a:gs pos="0">
                <a:schemeClr val="bg1">
                  <a:lumMod val="50000"/>
                  <a:alpha val="82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平行四边形 17">
            <a:extLst>
              <a:ext uri="{FF2B5EF4-FFF2-40B4-BE49-F238E27FC236}">
                <a16:creationId xmlns="" xmlns:a16="http://schemas.microsoft.com/office/drawing/2014/main" id="{03950594-821C-4C5E-9550-918C2629129B}"/>
              </a:ext>
            </a:extLst>
          </p:cNvPr>
          <p:cNvSpPr/>
          <p:nvPr/>
        </p:nvSpPr>
        <p:spPr>
          <a:xfrm flipH="1">
            <a:off x="4019073" y="2796976"/>
            <a:ext cx="357349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="" xmlns:a16="http://schemas.microsoft.com/office/drawing/2014/main" id="{88D274FA-64C8-4C0D-9169-00B28941B14C}"/>
              </a:ext>
            </a:extLst>
          </p:cNvPr>
          <p:cNvSpPr/>
          <p:nvPr/>
        </p:nvSpPr>
        <p:spPr>
          <a:xfrm rot="5400000">
            <a:off x="4119719" y="2812653"/>
            <a:ext cx="397617" cy="109731"/>
          </a:xfrm>
          <a:prstGeom prst="parallelogram">
            <a:avLst>
              <a:gd name="adj" fmla="val 181535"/>
            </a:avLst>
          </a:prstGeom>
          <a:gradFill>
            <a:gsLst>
              <a:gs pos="0">
                <a:schemeClr val="bg1">
                  <a:lumMod val="50000"/>
                  <a:alpha val="82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平行四边形 19">
            <a:extLst>
              <a:ext uri="{FF2B5EF4-FFF2-40B4-BE49-F238E27FC236}">
                <a16:creationId xmlns="" xmlns:a16="http://schemas.microsoft.com/office/drawing/2014/main" id="{60364374-FCA7-4049-97EB-12050E1EAFD8}"/>
              </a:ext>
            </a:extLst>
          </p:cNvPr>
          <p:cNvSpPr/>
          <p:nvPr/>
        </p:nvSpPr>
        <p:spPr>
          <a:xfrm flipH="1">
            <a:off x="4263663" y="2668710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平行四边形 20">
            <a:extLst>
              <a:ext uri="{FF2B5EF4-FFF2-40B4-BE49-F238E27FC236}">
                <a16:creationId xmlns="" xmlns:a16="http://schemas.microsoft.com/office/drawing/2014/main" id="{2E19977C-F1EC-4A93-9DBB-21358AC513DE}"/>
              </a:ext>
            </a:extLst>
          </p:cNvPr>
          <p:cNvSpPr/>
          <p:nvPr/>
        </p:nvSpPr>
        <p:spPr>
          <a:xfrm rot="5400000">
            <a:off x="4361721" y="2681800"/>
            <a:ext cx="399760" cy="112763"/>
          </a:xfrm>
          <a:prstGeom prst="parallelogram">
            <a:avLst>
              <a:gd name="adj" fmla="val 181535"/>
            </a:avLst>
          </a:prstGeom>
          <a:gradFill>
            <a:gsLst>
              <a:gs pos="0">
                <a:schemeClr val="bg1">
                  <a:lumMod val="50000"/>
                  <a:alpha val="82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平行四边形 21">
            <a:extLst>
              <a:ext uri="{FF2B5EF4-FFF2-40B4-BE49-F238E27FC236}">
                <a16:creationId xmlns="" xmlns:a16="http://schemas.microsoft.com/office/drawing/2014/main" id="{22598CF9-6E68-4723-88D9-BB0A582F065C}"/>
              </a:ext>
            </a:extLst>
          </p:cNvPr>
          <p:cNvSpPr/>
          <p:nvPr/>
        </p:nvSpPr>
        <p:spPr>
          <a:xfrm flipH="1">
            <a:off x="4505225" y="2538302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="" xmlns:a16="http://schemas.microsoft.com/office/drawing/2014/main" id="{77D9E5E4-64F1-48BD-B642-9555C647BDD1}"/>
              </a:ext>
            </a:extLst>
          </p:cNvPr>
          <p:cNvSpPr/>
          <p:nvPr/>
        </p:nvSpPr>
        <p:spPr>
          <a:xfrm rot="5400000">
            <a:off x="4601688" y="2551398"/>
            <a:ext cx="399745" cy="112763"/>
          </a:xfrm>
          <a:prstGeom prst="parallelogram">
            <a:avLst>
              <a:gd name="adj" fmla="val 181535"/>
            </a:avLst>
          </a:prstGeom>
          <a:gradFill>
            <a:gsLst>
              <a:gs pos="0">
                <a:schemeClr val="bg1">
                  <a:lumMod val="50000"/>
                  <a:alpha val="82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平行四边形 23">
            <a:extLst>
              <a:ext uri="{FF2B5EF4-FFF2-40B4-BE49-F238E27FC236}">
                <a16:creationId xmlns="" xmlns:a16="http://schemas.microsoft.com/office/drawing/2014/main" id="{AB114933-51A2-43F1-8163-618F5939C199}"/>
              </a:ext>
            </a:extLst>
          </p:cNvPr>
          <p:cNvSpPr/>
          <p:nvPr/>
        </p:nvSpPr>
        <p:spPr>
          <a:xfrm flipH="1">
            <a:off x="4747498" y="2407906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平行四边形 24">
            <a:extLst>
              <a:ext uri="{FF2B5EF4-FFF2-40B4-BE49-F238E27FC236}">
                <a16:creationId xmlns="" xmlns:a16="http://schemas.microsoft.com/office/drawing/2014/main" id="{29F144D0-0102-4796-85A5-86537FB3152F}"/>
              </a:ext>
            </a:extLst>
          </p:cNvPr>
          <p:cNvSpPr/>
          <p:nvPr/>
        </p:nvSpPr>
        <p:spPr>
          <a:xfrm rot="5400000">
            <a:off x="4846989" y="2424565"/>
            <a:ext cx="396897" cy="112763"/>
          </a:xfrm>
          <a:prstGeom prst="parallelogram">
            <a:avLst>
              <a:gd name="adj" fmla="val 181535"/>
            </a:avLst>
          </a:prstGeom>
          <a:gradFill>
            <a:gsLst>
              <a:gs pos="0">
                <a:schemeClr val="bg1">
                  <a:lumMod val="50000"/>
                  <a:alpha val="82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平行四边形 25">
            <a:extLst>
              <a:ext uri="{FF2B5EF4-FFF2-40B4-BE49-F238E27FC236}">
                <a16:creationId xmlns="" xmlns:a16="http://schemas.microsoft.com/office/drawing/2014/main" id="{2728E9CA-449C-4246-9935-09512FC4254F}"/>
              </a:ext>
            </a:extLst>
          </p:cNvPr>
          <p:cNvSpPr/>
          <p:nvPr/>
        </p:nvSpPr>
        <p:spPr>
          <a:xfrm flipH="1">
            <a:off x="4987982" y="2282144"/>
            <a:ext cx="356466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平行四边形 26">
            <a:extLst>
              <a:ext uri="{FF2B5EF4-FFF2-40B4-BE49-F238E27FC236}">
                <a16:creationId xmlns="" xmlns:a16="http://schemas.microsoft.com/office/drawing/2014/main" id="{CC325507-24DB-40C9-9A31-39172C86883A}"/>
              </a:ext>
            </a:extLst>
          </p:cNvPr>
          <p:cNvSpPr/>
          <p:nvPr/>
        </p:nvSpPr>
        <p:spPr>
          <a:xfrm rot="5400000">
            <a:off x="5088274" y="2295318"/>
            <a:ext cx="399587" cy="112763"/>
          </a:xfrm>
          <a:prstGeom prst="parallelogram">
            <a:avLst>
              <a:gd name="adj" fmla="val 181535"/>
            </a:avLst>
          </a:prstGeom>
          <a:gradFill>
            <a:gsLst>
              <a:gs pos="0">
                <a:schemeClr val="bg1">
                  <a:lumMod val="50000"/>
                  <a:alpha val="82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平行四边形 27">
            <a:extLst>
              <a:ext uri="{FF2B5EF4-FFF2-40B4-BE49-F238E27FC236}">
                <a16:creationId xmlns="" xmlns:a16="http://schemas.microsoft.com/office/drawing/2014/main" id="{15FFBD49-F47D-4D2F-B163-CB8F46F48444}"/>
              </a:ext>
            </a:extLst>
          </p:cNvPr>
          <p:cNvSpPr/>
          <p:nvPr/>
        </p:nvSpPr>
        <p:spPr>
          <a:xfrm flipH="1">
            <a:off x="5232587" y="2151907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任意多边形 28">
            <a:extLst>
              <a:ext uri="{FF2B5EF4-FFF2-40B4-BE49-F238E27FC236}">
                <a16:creationId xmlns="" xmlns:a16="http://schemas.microsoft.com/office/drawing/2014/main" id="{6AC54E60-6608-4AEB-BCAD-ECACBDB55F18}"/>
              </a:ext>
            </a:extLst>
          </p:cNvPr>
          <p:cNvSpPr/>
          <p:nvPr/>
        </p:nvSpPr>
        <p:spPr>
          <a:xfrm flipH="1">
            <a:off x="3763512" y="2419315"/>
            <a:ext cx="1939074" cy="2085148"/>
          </a:xfrm>
          <a:custGeom>
            <a:avLst/>
            <a:gdLst>
              <a:gd name="connsiteX0" fmla="*/ 440516 w 2309807"/>
              <a:gd name="connsiteY0" fmla="*/ 1861894 h 1862856"/>
              <a:gd name="connsiteX1" fmla="*/ 216019 w 2309807"/>
              <a:gd name="connsiteY1" fmla="*/ 1861894 h 1862856"/>
              <a:gd name="connsiteX2" fmla="*/ 215486 w 2309807"/>
              <a:gd name="connsiteY2" fmla="*/ 1862856 h 1862856"/>
              <a:gd name="connsiteX3" fmla="*/ 440516 w 2309807"/>
              <a:gd name="connsiteY3" fmla="*/ 1862856 h 1862856"/>
              <a:gd name="connsiteX4" fmla="*/ 1017967 w 2309807"/>
              <a:gd name="connsiteY4" fmla="*/ 1631189 h 1862856"/>
              <a:gd name="connsiteX5" fmla="*/ 1017586 w 2309807"/>
              <a:gd name="connsiteY5" fmla="*/ 1631876 h 1862856"/>
              <a:gd name="connsiteX6" fmla="*/ 1017967 w 2309807"/>
              <a:gd name="connsiteY6" fmla="*/ 1631876 h 1862856"/>
              <a:gd name="connsiteX7" fmla="*/ 1306693 w 2309807"/>
              <a:gd name="connsiteY7" fmla="*/ 1512912 h 1862856"/>
              <a:gd name="connsiteX8" fmla="*/ 1304769 w 2309807"/>
              <a:gd name="connsiteY8" fmla="*/ 1516385 h 1862856"/>
              <a:gd name="connsiteX9" fmla="*/ 1306693 w 2309807"/>
              <a:gd name="connsiteY9" fmla="*/ 1516385 h 1862856"/>
              <a:gd name="connsiteX10" fmla="*/ 1595419 w 2309807"/>
              <a:gd name="connsiteY10" fmla="*/ 1396182 h 1862856"/>
              <a:gd name="connsiteX11" fmla="*/ 1593107 w 2309807"/>
              <a:gd name="connsiteY11" fmla="*/ 1400356 h 1862856"/>
              <a:gd name="connsiteX12" fmla="*/ 1369044 w 2309807"/>
              <a:gd name="connsiteY12" fmla="*/ 1400356 h 1862856"/>
              <a:gd name="connsiteX13" fmla="*/ 1368745 w 2309807"/>
              <a:gd name="connsiteY13" fmla="*/ 1400895 h 1862856"/>
              <a:gd name="connsiteX14" fmla="*/ 1595419 w 2309807"/>
              <a:gd name="connsiteY14" fmla="*/ 1400895 h 1862856"/>
              <a:gd name="connsiteX15" fmla="*/ 288726 w 2309807"/>
              <a:gd name="connsiteY15" fmla="*/ 0 h 1862856"/>
              <a:gd name="connsiteX16" fmla="*/ 0 w 2309807"/>
              <a:gd name="connsiteY16" fmla="*/ 0 h 1862856"/>
              <a:gd name="connsiteX17" fmla="*/ 0 w 2309807"/>
              <a:gd name="connsiteY17" fmla="*/ 1149129 h 1862856"/>
              <a:gd name="connsiteX18" fmla="*/ 2325 w 2309807"/>
              <a:gd name="connsiteY18" fmla="*/ 1149129 h 1862856"/>
              <a:gd name="connsiteX19" fmla="*/ 2325 w 2309807"/>
              <a:gd name="connsiteY19" fmla="*/ 1737124 h 1862856"/>
              <a:gd name="connsiteX20" fmla="*/ 218232 w 2309807"/>
              <a:gd name="connsiteY20" fmla="*/ 1737124 h 1862856"/>
              <a:gd name="connsiteX21" fmla="*/ 282415 w 2309807"/>
              <a:gd name="connsiteY21" fmla="*/ 1621259 h 1862856"/>
              <a:gd name="connsiteX22" fmla="*/ 508738 w 2309807"/>
              <a:gd name="connsiteY22" fmla="*/ 1621259 h 1862856"/>
              <a:gd name="connsiteX23" fmla="*/ 571859 w 2309807"/>
              <a:gd name="connsiteY23" fmla="*/ 1507312 h 1862856"/>
              <a:gd name="connsiteX24" fmla="*/ 799734 w 2309807"/>
              <a:gd name="connsiteY24" fmla="*/ 1507312 h 1862856"/>
              <a:gd name="connsiteX25" fmla="*/ 863212 w 2309807"/>
              <a:gd name="connsiteY25" fmla="*/ 1392720 h 1862856"/>
              <a:gd name="connsiteX26" fmla="*/ 1086418 w 2309807"/>
              <a:gd name="connsiteY26" fmla="*/ 1392720 h 1862856"/>
              <a:gd name="connsiteX27" fmla="*/ 1150957 w 2309807"/>
              <a:gd name="connsiteY27" fmla="*/ 1276214 h 1862856"/>
              <a:gd name="connsiteX28" fmla="*/ 1375021 w 2309807"/>
              <a:gd name="connsiteY28" fmla="*/ 1276214 h 1862856"/>
              <a:gd name="connsiteX29" fmla="*/ 1439552 w 2309807"/>
              <a:gd name="connsiteY29" fmla="*/ 1159721 h 1862856"/>
              <a:gd name="connsiteX30" fmla="*/ 1663775 w 2309807"/>
              <a:gd name="connsiteY30" fmla="*/ 1159721 h 1862856"/>
              <a:gd name="connsiteX31" fmla="*/ 1726015 w 2309807"/>
              <a:gd name="connsiteY31" fmla="*/ 1047365 h 1862856"/>
              <a:gd name="connsiteX32" fmla="*/ 1952931 w 2309807"/>
              <a:gd name="connsiteY32" fmla="*/ 1047365 h 1862856"/>
              <a:gd name="connsiteX33" fmla="*/ 2017385 w 2309807"/>
              <a:gd name="connsiteY33" fmla="*/ 931012 h 1862856"/>
              <a:gd name="connsiteX34" fmla="*/ 2304240 w 2309807"/>
              <a:gd name="connsiteY34" fmla="*/ 931012 h 1862856"/>
              <a:gd name="connsiteX35" fmla="*/ 2299103 w 2309807"/>
              <a:gd name="connsiteY35" fmla="*/ 940286 h 1862856"/>
              <a:gd name="connsiteX36" fmla="*/ 2309807 w 2309807"/>
              <a:gd name="connsiteY36" fmla="*/ 940286 h 1862856"/>
              <a:gd name="connsiteX37" fmla="*/ 2309807 w 2309807"/>
              <a:gd name="connsiteY37" fmla="*/ 809075 h 1862856"/>
              <a:gd name="connsiteX38" fmla="*/ 2021081 w 2309807"/>
              <a:gd name="connsiteY38" fmla="*/ 809075 h 1862856"/>
              <a:gd name="connsiteX39" fmla="*/ 2021081 w 2309807"/>
              <a:gd name="connsiteY39" fmla="*/ 692942 h 1862856"/>
              <a:gd name="connsiteX40" fmla="*/ 1732355 w 2309807"/>
              <a:gd name="connsiteY40" fmla="*/ 692942 h 1862856"/>
              <a:gd name="connsiteX41" fmla="*/ 1732355 w 2309807"/>
              <a:gd name="connsiteY41" fmla="*/ 577452 h 1862856"/>
              <a:gd name="connsiteX42" fmla="*/ 1443630 w 2309807"/>
              <a:gd name="connsiteY42" fmla="*/ 577452 h 1862856"/>
              <a:gd name="connsiteX43" fmla="*/ 1443630 w 2309807"/>
              <a:gd name="connsiteY43" fmla="*/ 461961 h 1862856"/>
              <a:gd name="connsiteX44" fmla="*/ 1154904 w 2309807"/>
              <a:gd name="connsiteY44" fmla="*/ 461961 h 1862856"/>
              <a:gd name="connsiteX45" fmla="*/ 1154904 w 2309807"/>
              <a:gd name="connsiteY45" fmla="*/ 346471 h 1862856"/>
              <a:gd name="connsiteX46" fmla="*/ 866178 w 2309807"/>
              <a:gd name="connsiteY46" fmla="*/ 346471 h 1862856"/>
              <a:gd name="connsiteX47" fmla="*/ 866178 w 2309807"/>
              <a:gd name="connsiteY47" fmla="*/ 230981 h 1862856"/>
              <a:gd name="connsiteX48" fmla="*/ 577452 w 2309807"/>
              <a:gd name="connsiteY48" fmla="*/ 230981 h 1862856"/>
              <a:gd name="connsiteX49" fmla="*/ 577452 w 2309807"/>
              <a:gd name="connsiteY49" fmla="*/ 115490 h 1862856"/>
              <a:gd name="connsiteX50" fmla="*/ 288726 w 2309807"/>
              <a:gd name="connsiteY50" fmla="*/ 115490 h 186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309807" h="1862856">
                <a:moveTo>
                  <a:pt x="440516" y="1861894"/>
                </a:moveTo>
                <a:lnTo>
                  <a:pt x="216019" y="1861894"/>
                </a:lnTo>
                <a:lnTo>
                  <a:pt x="215486" y="1862856"/>
                </a:lnTo>
                <a:lnTo>
                  <a:pt x="440516" y="1862856"/>
                </a:lnTo>
                <a:close/>
                <a:moveTo>
                  <a:pt x="1017967" y="1631189"/>
                </a:moveTo>
                <a:lnTo>
                  <a:pt x="1017586" y="1631876"/>
                </a:lnTo>
                <a:lnTo>
                  <a:pt x="1017967" y="1631876"/>
                </a:lnTo>
                <a:close/>
                <a:moveTo>
                  <a:pt x="1306693" y="1512912"/>
                </a:moveTo>
                <a:lnTo>
                  <a:pt x="1304769" y="1516385"/>
                </a:lnTo>
                <a:lnTo>
                  <a:pt x="1306693" y="1516385"/>
                </a:lnTo>
                <a:close/>
                <a:moveTo>
                  <a:pt x="1595419" y="1396182"/>
                </a:moveTo>
                <a:lnTo>
                  <a:pt x="1593107" y="1400356"/>
                </a:lnTo>
                <a:lnTo>
                  <a:pt x="1369044" y="1400356"/>
                </a:lnTo>
                <a:lnTo>
                  <a:pt x="1368745" y="1400895"/>
                </a:lnTo>
                <a:lnTo>
                  <a:pt x="1595419" y="1400895"/>
                </a:lnTo>
                <a:close/>
                <a:moveTo>
                  <a:pt x="288726" y="0"/>
                </a:moveTo>
                <a:lnTo>
                  <a:pt x="0" y="0"/>
                </a:lnTo>
                <a:lnTo>
                  <a:pt x="0" y="1149129"/>
                </a:lnTo>
                <a:lnTo>
                  <a:pt x="2325" y="1149129"/>
                </a:lnTo>
                <a:lnTo>
                  <a:pt x="2325" y="1737124"/>
                </a:lnTo>
                <a:lnTo>
                  <a:pt x="218232" y="1737124"/>
                </a:lnTo>
                <a:lnTo>
                  <a:pt x="282415" y="1621259"/>
                </a:lnTo>
                <a:lnTo>
                  <a:pt x="508738" y="1621259"/>
                </a:lnTo>
                <a:lnTo>
                  <a:pt x="571859" y="1507312"/>
                </a:lnTo>
                <a:lnTo>
                  <a:pt x="799734" y="1507312"/>
                </a:lnTo>
                <a:lnTo>
                  <a:pt x="863212" y="1392720"/>
                </a:lnTo>
                <a:lnTo>
                  <a:pt x="1086418" y="1392720"/>
                </a:lnTo>
                <a:lnTo>
                  <a:pt x="1150957" y="1276214"/>
                </a:lnTo>
                <a:lnTo>
                  <a:pt x="1375021" y="1276214"/>
                </a:lnTo>
                <a:lnTo>
                  <a:pt x="1439552" y="1159721"/>
                </a:lnTo>
                <a:lnTo>
                  <a:pt x="1663775" y="1159721"/>
                </a:lnTo>
                <a:lnTo>
                  <a:pt x="1726015" y="1047365"/>
                </a:lnTo>
                <a:lnTo>
                  <a:pt x="1952931" y="1047365"/>
                </a:lnTo>
                <a:lnTo>
                  <a:pt x="2017385" y="931012"/>
                </a:lnTo>
                <a:lnTo>
                  <a:pt x="2304240" y="931012"/>
                </a:lnTo>
                <a:lnTo>
                  <a:pt x="2299103" y="940286"/>
                </a:lnTo>
                <a:lnTo>
                  <a:pt x="2309807" y="940286"/>
                </a:lnTo>
                <a:lnTo>
                  <a:pt x="2309807" y="809075"/>
                </a:lnTo>
                <a:lnTo>
                  <a:pt x="2021081" y="809075"/>
                </a:lnTo>
                <a:lnTo>
                  <a:pt x="2021081" y="692942"/>
                </a:lnTo>
                <a:lnTo>
                  <a:pt x="1732355" y="692942"/>
                </a:lnTo>
                <a:lnTo>
                  <a:pt x="1732355" y="577452"/>
                </a:lnTo>
                <a:lnTo>
                  <a:pt x="1443630" y="577452"/>
                </a:lnTo>
                <a:lnTo>
                  <a:pt x="1443630" y="461961"/>
                </a:lnTo>
                <a:lnTo>
                  <a:pt x="1154904" y="461961"/>
                </a:lnTo>
                <a:lnTo>
                  <a:pt x="1154904" y="346471"/>
                </a:lnTo>
                <a:lnTo>
                  <a:pt x="866178" y="346471"/>
                </a:lnTo>
                <a:lnTo>
                  <a:pt x="866178" y="230981"/>
                </a:lnTo>
                <a:lnTo>
                  <a:pt x="577452" y="230981"/>
                </a:lnTo>
                <a:lnTo>
                  <a:pt x="577452" y="115490"/>
                </a:lnTo>
                <a:lnTo>
                  <a:pt x="288726" y="11549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平行四边形 29">
            <a:extLst>
              <a:ext uri="{FF2B5EF4-FFF2-40B4-BE49-F238E27FC236}">
                <a16:creationId xmlns="" xmlns:a16="http://schemas.microsoft.com/office/drawing/2014/main" id="{64962366-9D40-4998-B7D0-0D421F1E290C}"/>
              </a:ext>
            </a:extLst>
          </p:cNvPr>
          <p:cNvSpPr/>
          <p:nvPr/>
        </p:nvSpPr>
        <p:spPr>
          <a:xfrm rot="16200000" flipH="1" flipV="1">
            <a:off x="2234168" y="4357596"/>
            <a:ext cx="2719023" cy="112250"/>
          </a:xfrm>
          <a:prstGeom prst="parallelogram">
            <a:avLst>
              <a:gd name="adj" fmla="val 183941"/>
            </a:avLst>
          </a:prstGeom>
          <a:solidFill>
            <a:srgbClr val="041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1" name="任意多边形 30">
            <a:extLst>
              <a:ext uri="{FF2B5EF4-FFF2-40B4-BE49-F238E27FC236}">
                <a16:creationId xmlns="" xmlns:a16="http://schemas.microsoft.com/office/drawing/2014/main" id="{B5331D61-8854-4039-B5B9-EBAB1C47E31E}"/>
              </a:ext>
            </a:extLst>
          </p:cNvPr>
          <p:cNvSpPr/>
          <p:nvPr/>
        </p:nvSpPr>
        <p:spPr>
          <a:xfrm rot="5400000">
            <a:off x="3696367" y="3131078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2" name="任意多边形 31">
            <a:extLst>
              <a:ext uri="{FF2B5EF4-FFF2-40B4-BE49-F238E27FC236}">
                <a16:creationId xmlns="" xmlns:a16="http://schemas.microsoft.com/office/drawing/2014/main" id="{B24C92B0-1228-47B1-91CE-C29C95E130DB}"/>
              </a:ext>
            </a:extLst>
          </p:cNvPr>
          <p:cNvSpPr/>
          <p:nvPr/>
        </p:nvSpPr>
        <p:spPr>
          <a:xfrm rot="5400000">
            <a:off x="3940601" y="3001388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任意多边形 32">
            <a:extLst>
              <a:ext uri="{FF2B5EF4-FFF2-40B4-BE49-F238E27FC236}">
                <a16:creationId xmlns="" xmlns:a16="http://schemas.microsoft.com/office/drawing/2014/main" id="{6A1CE1C8-2B16-441E-8CE1-6FEABEB5B279}"/>
              </a:ext>
            </a:extLst>
          </p:cNvPr>
          <p:cNvSpPr/>
          <p:nvPr/>
        </p:nvSpPr>
        <p:spPr>
          <a:xfrm rot="5400000">
            <a:off x="4183588" y="2873842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任意多边形 33">
            <a:extLst>
              <a:ext uri="{FF2B5EF4-FFF2-40B4-BE49-F238E27FC236}">
                <a16:creationId xmlns="" xmlns:a16="http://schemas.microsoft.com/office/drawing/2014/main" id="{C0B23630-E870-4CFD-90C1-85039F1F2880}"/>
              </a:ext>
            </a:extLst>
          </p:cNvPr>
          <p:cNvSpPr/>
          <p:nvPr/>
        </p:nvSpPr>
        <p:spPr>
          <a:xfrm rot="5400000">
            <a:off x="4423630" y="2743436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5" name="任意多边形 34">
            <a:extLst>
              <a:ext uri="{FF2B5EF4-FFF2-40B4-BE49-F238E27FC236}">
                <a16:creationId xmlns="" xmlns:a16="http://schemas.microsoft.com/office/drawing/2014/main" id="{CDAA5B13-32F0-499B-AA9A-18652EE37308}"/>
              </a:ext>
            </a:extLst>
          </p:cNvPr>
          <p:cNvSpPr/>
          <p:nvPr/>
        </p:nvSpPr>
        <p:spPr>
          <a:xfrm rot="5400000">
            <a:off x="4665459" y="2615170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6" name="任意多边形 35">
            <a:extLst>
              <a:ext uri="{FF2B5EF4-FFF2-40B4-BE49-F238E27FC236}">
                <a16:creationId xmlns="" xmlns:a16="http://schemas.microsoft.com/office/drawing/2014/main" id="{EFFA5B76-29EB-4F3A-8F4B-4EB91EB27087}"/>
              </a:ext>
            </a:extLst>
          </p:cNvPr>
          <p:cNvSpPr/>
          <p:nvPr/>
        </p:nvSpPr>
        <p:spPr>
          <a:xfrm rot="5400000">
            <a:off x="4907734" y="2484774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7" name="任意多边形 36">
            <a:extLst>
              <a:ext uri="{FF2B5EF4-FFF2-40B4-BE49-F238E27FC236}">
                <a16:creationId xmlns="" xmlns:a16="http://schemas.microsoft.com/office/drawing/2014/main" id="{29A290CB-D5EA-42A0-B3F0-36A544D71296}"/>
              </a:ext>
            </a:extLst>
          </p:cNvPr>
          <p:cNvSpPr/>
          <p:nvPr/>
        </p:nvSpPr>
        <p:spPr>
          <a:xfrm rot="5400000">
            <a:off x="5151967" y="2359013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8" name="平行四边形 37">
            <a:extLst>
              <a:ext uri="{FF2B5EF4-FFF2-40B4-BE49-F238E27FC236}">
                <a16:creationId xmlns="" xmlns:a16="http://schemas.microsoft.com/office/drawing/2014/main" id="{FF011DF0-7B69-4737-A438-7B85FD50BA46}"/>
              </a:ext>
            </a:extLst>
          </p:cNvPr>
          <p:cNvSpPr/>
          <p:nvPr/>
        </p:nvSpPr>
        <p:spPr>
          <a:xfrm flipH="1">
            <a:off x="5345164" y="4363728"/>
            <a:ext cx="352718" cy="269349"/>
          </a:xfrm>
          <a:prstGeom prst="parallelogram">
            <a:avLst>
              <a:gd name="adj" fmla="val 55395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9" name="平行四边形 38">
            <a:extLst>
              <a:ext uri="{FF2B5EF4-FFF2-40B4-BE49-F238E27FC236}">
                <a16:creationId xmlns="" xmlns:a16="http://schemas.microsoft.com/office/drawing/2014/main" id="{0E0E909A-E4AA-47AE-967E-AF0C5480977B}"/>
              </a:ext>
            </a:extLst>
          </p:cNvPr>
          <p:cNvSpPr/>
          <p:nvPr/>
        </p:nvSpPr>
        <p:spPr>
          <a:xfrm flipH="1">
            <a:off x="5102002" y="4234037"/>
            <a:ext cx="357350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0" name="平行四边形 39">
            <a:extLst>
              <a:ext uri="{FF2B5EF4-FFF2-40B4-BE49-F238E27FC236}">
                <a16:creationId xmlns="" xmlns:a16="http://schemas.microsoft.com/office/drawing/2014/main" id="{7E86DE39-83FD-4970-8294-0DB059EE57E2}"/>
              </a:ext>
            </a:extLst>
          </p:cNvPr>
          <p:cNvSpPr/>
          <p:nvPr/>
        </p:nvSpPr>
        <p:spPr>
          <a:xfrm flipH="1">
            <a:off x="4859016" y="4106493"/>
            <a:ext cx="357349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1" name="平行四边形 40">
            <a:extLst>
              <a:ext uri="{FF2B5EF4-FFF2-40B4-BE49-F238E27FC236}">
                <a16:creationId xmlns="" xmlns:a16="http://schemas.microsoft.com/office/drawing/2014/main" id="{808057FD-28BD-4829-B415-9EED8A46AEB5}"/>
              </a:ext>
            </a:extLst>
          </p:cNvPr>
          <p:cNvSpPr/>
          <p:nvPr/>
        </p:nvSpPr>
        <p:spPr>
          <a:xfrm flipH="1">
            <a:off x="4619057" y="3978227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2" name="平行四边形 41">
            <a:extLst>
              <a:ext uri="{FF2B5EF4-FFF2-40B4-BE49-F238E27FC236}">
                <a16:creationId xmlns="" xmlns:a16="http://schemas.microsoft.com/office/drawing/2014/main" id="{77E70352-E02A-4C48-A1FA-3ED161EC3BAE}"/>
              </a:ext>
            </a:extLst>
          </p:cNvPr>
          <p:cNvSpPr/>
          <p:nvPr/>
        </p:nvSpPr>
        <p:spPr>
          <a:xfrm flipH="1">
            <a:off x="4377497" y="3847819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3" name="平行四边形 42">
            <a:extLst>
              <a:ext uri="{FF2B5EF4-FFF2-40B4-BE49-F238E27FC236}">
                <a16:creationId xmlns="" xmlns:a16="http://schemas.microsoft.com/office/drawing/2014/main" id="{0F7938A7-D103-43F7-9E30-526452A9F5C6}"/>
              </a:ext>
            </a:extLst>
          </p:cNvPr>
          <p:cNvSpPr/>
          <p:nvPr/>
        </p:nvSpPr>
        <p:spPr>
          <a:xfrm flipH="1">
            <a:off x="4135222" y="3717424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平行四边形 43">
            <a:extLst>
              <a:ext uri="{FF2B5EF4-FFF2-40B4-BE49-F238E27FC236}">
                <a16:creationId xmlns="" xmlns:a16="http://schemas.microsoft.com/office/drawing/2014/main" id="{9314FEBC-8E0F-4428-9522-6B32E800965F}"/>
              </a:ext>
            </a:extLst>
          </p:cNvPr>
          <p:cNvSpPr/>
          <p:nvPr/>
        </p:nvSpPr>
        <p:spPr>
          <a:xfrm flipH="1">
            <a:off x="3890990" y="3591662"/>
            <a:ext cx="356466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5" name="平行四边形 44">
            <a:extLst>
              <a:ext uri="{FF2B5EF4-FFF2-40B4-BE49-F238E27FC236}">
                <a16:creationId xmlns="" xmlns:a16="http://schemas.microsoft.com/office/drawing/2014/main" id="{20F16857-9D08-47FC-A272-9138B74CCA56}"/>
              </a:ext>
            </a:extLst>
          </p:cNvPr>
          <p:cNvSpPr/>
          <p:nvPr/>
        </p:nvSpPr>
        <p:spPr>
          <a:xfrm flipH="1">
            <a:off x="3650134" y="3461423"/>
            <a:ext cx="352718" cy="269349"/>
          </a:xfrm>
          <a:prstGeom prst="parallelogram">
            <a:avLst>
              <a:gd name="adj" fmla="val 55395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6" name="任意多边形 45">
            <a:extLst>
              <a:ext uri="{FF2B5EF4-FFF2-40B4-BE49-F238E27FC236}">
                <a16:creationId xmlns="" xmlns:a16="http://schemas.microsoft.com/office/drawing/2014/main" id="{332E8754-5DAE-4E41-8728-83573981D02C}"/>
              </a:ext>
            </a:extLst>
          </p:cNvPr>
          <p:cNvSpPr/>
          <p:nvPr/>
        </p:nvSpPr>
        <p:spPr>
          <a:xfrm>
            <a:off x="3760417" y="3728832"/>
            <a:ext cx="1939074" cy="1942466"/>
          </a:xfrm>
          <a:custGeom>
            <a:avLst/>
            <a:gdLst>
              <a:gd name="connsiteX0" fmla="*/ 575875 w 2309807"/>
              <a:gd name="connsiteY0" fmla="*/ 1500534 h 1735385"/>
              <a:gd name="connsiteX1" fmla="*/ 705971 w 2309807"/>
              <a:gd name="connsiteY1" fmla="*/ 1735385 h 1735385"/>
              <a:gd name="connsiteX2" fmla="*/ 705245 w 2309807"/>
              <a:gd name="connsiteY2" fmla="*/ 1735385 h 1735385"/>
              <a:gd name="connsiteX3" fmla="*/ 1504249 w 2309807"/>
              <a:gd name="connsiteY3" fmla="*/ 1382113 h 1735385"/>
              <a:gd name="connsiteX4" fmla="*/ 1576684 w 2309807"/>
              <a:gd name="connsiteY4" fmla="*/ 1508598 h 1735385"/>
              <a:gd name="connsiteX5" fmla="*/ 1574315 w 2309807"/>
              <a:gd name="connsiteY5" fmla="*/ 1508598 h 1735385"/>
              <a:gd name="connsiteX6" fmla="*/ 1863136 w 2309807"/>
              <a:gd name="connsiteY6" fmla="*/ 1280213 h 1735385"/>
              <a:gd name="connsiteX7" fmla="*/ 1865870 w 2309807"/>
              <a:gd name="connsiteY7" fmla="*/ 1280213 h 1735385"/>
              <a:gd name="connsiteX8" fmla="*/ 1865870 w 2309807"/>
              <a:gd name="connsiteY8" fmla="*/ 1393108 h 1735385"/>
              <a:gd name="connsiteX9" fmla="*/ 1865073 w 2309807"/>
              <a:gd name="connsiteY9" fmla="*/ 1393108 h 1735385"/>
              <a:gd name="connsiteX10" fmla="*/ 1865073 w 2309807"/>
              <a:gd name="connsiteY10" fmla="*/ 1283730 h 1735385"/>
              <a:gd name="connsiteX11" fmla="*/ 0 w 2309807"/>
              <a:gd name="connsiteY11" fmla="*/ 0 h 1735385"/>
              <a:gd name="connsiteX12" fmla="*/ 288726 w 2309807"/>
              <a:gd name="connsiteY12" fmla="*/ 0 h 1735385"/>
              <a:gd name="connsiteX13" fmla="*/ 288726 w 2309807"/>
              <a:gd name="connsiteY13" fmla="*/ 115490 h 1735385"/>
              <a:gd name="connsiteX14" fmla="*/ 577452 w 2309807"/>
              <a:gd name="connsiteY14" fmla="*/ 115490 h 1735385"/>
              <a:gd name="connsiteX15" fmla="*/ 577452 w 2309807"/>
              <a:gd name="connsiteY15" fmla="*/ 230981 h 1735385"/>
              <a:gd name="connsiteX16" fmla="*/ 866178 w 2309807"/>
              <a:gd name="connsiteY16" fmla="*/ 230981 h 1735385"/>
              <a:gd name="connsiteX17" fmla="*/ 866178 w 2309807"/>
              <a:gd name="connsiteY17" fmla="*/ 346471 h 1735385"/>
              <a:gd name="connsiteX18" fmla="*/ 1154904 w 2309807"/>
              <a:gd name="connsiteY18" fmla="*/ 346471 h 1735385"/>
              <a:gd name="connsiteX19" fmla="*/ 1154904 w 2309807"/>
              <a:gd name="connsiteY19" fmla="*/ 461962 h 1735385"/>
              <a:gd name="connsiteX20" fmla="*/ 1443630 w 2309807"/>
              <a:gd name="connsiteY20" fmla="*/ 461962 h 1735385"/>
              <a:gd name="connsiteX21" fmla="*/ 1443630 w 2309807"/>
              <a:gd name="connsiteY21" fmla="*/ 577452 h 1735385"/>
              <a:gd name="connsiteX22" fmla="*/ 1732355 w 2309807"/>
              <a:gd name="connsiteY22" fmla="*/ 577452 h 1735385"/>
              <a:gd name="connsiteX23" fmla="*/ 1732355 w 2309807"/>
              <a:gd name="connsiteY23" fmla="*/ 692942 h 1735385"/>
              <a:gd name="connsiteX24" fmla="*/ 2021081 w 2309807"/>
              <a:gd name="connsiteY24" fmla="*/ 692942 h 1735385"/>
              <a:gd name="connsiteX25" fmla="*/ 2021081 w 2309807"/>
              <a:gd name="connsiteY25" fmla="*/ 809075 h 1735385"/>
              <a:gd name="connsiteX26" fmla="*/ 2309807 w 2309807"/>
              <a:gd name="connsiteY26" fmla="*/ 809075 h 1735385"/>
              <a:gd name="connsiteX27" fmla="*/ 2309807 w 2309807"/>
              <a:gd name="connsiteY27" fmla="*/ 927033 h 1735385"/>
              <a:gd name="connsiteX28" fmla="*/ 2307697 w 2309807"/>
              <a:gd name="connsiteY28" fmla="*/ 923224 h 1735385"/>
              <a:gd name="connsiteX29" fmla="*/ 2020842 w 2309807"/>
              <a:gd name="connsiteY29" fmla="*/ 923224 h 1735385"/>
              <a:gd name="connsiteX30" fmla="*/ 2154142 w 2309807"/>
              <a:gd name="connsiteY30" fmla="*/ 1163859 h 1735385"/>
              <a:gd name="connsiteX31" fmla="*/ 2154596 w 2309807"/>
              <a:gd name="connsiteY31" fmla="*/ 1163859 h 1735385"/>
              <a:gd name="connsiteX32" fmla="*/ 2154596 w 2309807"/>
              <a:gd name="connsiteY32" fmla="*/ 1277618 h 1735385"/>
              <a:gd name="connsiteX33" fmla="*/ 2154091 w 2309807"/>
              <a:gd name="connsiteY33" fmla="*/ 1277618 h 1735385"/>
              <a:gd name="connsiteX34" fmla="*/ 2154091 w 2309807"/>
              <a:gd name="connsiteY34" fmla="*/ 1167061 h 1735385"/>
              <a:gd name="connsiteX35" fmla="*/ 2019773 w 2309807"/>
              <a:gd name="connsiteY35" fmla="*/ 923225 h 1735385"/>
              <a:gd name="connsiteX36" fmla="*/ 2019773 w 2309807"/>
              <a:gd name="connsiteY36" fmla="*/ 1036377 h 1735385"/>
              <a:gd name="connsiteX37" fmla="*/ 2152662 w 2309807"/>
              <a:gd name="connsiteY37" fmla="*/ 1277618 h 1735385"/>
              <a:gd name="connsiteX38" fmla="*/ 2152646 w 2309807"/>
              <a:gd name="connsiteY38" fmla="*/ 1277618 h 1735385"/>
              <a:gd name="connsiteX39" fmla="*/ 2020784 w 2309807"/>
              <a:gd name="connsiteY39" fmla="*/ 1039578 h 1735385"/>
              <a:gd name="connsiteX40" fmla="*/ 1729472 w 2309807"/>
              <a:gd name="connsiteY40" fmla="*/ 1039578 h 1735385"/>
              <a:gd name="connsiteX41" fmla="*/ 1730754 w 2309807"/>
              <a:gd name="connsiteY41" fmla="*/ 1041892 h 1735385"/>
              <a:gd name="connsiteX42" fmla="*/ 1730754 w 2309807"/>
              <a:gd name="connsiteY42" fmla="*/ 1150643 h 1735385"/>
              <a:gd name="connsiteX43" fmla="*/ 1864318 w 2309807"/>
              <a:gd name="connsiteY43" fmla="*/ 1393108 h 1735385"/>
              <a:gd name="connsiteX44" fmla="*/ 1577144 w 2309807"/>
              <a:gd name="connsiteY44" fmla="*/ 1393108 h 1735385"/>
              <a:gd name="connsiteX45" fmla="*/ 1577144 w 2309807"/>
              <a:gd name="connsiteY45" fmla="*/ 1508598 h 1735385"/>
              <a:gd name="connsiteX46" fmla="*/ 1576951 w 2309807"/>
              <a:gd name="connsiteY46" fmla="*/ 1508598 h 1735385"/>
              <a:gd name="connsiteX47" fmla="*/ 1576951 w 2309807"/>
              <a:gd name="connsiteY47" fmla="*/ 1392568 h 1735385"/>
              <a:gd name="connsiteX48" fmla="*/ 1863158 w 2309807"/>
              <a:gd name="connsiteY48" fmla="*/ 1392568 h 1735385"/>
              <a:gd name="connsiteX49" fmla="*/ 1729858 w 2309807"/>
              <a:gd name="connsiteY49" fmla="*/ 1151933 h 1735385"/>
              <a:gd name="connsiteX50" fmla="*/ 1443009 w 2309807"/>
              <a:gd name="connsiteY50" fmla="*/ 1151933 h 1735385"/>
              <a:gd name="connsiteX51" fmla="*/ 1510063 w 2309807"/>
              <a:gd name="connsiteY51" fmla="*/ 1272980 h 1735385"/>
              <a:gd name="connsiteX52" fmla="*/ 1439285 w 2309807"/>
              <a:gd name="connsiteY52" fmla="*/ 1149388 h 1735385"/>
              <a:gd name="connsiteX53" fmla="*/ 1439285 w 2309807"/>
              <a:gd name="connsiteY53" fmla="*/ 1268428 h 1735385"/>
              <a:gd name="connsiteX54" fmla="*/ 1154415 w 2309807"/>
              <a:gd name="connsiteY54" fmla="*/ 1268428 h 1735385"/>
              <a:gd name="connsiteX55" fmla="*/ 1287714 w 2309807"/>
              <a:gd name="connsiteY55" fmla="*/ 1509062 h 1735385"/>
              <a:gd name="connsiteX56" fmla="*/ 1288419 w 2309807"/>
              <a:gd name="connsiteY56" fmla="*/ 1509062 h 1735385"/>
              <a:gd name="connsiteX57" fmla="*/ 1288419 w 2309807"/>
              <a:gd name="connsiteY57" fmla="*/ 1511693 h 1735385"/>
              <a:gd name="connsiteX58" fmla="*/ 1154414 w 2309807"/>
              <a:gd name="connsiteY58" fmla="*/ 1268427 h 1735385"/>
              <a:gd name="connsiteX59" fmla="*/ 1154414 w 2309807"/>
              <a:gd name="connsiteY59" fmla="*/ 1381735 h 1735385"/>
              <a:gd name="connsiteX60" fmla="*/ 1287917 w 2309807"/>
              <a:gd name="connsiteY60" fmla="*/ 1624089 h 1735385"/>
              <a:gd name="connsiteX61" fmla="*/ 1285997 w 2309807"/>
              <a:gd name="connsiteY61" fmla="*/ 1624089 h 1735385"/>
              <a:gd name="connsiteX62" fmla="*/ 1153516 w 2309807"/>
              <a:gd name="connsiteY62" fmla="*/ 1384933 h 1735385"/>
              <a:gd name="connsiteX63" fmla="*/ 866669 w 2309807"/>
              <a:gd name="connsiteY63" fmla="*/ 1384933 h 1735385"/>
              <a:gd name="connsiteX64" fmla="*/ 999693 w 2309807"/>
              <a:gd name="connsiteY64" fmla="*/ 1625070 h 1735385"/>
              <a:gd name="connsiteX65" fmla="*/ 999693 w 2309807"/>
              <a:gd name="connsiteY65" fmla="*/ 1735385 h 1735385"/>
              <a:gd name="connsiteX66" fmla="*/ 998343 w 2309807"/>
              <a:gd name="connsiteY66" fmla="*/ 1735385 h 1735385"/>
              <a:gd name="connsiteX67" fmla="*/ 997377 w 2309807"/>
              <a:gd name="connsiteY67" fmla="*/ 1733642 h 1735385"/>
              <a:gd name="connsiteX68" fmla="*/ 997377 w 2309807"/>
              <a:gd name="connsiteY68" fmla="*/ 1622219 h 1735385"/>
              <a:gd name="connsiteX69" fmla="*/ 866667 w 2309807"/>
              <a:gd name="connsiteY69" fmla="*/ 1384933 h 1735385"/>
              <a:gd name="connsiteX70" fmla="*/ 866667 w 2309807"/>
              <a:gd name="connsiteY70" fmla="*/ 1499525 h 1735385"/>
              <a:gd name="connsiteX71" fmla="*/ 575319 w 2309807"/>
              <a:gd name="connsiteY71" fmla="*/ 1499525 h 1735385"/>
              <a:gd name="connsiteX72" fmla="*/ 575318 w 2309807"/>
              <a:gd name="connsiteY72" fmla="*/ 1499523 h 1735385"/>
              <a:gd name="connsiteX73" fmla="*/ 575318 w 2309807"/>
              <a:gd name="connsiteY73" fmla="*/ 1499525 h 1735385"/>
              <a:gd name="connsiteX74" fmla="*/ 575316 w 2309807"/>
              <a:gd name="connsiteY74" fmla="*/ 1499525 h 1735385"/>
              <a:gd name="connsiteX75" fmla="*/ 575318 w 2309807"/>
              <a:gd name="connsiteY75" fmla="*/ 1499528 h 1735385"/>
              <a:gd name="connsiteX76" fmla="*/ 575318 w 2309807"/>
              <a:gd name="connsiteY76" fmla="*/ 1610268 h 1735385"/>
              <a:gd name="connsiteX77" fmla="*/ 577083 w 2309807"/>
              <a:gd name="connsiteY77" fmla="*/ 1613472 h 1735385"/>
              <a:gd name="connsiteX78" fmla="*/ 285873 w 2309807"/>
              <a:gd name="connsiteY78" fmla="*/ 1613472 h 1735385"/>
              <a:gd name="connsiteX79" fmla="*/ 287575 w 2309807"/>
              <a:gd name="connsiteY79" fmla="*/ 1616543 h 1735385"/>
              <a:gd name="connsiteX80" fmla="*/ 287575 w 2309807"/>
              <a:gd name="connsiteY80" fmla="*/ 1726138 h 1735385"/>
              <a:gd name="connsiteX81" fmla="*/ 292669 w 2309807"/>
              <a:gd name="connsiteY81" fmla="*/ 1735385 h 1735385"/>
              <a:gd name="connsiteX82" fmla="*/ 291936 w 2309807"/>
              <a:gd name="connsiteY82" fmla="*/ 1735385 h 1735385"/>
              <a:gd name="connsiteX83" fmla="*/ 288585 w 2309807"/>
              <a:gd name="connsiteY83" fmla="*/ 1729337 h 1735385"/>
              <a:gd name="connsiteX84" fmla="*/ 1738 w 2309807"/>
              <a:gd name="connsiteY84" fmla="*/ 1729337 h 1735385"/>
              <a:gd name="connsiteX85" fmla="*/ 5089 w 2309807"/>
              <a:gd name="connsiteY85" fmla="*/ 1735385 h 1735385"/>
              <a:gd name="connsiteX86" fmla="*/ 0 w 2309807"/>
              <a:gd name="connsiteY86" fmla="*/ 1735385 h 1735385"/>
              <a:gd name="connsiteX87" fmla="*/ 0 w 2309807"/>
              <a:gd name="connsiteY87" fmla="*/ 1149129 h 1735385"/>
              <a:gd name="connsiteX88" fmla="*/ 0 w 2309807"/>
              <a:gd name="connsiteY88" fmla="*/ 1149128 h 173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309807" h="1735385">
                <a:moveTo>
                  <a:pt x="575875" y="1500534"/>
                </a:moveTo>
                <a:lnTo>
                  <a:pt x="705971" y="1735385"/>
                </a:lnTo>
                <a:lnTo>
                  <a:pt x="705245" y="1735385"/>
                </a:lnTo>
                <a:close/>
                <a:moveTo>
                  <a:pt x="1504249" y="1382113"/>
                </a:moveTo>
                <a:lnTo>
                  <a:pt x="1576684" y="1508598"/>
                </a:lnTo>
                <a:lnTo>
                  <a:pt x="1574315" y="1508598"/>
                </a:lnTo>
                <a:close/>
                <a:moveTo>
                  <a:pt x="1863136" y="1280213"/>
                </a:moveTo>
                <a:lnTo>
                  <a:pt x="1865870" y="1280213"/>
                </a:lnTo>
                <a:lnTo>
                  <a:pt x="1865870" y="1393108"/>
                </a:lnTo>
                <a:lnTo>
                  <a:pt x="1865073" y="1393108"/>
                </a:lnTo>
                <a:lnTo>
                  <a:pt x="1865073" y="1283730"/>
                </a:lnTo>
                <a:close/>
                <a:moveTo>
                  <a:pt x="0" y="0"/>
                </a:moveTo>
                <a:lnTo>
                  <a:pt x="288726" y="0"/>
                </a:lnTo>
                <a:lnTo>
                  <a:pt x="288726" y="115490"/>
                </a:lnTo>
                <a:lnTo>
                  <a:pt x="577452" y="115490"/>
                </a:lnTo>
                <a:lnTo>
                  <a:pt x="577452" y="230981"/>
                </a:lnTo>
                <a:lnTo>
                  <a:pt x="866178" y="230981"/>
                </a:lnTo>
                <a:lnTo>
                  <a:pt x="866178" y="346471"/>
                </a:lnTo>
                <a:lnTo>
                  <a:pt x="1154904" y="346471"/>
                </a:lnTo>
                <a:lnTo>
                  <a:pt x="1154904" y="461962"/>
                </a:lnTo>
                <a:lnTo>
                  <a:pt x="1443630" y="461962"/>
                </a:lnTo>
                <a:lnTo>
                  <a:pt x="1443630" y="577452"/>
                </a:lnTo>
                <a:lnTo>
                  <a:pt x="1732355" y="577452"/>
                </a:lnTo>
                <a:lnTo>
                  <a:pt x="1732355" y="692942"/>
                </a:lnTo>
                <a:lnTo>
                  <a:pt x="2021081" y="692942"/>
                </a:lnTo>
                <a:lnTo>
                  <a:pt x="2021081" y="809075"/>
                </a:lnTo>
                <a:lnTo>
                  <a:pt x="2309807" y="809075"/>
                </a:lnTo>
                <a:lnTo>
                  <a:pt x="2309807" y="927033"/>
                </a:lnTo>
                <a:lnTo>
                  <a:pt x="2307697" y="923224"/>
                </a:lnTo>
                <a:lnTo>
                  <a:pt x="2020842" y="923224"/>
                </a:lnTo>
                <a:lnTo>
                  <a:pt x="2154142" y="1163859"/>
                </a:lnTo>
                <a:lnTo>
                  <a:pt x="2154596" y="1163859"/>
                </a:lnTo>
                <a:lnTo>
                  <a:pt x="2154596" y="1277618"/>
                </a:lnTo>
                <a:lnTo>
                  <a:pt x="2154091" y="1277618"/>
                </a:lnTo>
                <a:lnTo>
                  <a:pt x="2154091" y="1167061"/>
                </a:lnTo>
                <a:lnTo>
                  <a:pt x="2019773" y="923225"/>
                </a:lnTo>
                <a:lnTo>
                  <a:pt x="2019773" y="1036377"/>
                </a:lnTo>
                <a:lnTo>
                  <a:pt x="2152662" y="1277618"/>
                </a:lnTo>
                <a:lnTo>
                  <a:pt x="2152646" y="1277618"/>
                </a:lnTo>
                <a:lnTo>
                  <a:pt x="2020784" y="1039578"/>
                </a:lnTo>
                <a:lnTo>
                  <a:pt x="1729472" y="1039578"/>
                </a:lnTo>
                <a:lnTo>
                  <a:pt x="1730754" y="1041892"/>
                </a:lnTo>
                <a:lnTo>
                  <a:pt x="1730754" y="1150643"/>
                </a:lnTo>
                <a:lnTo>
                  <a:pt x="1864318" y="1393108"/>
                </a:lnTo>
                <a:lnTo>
                  <a:pt x="1577144" y="1393108"/>
                </a:lnTo>
                <a:lnTo>
                  <a:pt x="1577144" y="1508598"/>
                </a:lnTo>
                <a:lnTo>
                  <a:pt x="1576951" y="1508598"/>
                </a:lnTo>
                <a:lnTo>
                  <a:pt x="1576951" y="1392568"/>
                </a:lnTo>
                <a:lnTo>
                  <a:pt x="1863158" y="1392568"/>
                </a:lnTo>
                <a:lnTo>
                  <a:pt x="1729858" y="1151933"/>
                </a:lnTo>
                <a:lnTo>
                  <a:pt x="1443009" y="1151933"/>
                </a:lnTo>
                <a:lnTo>
                  <a:pt x="1510063" y="1272980"/>
                </a:lnTo>
                <a:lnTo>
                  <a:pt x="1439285" y="1149388"/>
                </a:lnTo>
                <a:lnTo>
                  <a:pt x="1439285" y="1268428"/>
                </a:lnTo>
                <a:lnTo>
                  <a:pt x="1154415" y="1268428"/>
                </a:lnTo>
                <a:lnTo>
                  <a:pt x="1287714" y="1509062"/>
                </a:lnTo>
                <a:lnTo>
                  <a:pt x="1288419" y="1509062"/>
                </a:lnTo>
                <a:lnTo>
                  <a:pt x="1288419" y="1511693"/>
                </a:lnTo>
                <a:lnTo>
                  <a:pt x="1154414" y="1268427"/>
                </a:lnTo>
                <a:lnTo>
                  <a:pt x="1154414" y="1381735"/>
                </a:lnTo>
                <a:lnTo>
                  <a:pt x="1287917" y="1624089"/>
                </a:lnTo>
                <a:lnTo>
                  <a:pt x="1285997" y="1624089"/>
                </a:lnTo>
                <a:lnTo>
                  <a:pt x="1153516" y="1384933"/>
                </a:lnTo>
                <a:lnTo>
                  <a:pt x="866669" y="1384933"/>
                </a:lnTo>
                <a:lnTo>
                  <a:pt x="999693" y="1625070"/>
                </a:lnTo>
                <a:lnTo>
                  <a:pt x="999693" y="1735385"/>
                </a:lnTo>
                <a:lnTo>
                  <a:pt x="998343" y="1735385"/>
                </a:lnTo>
                <a:lnTo>
                  <a:pt x="997377" y="1733642"/>
                </a:lnTo>
                <a:lnTo>
                  <a:pt x="997377" y="1622219"/>
                </a:lnTo>
                <a:lnTo>
                  <a:pt x="866667" y="1384933"/>
                </a:lnTo>
                <a:lnTo>
                  <a:pt x="866667" y="1499525"/>
                </a:lnTo>
                <a:lnTo>
                  <a:pt x="575319" y="1499525"/>
                </a:lnTo>
                <a:lnTo>
                  <a:pt x="575318" y="1499523"/>
                </a:lnTo>
                <a:lnTo>
                  <a:pt x="575318" y="1499525"/>
                </a:lnTo>
                <a:lnTo>
                  <a:pt x="575316" y="1499525"/>
                </a:lnTo>
                <a:lnTo>
                  <a:pt x="575318" y="1499528"/>
                </a:lnTo>
                <a:lnTo>
                  <a:pt x="575318" y="1610268"/>
                </a:lnTo>
                <a:lnTo>
                  <a:pt x="577083" y="1613472"/>
                </a:lnTo>
                <a:lnTo>
                  <a:pt x="285873" y="1613472"/>
                </a:lnTo>
                <a:lnTo>
                  <a:pt x="287575" y="1616543"/>
                </a:lnTo>
                <a:lnTo>
                  <a:pt x="287575" y="1726138"/>
                </a:lnTo>
                <a:lnTo>
                  <a:pt x="292669" y="1735385"/>
                </a:lnTo>
                <a:lnTo>
                  <a:pt x="291936" y="1735385"/>
                </a:lnTo>
                <a:lnTo>
                  <a:pt x="288585" y="1729337"/>
                </a:lnTo>
                <a:lnTo>
                  <a:pt x="1738" y="1729337"/>
                </a:lnTo>
                <a:lnTo>
                  <a:pt x="5089" y="1735385"/>
                </a:lnTo>
                <a:lnTo>
                  <a:pt x="0" y="1735385"/>
                </a:lnTo>
                <a:lnTo>
                  <a:pt x="0" y="1149129"/>
                </a:lnTo>
                <a:lnTo>
                  <a:pt x="0" y="11491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7" name="平行四边形 46">
            <a:extLst>
              <a:ext uri="{FF2B5EF4-FFF2-40B4-BE49-F238E27FC236}">
                <a16:creationId xmlns="" xmlns:a16="http://schemas.microsoft.com/office/drawing/2014/main" id="{F9A314AB-BC60-4AB5-A45D-E03331D4DB6D}"/>
              </a:ext>
            </a:extLst>
          </p:cNvPr>
          <p:cNvSpPr/>
          <p:nvPr/>
        </p:nvSpPr>
        <p:spPr>
          <a:xfrm rot="16200000" flipH="1" flipV="1">
            <a:off x="2419526" y="4696866"/>
            <a:ext cx="2573558" cy="112250"/>
          </a:xfrm>
          <a:prstGeom prst="parallelogram">
            <a:avLst>
              <a:gd name="adj" fmla="val 18394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48">
            <a:extLst>
              <a:ext uri="{FF2B5EF4-FFF2-40B4-BE49-F238E27FC236}">
                <a16:creationId xmlns="" xmlns:a16="http://schemas.microsoft.com/office/drawing/2014/main" id="{2E5297D0-72E9-4C3D-81BC-3BD22649025E}"/>
              </a:ext>
            </a:extLst>
          </p:cNvPr>
          <p:cNvGrpSpPr/>
          <p:nvPr/>
        </p:nvGrpSpPr>
        <p:grpSpPr>
          <a:xfrm>
            <a:off x="3740241" y="4764009"/>
            <a:ext cx="2049709" cy="1553664"/>
            <a:chOff x="4815705" y="4823399"/>
            <a:chExt cx="3044341" cy="1730678"/>
          </a:xfrm>
          <a:solidFill>
            <a:srgbClr val="00B050"/>
          </a:solidFill>
        </p:grpSpPr>
        <p:grpSp>
          <p:nvGrpSpPr>
            <p:cNvPr id="3" name="组合 49">
              <a:extLst>
                <a:ext uri="{FF2B5EF4-FFF2-40B4-BE49-F238E27FC236}">
                  <a16:creationId xmlns="" xmlns:a16="http://schemas.microsoft.com/office/drawing/2014/main" id="{0CD2803C-AE18-45DB-B1B5-C4B97C9DB1BD}"/>
                </a:ext>
              </a:extLst>
            </p:cNvPr>
            <p:cNvGrpSpPr/>
            <p:nvPr/>
          </p:nvGrpSpPr>
          <p:grpSpPr>
            <a:xfrm>
              <a:off x="4815714" y="5686428"/>
              <a:ext cx="523877" cy="442117"/>
              <a:chOff x="4815657" y="5686426"/>
              <a:chExt cx="523896" cy="442117"/>
            </a:xfrm>
            <a:grpFill/>
          </p:grpSpPr>
          <p:sp>
            <p:nvSpPr>
              <p:cNvPr id="71" name="平行四边形 72">
                <a:extLst>
                  <a:ext uri="{FF2B5EF4-FFF2-40B4-BE49-F238E27FC236}">
                    <a16:creationId xmlns="" xmlns:a16="http://schemas.microsoft.com/office/drawing/2014/main" id="{17FE6DB8-65BF-49CC-9DD5-357CD337901F}"/>
                  </a:ext>
                </a:extLst>
              </p:cNvPr>
              <p:cNvSpPr/>
              <p:nvPr/>
            </p:nvSpPr>
            <p:spPr>
              <a:xfrm flipH="1">
                <a:off x="4815657" y="5828505"/>
                <a:ext cx="523872" cy="300038"/>
              </a:xfrm>
              <a:prstGeom prst="parallelogram">
                <a:avLst>
                  <a:gd name="adj" fmla="val 553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平行四边形 73">
                <a:extLst>
                  <a:ext uri="{FF2B5EF4-FFF2-40B4-BE49-F238E27FC236}">
                    <a16:creationId xmlns="" xmlns:a16="http://schemas.microsoft.com/office/drawing/2014/main" id="{E997E766-A820-4622-8657-D0203BB37794}"/>
                  </a:ext>
                </a:extLst>
              </p:cNvPr>
              <p:cNvSpPr/>
              <p:nvPr/>
            </p:nvSpPr>
            <p:spPr>
              <a:xfrm rot="5400000">
                <a:off x="5034755" y="5823746"/>
                <a:ext cx="442117" cy="167478"/>
              </a:xfrm>
              <a:prstGeom prst="parallelogram">
                <a:avLst>
                  <a:gd name="adj" fmla="val 181535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8" name="组合 50">
              <a:extLst>
                <a:ext uri="{FF2B5EF4-FFF2-40B4-BE49-F238E27FC236}">
                  <a16:creationId xmlns="" xmlns:a16="http://schemas.microsoft.com/office/drawing/2014/main" id="{4D967CED-A452-4BFD-BF35-878C470F3DA2}"/>
                </a:ext>
              </a:extLst>
            </p:cNvPr>
            <p:cNvGrpSpPr/>
            <p:nvPr/>
          </p:nvGrpSpPr>
          <p:grpSpPr>
            <a:xfrm>
              <a:off x="5169992" y="5541960"/>
              <a:ext cx="530756" cy="442117"/>
              <a:chOff x="4811176" y="5686427"/>
              <a:chExt cx="530752" cy="442117"/>
            </a:xfrm>
            <a:grpFill/>
          </p:grpSpPr>
          <p:sp>
            <p:nvSpPr>
              <p:cNvPr id="69" name="平行四边形 70">
                <a:extLst>
                  <a:ext uri="{FF2B5EF4-FFF2-40B4-BE49-F238E27FC236}">
                    <a16:creationId xmlns="" xmlns:a16="http://schemas.microsoft.com/office/drawing/2014/main" id="{A07AEA93-A912-4A4F-847E-B79F7AB63326}"/>
                  </a:ext>
                </a:extLst>
              </p:cNvPr>
              <p:cNvSpPr/>
              <p:nvPr/>
            </p:nvSpPr>
            <p:spPr>
              <a:xfrm flipH="1">
                <a:off x="4811176" y="5828505"/>
                <a:ext cx="530752" cy="300038"/>
              </a:xfrm>
              <a:prstGeom prst="parallelogram">
                <a:avLst>
                  <a:gd name="adj" fmla="val 553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平行四边形 71">
                <a:extLst>
                  <a:ext uri="{FF2B5EF4-FFF2-40B4-BE49-F238E27FC236}">
                    <a16:creationId xmlns="" xmlns:a16="http://schemas.microsoft.com/office/drawing/2014/main" id="{319016E3-472E-435B-BA5E-F44BAFBE2D15}"/>
                  </a:ext>
                </a:extLst>
              </p:cNvPr>
              <p:cNvSpPr/>
              <p:nvPr/>
            </p:nvSpPr>
            <p:spPr>
              <a:xfrm rot="5400000">
                <a:off x="5034755" y="5823746"/>
                <a:ext cx="442117" cy="167479"/>
              </a:xfrm>
              <a:prstGeom prst="parallelogram">
                <a:avLst>
                  <a:gd name="adj" fmla="val 1815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" name="组合 51">
              <a:extLst>
                <a:ext uri="{FF2B5EF4-FFF2-40B4-BE49-F238E27FC236}">
                  <a16:creationId xmlns="" xmlns:a16="http://schemas.microsoft.com/office/drawing/2014/main" id="{EEB90E3C-AF14-48B8-AAA3-5E3C88DB4FBC}"/>
                </a:ext>
              </a:extLst>
            </p:cNvPr>
            <p:cNvGrpSpPr/>
            <p:nvPr/>
          </p:nvGrpSpPr>
          <p:grpSpPr>
            <a:xfrm>
              <a:off x="5530889" y="5399083"/>
              <a:ext cx="530755" cy="442919"/>
              <a:chOff x="4813300" y="5685625"/>
              <a:chExt cx="530751" cy="442919"/>
            </a:xfrm>
            <a:grpFill/>
          </p:grpSpPr>
          <p:sp>
            <p:nvSpPr>
              <p:cNvPr id="67" name="平行四边形 68">
                <a:extLst>
                  <a:ext uri="{FF2B5EF4-FFF2-40B4-BE49-F238E27FC236}">
                    <a16:creationId xmlns="" xmlns:a16="http://schemas.microsoft.com/office/drawing/2014/main" id="{2B20AF84-873A-47E7-ACD9-48B9DE50841B}"/>
                  </a:ext>
                </a:extLst>
              </p:cNvPr>
              <p:cNvSpPr/>
              <p:nvPr/>
            </p:nvSpPr>
            <p:spPr>
              <a:xfrm flipH="1">
                <a:off x="4813300" y="5828505"/>
                <a:ext cx="530751" cy="300037"/>
              </a:xfrm>
              <a:prstGeom prst="parallelogram">
                <a:avLst>
                  <a:gd name="adj" fmla="val 553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平行四边形 69">
                <a:extLst>
                  <a:ext uri="{FF2B5EF4-FFF2-40B4-BE49-F238E27FC236}">
                    <a16:creationId xmlns="" xmlns:a16="http://schemas.microsoft.com/office/drawing/2014/main" id="{62CCA6E9-6254-4684-B220-F0DA3505F624}"/>
                  </a:ext>
                </a:extLst>
              </p:cNvPr>
              <p:cNvSpPr/>
              <p:nvPr/>
            </p:nvSpPr>
            <p:spPr>
              <a:xfrm rot="5400000">
                <a:off x="5036601" y="5825596"/>
                <a:ext cx="442919" cy="162978"/>
              </a:xfrm>
              <a:prstGeom prst="parallelogram">
                <a:avLst>
                  <a:gd name="adj" fmla="val 1815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" name="组合 52">
              <a:extLst>
                <a:ext uri="{FF2B5EF4-FFF2-40B4-BE49-F238E27FC236}">
                  <a16:creationId xmlns="" xmlns:a16="http://schemas.microsoft.com/office/drawing/2014/main" id="{42C6028E-E2E3-4A5E-88E1-19ABE4A0AD68}"/>
                </a:ext>
              </a:extLst>
            </p:cNvPr>
            <p:cNvGrpSpPr/>
            <p:nvPr/>
          </p:nvGrpSpPr>
          <p:grpSpPr>
            <a:xfrm>
              <a:off x="5894168" y="5253817"/>
              <a:ext cx="526256" cy="445305"/>
              <a:chOff x="4813276" y="5683238"/>
              <a:chExt cx="526276" cy="445305"/>
            </a:xfrm>
            <a:grpFill/>
          </p:grpSpPr>
          <p:sp>
            <p:nvSpPr>
              <p:cNvPr id="65" name="平行四边形 66">
                <a:extLst>
                  <a:ext uri="{FF2B5EF4-FFF2-40B4-BE49-F238E27FC236}">
                    <a16:creationId xmlns="" xmlns:a16="http://schemas.microsoft.com/office/drawing/2014/main" id="{5F8D6DF4-E17E-4552-A72D-D35CA9849B98}"/>
                  </a:ext>
                </a:extLst>
              </p:cNvPr>
              <p:cNvSpPr/>
              <p:nvPr/>
            </p:nvSpPr>
            <p:spPr>
              <a:xfrm flipH="1">
                <a:off x="4813276" y="5828506"/>
                <a:ext cx="523872" cy="300037"/>
              </a:xfrm>
              <a:prstGeom prst="parallelogram">
                <a:avLst>
                  <a:gd name="adj" fmla="val 553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平行四边形 67">
                <a:extLst>
                  <a:ext uri="{FF2B5EF4-FFF2-40B4-BE49-F238E27FC236}">
                    <a16:creationId xmlns="" xmlns:a16="http://schemas.microsoft.com/office/drawing/2014/main" id="{B0C8EE59-0B18-4CDA-97BA-DAE8DC3A6564}"/>
                  </a:ext>
                </a:extLst>
              </p:cNvPr>
              <p:cNvSpPr/>
              <p:nvPr/>
            </p:nvSpPr>
            <p:spPr>
              <a:xfrm rot="5400000">
                <a:off x="5033160" y="5822152"/>
                <a:ext cx="445305" cy="167478"/>
              </a:xfrm>
              <a:prstGeom prst="parallelogram">
                <a:avLst>
                  <a:gd name="adj" fmla="val 1815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" name="组合 53">
              <a:extLst>
                <a:ext uri="{FF2B5EF4-FFF2-40B4-BE49-F238E27FC236}">
                  <a16:creationId xmlns="" xmlns:a16="http://schemas.microsoft.com/office/drawing/2014/main" id="{AF9F5E9F-A35B-4503-97C2-3A6ED74D403B}"/>
                </a:ext>
              </a:extLst>
            </p:cNvPr>
            <p:cNvGrpSpPr/>
            <p:nvPr/>
          </p:nvGrpSpPr>
          <p:grpSpPr>
            <a:xfrm>
              <a:off x="6252948" y="5105393"/>
              <a:ext cx="526847" cy="448465"/>
              <a:chOff x="4815689" y="5680080"/>
              <a:chExt cx="526833" cy="448465"/>
            </a:xfrm>
            <a:grpFill/>
          </p:grpSpPr>
          <p:sp>
            <p:nvSpPr>
              <p:cNvPr id="63" name="平行四边形 64">
                <a:extLst>
                  <a:ext uri="{FF2B5EF4-FFF2-40B4-BE49-F238E27FC236}">
                    <a16:creationId xmlns="" xmlns:a16="http://schemas.microsoft.com/office/drawing/2014/main" id="{EE4790D6-D562-41B5-AB1E-DDABE3698FD7}"/>
                  </a:ext>
                </a:extLst>
              </p:cNvPr>
              <p:cNvSpPr/>
              <p:nvPr/>
            </p:nvSpPr>
            <p:spPr>
              <a:xfrm flipH="1">
                <a:off x="4815689" y="5828505"/>
                <a:ext cx="523876" cy="300036"/>
              </a:xfrm>
              <a:prstGeom prst="parallelogram">
                <a:avLst>
                  <a:gd name="adj" fmla="val 553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平行四边形 65">
                <a:extLst>
                  <a:ext uri="{FF2B5EF4-FFF2-40B4-BE49-F238E27FC236}">
                    <a16:creationId xmlns="" xmlns:a16="http://schemas.microsoft.com/office/drawing/2014/main" id="{56550273-24D7-4841-A68F-7948061C93B4}"/>
                  </a:ext>
                </a:extLst>
              </p:cNvPr>
              <p:cNvSpPr/>
              <p:nvPr/>
            </p:nvSpPr>
            <p:spPr>
              <a:xfrm rot="5400000">
                <a:off x="5032464" y="5818487"/>
                <a:ext cx="448465" cy="171651"/>
              </a:xfrm>
              <a:prstGeom prst="parallelogram">
                <a:avLst>
                  <a:gd name="adj" fmla="val 1746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2" name="组合 54">
              <a:extLst>
                <a:ext uri="{FF2B5EF4-FFF2-40B4-BE49-F238E27FC236}">
                  <a16:creationId xmlns="" xmlns:a16="http://schemas.microsoft.com/office/drawing/2014/main" id="{6C53B49B-B206-44E3-89EA-D17F0123DE20}"/>
                </a:ext>
              </a:extLst>
            </p:cNvPr>
            <p:cNvGrpSpPr/>
            <p:nvPr/>
          </p:nvGrpSpPr>
          <p:grpSpPr>
            <a:xfrm>
              <a:off x="6612787" y="4968869"/>
              <a:ext cx="526258" cy="442117"/>
              <a:chOff x="4815673" y="5686427"/>
              <a:chExt cx="526261" cy="442117"/>
            </a:xfrm>
            <a:grpFill/>
          </p:grpSpPr>
          <p:sp>
            <p:nvSpPr>
              <p:cNvPr id="61" name="平行四边形 62">
                <a:extLst>
                  <a:ext uri="{FF2B5EF4-FFF2-40B4-BE49-F238E27FC236}">
                    <a16:creationId xmlns="" xmlns:a16="http://schemas.microsoft.com/office/drawing/2014/main" id="{5825A950-F58D-4334-88B1-38E9492C6513}"/>
                  </a:ext>
                </a:extLst>
              </p:cNvPr>
              <p:cNvSpPr/>
              <p:nvPr/>
            </p:nvSpPr>
            <p:spPr>
              <a:xfrm flipH="1">
                <a:off x="4815673" y="5826124"/>
                <a:ext cx="523873" cy="300038"/>
              </a:xfrm>
              <a:prstGeom prst="parallelogram">
                <a:avLst>
                  <a:gd name="adj" fmla="val 553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平行四边形 63">
                <a:extLst>
                  <a:ext uri="{FF2B5EF4-FFF2-40B4-BE49-F238E27FC236}">
                    <a16:creationId xmlns="" xmlns:a16="http://schemas.microsoft.com/office/drawing/2014/main" id="{F5DED6F3-13E0-4BD8-9F6D-FFD3AB9DF9E2}"/>
                  </a:ext>
                </a:extLst>
              </p:cNvPr>
              <p:cNvSpPr/>
              <p:nvPr/>
            </p:nvSpPr>
            <p:spPr>
              <a:xfrm rot="5400000">
                <a:off x="5037136" y="5823746"/>
                <a:ext cx="442117" cy="167479"/>
              </a:xfrm>
              <a:prstGeom prst="parallelogram">
                <a:avLst>
                  <a:gd name="adj" fmla="val 1815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组合 55">
              <a:extLst>
                <a:ext uri="{FF2B5EF4-FFF2-40B4-BE49-F238E27FC236}">
                  <a16:creationId xmlns="" xmlns:a16="http://schemas.microsoft.com/office/drawing/2014/main" id="{E2396634-774A-40D8-9BB0-413DCE9B7036}"/>
                </a:ext>
              </a:extLst>
            </p:cNvPr>
            <p:cNvGrpSpPr/>
            <p:nvPr/>
          </p:nvGrpSpPr>
          <p:grpSpPr>
            <a:xfrm>
              <a:off x="6969968" y="4823399"/>
              <a:ext cx="529443" cy="445113"/>
              <a:chOff x="4810093" y="5683431"/>
              <a:chExt cx="529459" cy="445113"/>
            </a:xfrm>
            <a:grpFill/>
          </p:grpSpPr>
          <p:sp>
            <p:nvSpPr>
              <p:cNvPr id="59" name="平行四边形 60">
                <a:extLst>
                  <a:ext uri="{FF2B5EF4-FFF2-40B4-BE49-F238E27FC236}">
                    <a16:creationId xmlns="" xmlns:a16="http://schemas.microsoft.com/office/drawing/2014/main" id="{0E9EF988-2144-45CB-90BA-8FC095EFBE50}"/>
                  </a:ext>
                </a:extLst>
              </p:cNvPr>
              <p:cNvSpPr/>
              <p:nvPr/>
            </p:nvSpPr>
            <p:spPr>
              <a:xfrm flipH="1">
                <a:off x="4810093" y="5828507"/>
                <a:ext cx="529438" cy="300037"/>
              </a:xfrm>
              <a:prstGeom prst="parallelogram">
                <a:avLst>
                  <a:gd name="adj" fmla="val 553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平行四边形 61">
                <a:extLst>
                  <a:ext uri="{FF2B5EF4-FFF2-40B4-BE49-F238E27FC236}">
                    <a16:creationId xmlns="" xmlns:a16="http://schemas.microsoft.com/office/drawing/2014/main" id="{9629FA02-CA44-4A88-9A65-81209F8829B5}"/>
                  </a:ext>
                </a:extLst>
              </p:cNvPr>
              <p:cNvSpPr/>
              <p:nvPr/>
            </p:nvSpPr>
            <p:spPr>
              <a:xfrm rot="5400000">
                <a:off x="5033256" y="5822248"/>
                <a:ext cx="445113" cy="167479"/>
              </a:xfrm>
              <a:prstGeom prst="parallelogram">
                <a:avLst>
                  <a:gd name="adj" fmla="val 1815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平行四边形 56">
              <a:extLst>
                <a:ext uri="{FF2B5EF4-FFF2-40B4-BE49-F238E27FC236}">
                  <a16:creationId xmlns="" xmlns:a16="http://schemas.microsoft.com/office/drawing/2014/main" id="{941526A8-E787-4476-98C2-E8468F3C093D}"/>
                </a:ext>
              </a:extLst>
            </p:cNvPr>
            <p:cNvSpPr/>
            <p:nvPr/>
          </p:nvSpPr>
          <p:spPr>
            <a:xfrm flipH="1">
              <a:off x="7333267" y="4823399"/>
              <a:ext cx="523877" cy="300038"/>
            </a:xfrm>
            <a:prstGeom prst="parallelogram">
              <a:avLst>
                <a:gd name="adj" fmla="val 553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任意多边形 57">
              <a:extLst>
                <a:ext uri="{FF2B5EF4-FFF2-40B4-BE49-F238E27FC236}">
                  <a16:creationId xmlns="" xmlns:a16="http://schemas.microsoft.com/office/drawing/2014/main" id="{5D380A60-E7DD-4675-8DEA-7E33245DC9D9}"/>
                </a:ext>
              </a:extLst>
            </p:cNvPr>
            <p:cNvSpPr/>
            <p:nvPr/>
          </p:nvSpPr>
          <p:spPr>
            <a:xfrm flipH="1">
              <a:off x="4980024" y="5121277"/>
              <a:ext cx="2880022" cy="1432800"/>
            </a:xfrm>
            <a:custGeom>
              <a:avLst/>
              <a:gdLst>
                <a:gd name="connsiteX0" fmla="*/ 360000 w 2880000"/>
                <a:gd name="connsiteY0" fmla="*/ 0 h 1432800"/>
                <a:gd name="connsiteX1" fmla="*/ 0 w 2880000"/>
                <a:gd name="connsiteY1" fmla="*/ 0 h 1432800"/>
                <a:gd name="connsiteX2" fmla="*/ 0 w 2880000"/>
                <a:gd name="connsiteY2" fmla="*/ 1432800 h 1432800"/>
                <a:gd name="connsiteX3" fmla="*/ 2880000 w 2880000"/>
                <a:gd name="connsiteY3" fmla="*/ 1432800 h 1432800"/>
                <a:gd name="connsiteX4" fmla="*/ 2880000 w 2880000"/>
                <a:gd name="connsiteY4" fmla="*/ 1008801 h 1432800"/>
                <a:gd name="connsiteX5" fmla="*/ 2520000 w 2880000"/>
                <a:gd name="connsiteY5" fmla="*/ 1008801 h 1432800"/>
                <a:gd name="connsiteX6" fmla="*/ 2520000 w 2880000"/>
                <a:gd name="connsiteY6" fmla="*/ 864000 h 1432800"/>
                <a:gd name="connsiteX7" fmla="*/ 2160000 w 2880000"/>
                <a:gd name="connsiteY7" fmla="*/ 864000 h 1432800"/>
                <a:gd name="connsiteX8" fmla="*/ 2160000 w 2880000"/>
                <a:gd name="connsiteY8" fmla="*/ 720000 h 1432800"/>
                <a:gd name="connsiteX9" fmla="*/ 1800000 w 2880000"/>
                <a:gd name="connsiteY9" fmla="*/ 720000 h 1432800"/>
                <a:gd name="connsiteX10" fmla="*/ 1800000 w 2880000"/>
                <a:gd name="connsiteY10" fmla="*/ 576000 h 1432800"/>
                <a:gd name="connsiteX11" fmla="*/ 1440000 w 2880000"/>
                <a:gd name="connsiteY11" fmla="*/ 576000 h 1432800"/>
                <a:gd name="connsiteX12" fmla="*/ 1440000 w 2880000"/>
                <a:gd name="connsiteY12" fmla="*/ 432000 h 1432800"/>
                <a:gd name="connsiteX13" fmla="*/ 1080000 w 2880000"/>
                <a:gd name="connsiteY13" fmla="*/ 432000 h 1432800"/>
                <a:gd name="connsiteX14" fmla="*/ 1080000 w 2880000"/>
                <a:gd name="connsiteY14" fmla="*/ 288000 h 1432800"/>
                <a:gd name="connsiteX15" fmla="*/ 720000 w 2880000"/>
                <a:gd name="connsiteY15" fmla="*/ 288000 h 1432800"/>
                <a:gd name="connsiteX16" fmla="*/ 720000 w 2880000"/>
                <a:gd name="connsiteY16" fmla="*/ 144000 h 1432800"/>
                <a:gd name="connsiteX17" fmla="*/ 360000 w 2880000"/>
                <a:gd name="connsiteY17" fmla="*/ 144000 h 143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80000" h="1432800">
                  <a:moveTo>
                    <a:pt x="360000" y="0"/>
                  </a:moveTo>
                  <a:lnTo>
                    <a:pt x="0" y="0"/>
                  </a:lnTo>
                  <a:lnTo>
                    <a:pt x="0" y="1432800"/>
                  </a:lnTo>
                  <a:lnTo>
                    <a:pt x="2880000" y="1432800"/>
                  </a:lnTo>
                  <a:lnTo>
                    <a:pt x="2880000" y="1008801"/>
                  </a:lnTo>
                  <a:lnTo>
                    <a:pt x="2520000" y="1008801"/>
                  </a:lnTo>
                  <a:lnTo>
                    <a:pt x="2520000" y="864000"/>
                  </a:lnTo>
                  <a:lnTo>
                    <a:pt x="2160000" y="864000"/>
                  </a:lnTo>
                  <a:lnTo>
                    <a:pt x="2160000" y="720000"/>
                  </a:lnTo>
                  <a:lnTo>
                    <a:pt x="1800000" y="720000"/>
                  </a:lnTo>
                  <a:lnTo>
                    <a:pt x="1800000" y="576000"/>
                  </a:lnTo>
                  <a:lnTo>
                    <a:pt x="1440000" y="576000"/>
                  </a:lnTo>
                  <a:lnTo>
                    <a:pt x="1440000" y="432000"/>
                  </a:lnTo>
                  <a:lnTo>
                    <a:pt x="1080000" y="432000"/>
                  </a:lnTo>
                  <a:lnTo>
                    <a:pt x="1080000" y="288000"/>
                  </a:lnTo>
                  <a:lnTo>
                    <a:pt x="720000" y="288000"/>
                  </a:lnTo>
                  <a:lnTo>
                    <a:pt x="720000" y="144000"/>
                  </a:lnTo>
                  <a:lnTo>
                    <a:pt x="360000" y="144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平行四边形 58">
              <a:extLst>
                <a:ext uri="{FF2B5EF4-FFF2-40B4-BE49-F238E27FC236}">
                  <a16:creationId xmlns="" xmlns:a16="http://schemas.microsoft.com/office/drawing/2014/main" id="{C01753D1-299D-4D2A-86EA-5D2F0800F90C}"/>
                </a:ext>
              </a:extLst>
            </p:cNvPr>
            <p:cNvSpPr/>
            <p:nvPr/>
          </p:nvSpPr>
          <p:spPr>
            <a:xfrm rot="16200000" flipH="1" flipV="1">
              <a:off x="4536280" y="6107932"/>
              <a:ext cx="725570" cy="166720"/>
            </a:xfrm>
            <a:prstGeom prst="parallelogram">
              <a:avLst>
                <a:gd name="adj" fmla="val 1839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3" name="任意多边形 74">
            <a:extLst>
              <a:ext uri="{FF2B5EF4-FFF2-40B4-BE49-F238E27FC236}">
                <a16:creationId xmlns="" xmlns:a16="http://schemas.microsoft.com/office/drawing/2014/main" id="{B3350619-ABE2-4AB4-882B-72B249840310}"/>
              </a:ext>
            </a:extLst>
          </p:cNvPr>
          <p:cNvSpPr/>
          <p:nvPr/>
        </p:nvSpPr>
        <p:spPr>
          <a:xfrm rot="5400000">
            <a:off x="3923774" y="5743183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4" name="任意多边形 75">
            <a:extLst>
              <a:ext uri="{FF2B5EF4-FFF2-40B4-BE49-F238E27FC236}">
                <a16:creationId xmlns="" xmlns:a16="http://schemas.microsoft.com/office/drawing/2014/main" id="{13EB5CAD-B992-4193-AADF-EEF1746BEF7A}"/>
              </a:ext>
            </a:extLst>
          </p:cNvPr>
          <p:cNvSpPr/>
          <p:nvPr/>
        </p:nvSpPr>
        <p:spPr>
          <a:xfrm rot="5400000">
            <a:off x="4168009" y="5613493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5" name="任意多边形 76">
            <a:extLst>
              <a:ext uri="{FF2B5EF4-FFF2-40B4-BE49-F238E27FC236}">
                <a16:creationId xmlns="" xmlns:a16="http://schemas.microsoft.com/office/drawing/2014/main" id="{1BDA7B11-9156-4ECD-81DD-2E1381322803}"/>
              </a:ext>
            </a:extLst>
          </p:cNvPr>
          <p:cNvSpPr/>
          <p:nvPr/>
        </p:nvSpPr>
        <p:spPr>
          <a:xfrm rot="5400000">
            <a:off x="4410995" y="5485948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6" name="任意多边形 77">
            <a:extLst>
              <a:ext uri="{FF2B5EF4-FFF2-40B4-BE49-F238E27FC236}">
                <a16:creationId xmlns="" xmlns:a16="http://schemas.microsoft.com/office/drawing/2014/main" id="{2E294E90-8A3C-40DE-8723-2E805EAF3E32}"/>
              </a:ext>
            </a:extLst>
          </p:cNvPr>
          <p:cNvSpPr/>
          <p:nvPr/>
        </p:nvSpPr>
        <p:spPr>
          <a:xfrm rot="5400000">
            <a:off x="4651036" y="5355541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7" name="任意多边形 78">
            <a:extLst>
              <a:ext uri="{FF2B5EF4-FFF2-40B4-BE49-F238E27FC236}">
                <a16:creationId xmlns="" xmlns:a16="http://schemas.microsoft.com/office/drawing/2014/main" id="{735FA756-B433-48AB-A50D-A21521589469}"/>
              </a:ext>
            </a:extLst>
          </p:cNvPr>
          <p:cNvSpPr/>
          <p:nvPr/>
        </p:nvSpPr>
        <p:spPr>
          <a:xfrm rot="5400000">
            <a:off x="4892866" y="5227275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8" name="任意多边形 79">
            <a:extLst>
              <a:ext uri="{FF2B5EF4-FFF2-40B4-BE49-F238E27FC236}">
                <a16:creationId xmlns="" xmlns:a16="http://schemas.microsoft.com/office/drawing/2014/main" id="{89AA6147-6D5A-4BD5-9EE3-734858BAE6B3}"/>
              </a:ext>
            </a:extLst>
          </p:cNvPr>
          <p:cNvSpPr/>
          <p:nvPr/>
        </p:nvSpPr>
        <p:spPr>
          <a:xfrm rot="5400000">
            <a:off x="5135142" y="5096879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9" name="任意多边形 80">
            <a:extLst>
              <a:ext uri="{FF2B5EF4-FFF2-40B4-BE49-F238E27FC236}">
                <a16:creationId xmlns="" xmlns:a16="http://schemas.microsoft.com/office/drawing/2014/main" id="{EB5FEFEE-75AD-4F65-BDFC-F27CB619EB18}"/>
              </a:ext>
            </a:extLst>
          </p:cNvPr>
          <p:cNvSpPr/>
          <p:nvPr/>
        </p:nvSpPr>
        <p:spPr>
          <a:xfrm rot="5400000">
            <a:off x="5379373" y="4971118"/>
            <a:ext cx="272201" cy="112763"/>
          </a:xfrm>
          <a:custGeom>
            <a:avLst/>
            <a:gdLst>
              <a:gd name="connsiteX0" fmla="*/ 0 w 305749"/>
              <a:gd name="connsiteY0" fmla="*/ 167479 h 167479"/>
              <a:gd name="connsiteX1" fmla="*/ 304033 w 305749"/>
              <a:gd name="connsiteY1" fmla="*/ 0 h 167479"/>
              <a:gd name="connsiteX2" fmla="*/ 305749 w 305749"/>
              <a:gd name="connsiteY2" fmla="*/ 0 h 167479"/>
              <a:gd name="connsiteX3" fmla="*/ 305749 w 305749"/>
              <a:gd name="connsiteY3" fmla="*/ 75120 h 167479"/>
              <a:gd name="connsiteX4" fmla="*/ 138084 w 305749"/>
              <a:gd name="connsiteY4" fmla="*/ 167479 h 16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49" h="167479">
                <a:moveTo>
                  <a:pt x="0" y="167479"/>
                </a:moveTo>
                <a:lnTo>
                  <a:pt x="304033" y="0"/>
                </a:lnTo>
                <a:lnTo>
                  <a:pt x="305749" y="0"/>
                </a:lnTo>
                <a:lnTo>
                  <a:pt x="305749" y="75120"/>
                </a:lnTo>
                <a:lnTo>
                  <a:pt x="138084" y="16747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0" name="AutoShape 34">
            <a:extLst>
              <a:ext uri="{FF2B5EF4-FFF2-40B4-BE49-F238E27FC236}">
                <a16:creationId xmlns="" xmlns:a16="http://schemas.microsoft.com/office/drawing/2014/main" id="{33A5EF3B-C8B6-4873-BA10-B4F04F05E06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526339" y="3411896"/>
            <a:ext cx="189244" cy="23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54" name="组合 85">
            <a:extLst>
              <a:ext uri="{FF2B5EF4-FFF2-40B4-BE49-F238E27FC236}">
                <a16:creationId xmlns="" xmlns:a16="http://schemas.microsoft.com/office/drawing/2014/main" id="{A554E2F9-D2AA-42F9-843B-51D5CFA8B9DB}"/>
              </a:ext>
            </a:extLst>
          </p:cNvPr>
          <p:cNvGrpSpPr/>
          <p:nvPr/>
        </p:nvGrpSpPr>
        <p:grpSpPr>
          <a:xfrm>
            <a:off x="4333103" y="5550924"/>
            <a:ext cx="1309816" cy="680081"/>
            <a:chOff x="5753106" y="5233623"/>
            <a:chExt cx="1560240" cy="607579"/>
          </a:xfrm>
        </p:grpSpPr>
        <p:sp>
          <p:nvSpPr>
            <p:cNvPr id="82" name="文本框 1024">
              <a:extLst>
                <a:ext uri="{FF2B5EF4-FFF2-40B4-BE49-F238E27FC236}">
                  <a16:creationId xmlns="" xmlns:a16="http://schemas.microsoft.com/office/drawing/2014/main" id="{2BE00DA8-61EB-4A26-B94F-11E95ED5DB89}"/>
                </a:ext>
              </a:extLst>
            </p:cNvPr>
            <p:cNvSpPr txBox="1"/>
            <p:nvPr/>
          </p:nvSpPr>
          <p:spPr>
            <a:xfrm>
              <a:off x="6127310" y="5233623"/>
              <a:ext cx="901541" cy="46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</a:rPr>
                <a:t>01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83" name="文本框 1025">
              <a:extLst>
                <a:ext uri="{FF2B5EF4-FFF2-40B4-BE49-F238E27FC236}">
                  <a16:creationId xmlns="" xmlns:a16="http://schemas.microsoft.com/office/drawing/2014/main" id="{960094C9-88A7-4B1C-ABCA-CAEE141CEA76}"/>
                </a:ext>
              </a:extLst>
            </p:cNvPr>
            <p:cNvSpPr txBox="1"/>
            <p:nvPr/>
          </p:nvSpPr>
          <p:spPr>
            <a:xfrm>
              <a:off x="5753106" y="5566236"/>
              <a:ext cx="1560240" cy="27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400" dirty="0">
                <a:ea typeface="LiHei Pro" panose="020B0500000000000000" pitchFamily="34" charset="-122"/>
              </a:endParaRPr>
            </a:p>
          </p:txBody>
        </p:sp>
      </p:grpSp>
      <p:grpSp>
        <p:nvGrpSpPr>
          <p:cNvPr id="55" name="组合 88">
            <a:extLst>
              <a:ext uri="{FF2B5EF4-FFF2-40B4-BE49-F238E27FC236}">
                <a16:creationId xmlns="" xmlns:a16="http://schemas.microsoft.com/office/drawing/2014/main" id="{D1CE9086-788A-4967-877C-E04DE88AC0CF}"/>
              </a:ext>
            </a:extLst>
          </p:cNvPr>
          <p:cNvGrpSpPr/>
          <p:nvPr/>
        </p:nvGrpSpPr>
        <p:grpSpPr>
          <a:xfrm>
            <a:off x="3745022" y="4393653"/>
            <a:ext cx="756840" cy="680087"/>
            <a:chOff x="6127310" y="5233623"/>
            <a:chExt cx="901541" cy="607585"/>
          </a:xfrm>
        </p:grpSpPr>
        <p:sp>
          <p:nvSpPr>
            <p:cNvPr id="85" name="文本框 349">
              <a:extLst>
                <a:ext uri="{FF2B5EF4-FFF2-40B4-BE49-F238E27FC236}">
                  <a16:creationId xmlns="" xmlns:a16="http://schemas.microsoft.com/office/drawing/2014/main" id="{A6A13356-CCA8-49F6-9946-C689EA84AC0F}"/>
                </a:ext>
              </a:extLst>
            </p:cNvPr>
            <p:cNvSpPr txBox="1"/>
            <p:nvPr/>
          </p:nvSpPr>
          <p:spPr>
            <a:xfrm>
              <a:off x="6127310" y="5233623"/>
              <a:ext cx="901541" cy="46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</a:rPr>
                <a:t>02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86" name="文本框 350">
              <a:extLst>
                <a:ext uri="{FF2B5EF4-FFF2-40B4-BE49-F238E27FC236}">
                  <a16:creationId xmlns="" xmlns:a16="http://schemas.microsoft.com/office/drawing/2014/main" id="{035EEE00-3D42-45A6-A362-2D2E9C5D35D5}"/>
                </a:ext>
              </a:extLst>
            </p:cNvPr>
            <p:cNvSpPr txBox="1"/>
            <p:nvPr/>
          </p:nvSpPr>
          <p:spPr>
            <a:xfrm>
              <a:off x="6199805" y="5566242"/>
              <a:ext cx="775214" cy="27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ea typeface="LiHei Pro" panose="020B0500000000000000" pitchFamily="34" charset="-122"/>
              </a:endParaRPr>
            </a:p>
          </p:txBody>
        </p:sp>
      </p:grpSp>
      <p:grpSp>
        <p:nvGrpSpPr>
          <p:cNvPr id="81" name="组合 91">
            <a:extLst>
              <a:ext uri="{FF2B5EF4-FFF2-40B4-BE49-F238E27FC236}">
                <a16:creationId xmlns="" xmlns:a16="http://schemas.microsoft.com/office/drawing/2014/main" id="{F10ED50B-BC62-41F9-92DE-521DAFB1FC2D}"/>
              </a:ext>
            </a:extLst>
          </p:cNvPr>
          <p:cNvGrpSpPr/>
          <p:nvPr/>
        </p:nvGrpSpPr>
        <p:grpSpPr>
          <a:xfrm>
            <a:off x="3488067" y="1736577"/>
            <a:ext cx="756841" cy="680082"/>
            <a:chOff x="6127310" y="5233623"/>
            <a:chExt cx="901541" cy="607580"/>
          </a:xfrm>
        </p:grpSpPr>
        <p:sp>
          <p:nvSpPr>
            <p:cNvPr id="88" name="文本框 352">
              <a:extLst>
                <a:ext uri="{FF2B5EF4-FFF2-40B4-BE49-F238E27FC236}">
                  <a16:creationId xmlns="" xmlns:a16="http://schemas.microsoft.com/office/drawing/2014/main" id="{C4E06D32-807D-473A-8F44-8F768AB67767}"/>
                </a:ext>
              </a:extLst>
            </p:cNvPr>
            <p:cNvSpPr txBox="1"/>
            <p:nvPr/>
          </p:nvSpPr>
          <p:spPr>
            <a:xfrm>
              <a:off x="6127310" y="5233623"/>
              <a:ext cx="901541" cy="46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</a:rPr>
                <a:t>04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89" name="文本框 353">
              <a:extLst>
                <a:ext uri="{FF2B5EF4-FFF2-40B4-BE49-F238E27FC236}">
                  <a16:creationId xmlns="" xmlns:a16="http://schemas.microsoft.com/office/drawing/2014/main" id="{FA778937-63A5-4C97-A1E7-55DBFB860805}"/>
                </a:ext>
              </a:extLst>
            </p:cNvPr>
            <p:cNvSpPr txBox="1"/>
            <p:nvPr/>
          </p:nvSpPr>
          <p:spPr>
            <a:xfrm>
              <a:off x="6250753" y="5566237"/>
              <a:ext cx="745774" cy="27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ea typeface="LiHei Pro" panose="020B0500000000000000" pitchFamily="34" charset="-122"/>
              </a:endParaRPr>
            </a:p>
          </p:txBody>
        </p:sp>
      </p:grpSp>
      <p:grpSp>
        <p:nvGrpSpPr>
          <p:cNvPr id="84" name="组合 94">
            <a:extLst>
              <a:ext uri="{FF2B5EF4-FFF2-40B4-BE49-F238E27FC236}">
                <a16:creationId xmlns="" xmlns:a16="http://schemas.microsoft.com/office/drawing/2014/main" id="{31914F92-410A-4B1E-B82F-491E1B2C1DE8}"/>
              </a:ext>
            </a:extLst>
          </p:cNvPr>
          <p:cNvGrpSpPr/>
          <p:nvPr/>
        </p:nvGrpSpPr>
        <p:grpSpPr>
          <a:xfrm>
            <a:off x="4300359" y="3014746"/>
            <a:ext cx="756841" cy="680083"/>
            <a:chOff x="6127310" y="5233623"/>
            <a:chExt cx="901541" cy="607581"/>
          </a:xfrm>
        </p:grpSpPr>
        <p:sp>
          <p:nvSpPr>
            <p:cNvPr id="91" name="文本框 355">
              <a:extLst>
                <a:ext uri="{FF2B5EF4-FFF2-40B4-BE49-F238E27FC236}">
                  <a16:creationId xmlns="" xmlns:a16="http://schemas.microsoft.com/office/drawing/2014/main" id="{2F9EA708-D386-4FE5-8B54-80EA08B6F224}"/>
                </a:ext>
              </a:extLst>
            </p:cNvPr>
            <p:cNvSpPr txBox="1"/>
            <p:nvPr/>
          </p:nvSpPr>
          <p:spPr>
            <a:xfrm>
              <a:off x="6127310" y="5233623"/>
              <a:ext cx="901541" cy="46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</a:rPr>
                <a:t>03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92" name="文本框 356">
              <a:extLst>
                <a:ext uri="{FF2B5EF4-FFF2-40B4-BE49-F238E27FC236}">
                  <a16:creationId xmlns="" xmlns:a16="http://schemas.microsoft.com/office/drawing/2014/main" id="{BCC3BB9C-2274-4DF1-B14E-11328F2A57FE}"/>
                </a:ext>
              </a:extLst>
            </p:cNvPr>
            <p:cNvSpPr txBox="1"/>
            <p:nvPr/>
          </p:nvSpPr>
          <p:spPr>
            <a:xfrm>
              <a:off x="6299898" y="5566238"/>
              <a:ext cx="671067" cy="27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ea typeface="LiHei Pro" panose="020B0500000000000000" pitchFamily="34" charset="-122"/>
              </a:endParaRPr>
            </a:p>
          </p:txBody>
        </p:sp>
      </p:grpSp>
      <p:grpSp>
        <p:nvGrpSpPr>
          <p:cNvPr id="87" name="Group 243">
            <a:extLst>
              <a:ext uri="{FF2B5EF4-FFF2-40B4-BE49-F238E27FC236}">
                <a16:creationId xmlns="" xmlns:a16="http://schemas.microsoft.com/office/drawing/2014/main" id="{5CA31123-2DA5-4851-A4B8-F36CEB110E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76710" y="4540047"/>
            <a:ext cx="426631" cy="463114"/>
            <a:chOff x="5152" y="2874"/>
            <a:chExt cx="113" cy="92"/>
          </a:xfrm>
          <a:solidFill>
            <a:schemeClr val="bg1"/>
          </a:solidFill>
        </p:grpSpPr>
        <p:sp>
          <p:nvSpPr>
            <p:cNvPr id="94" name="Freeform 244">
              <a:extLst>
                <a:ext uri="{FF2B5EF4-FFF2-40B4-BE49-F238E27FC236}">
                  <a16:creationId xmlns="" xmlns:a16="http://schemas.microsoft.com/office/drawing/2014/main" id="{0262F136-1592-431B-A5AA-275F07B5ED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" y="2877"/>
              <a:ext cx="95" cy="58"/>
            </a:xfrm>
            <a:custGeom>
              <a:avLst/>
              <a:gdLst>
                <a:gd name="T0" fmla="*/ 1 w 38"/>
                <a:gd name="T1" fmla="*/ 23 h 23"/>
                <a:gd name="T2" fmla="*/ 1 w 38"/>
                <a:gd name="T3" fmla="*/ 23 h 23"/>
                <a:gd name="T4" fmla="*/ 0 w 38"/>
                <a:gd name="T5" fmla="*/ 23 h 23"/>
                <a:gd name="T6" fmla="*/ 0 w 38"/>
                <a:gd name="T7" fmla="*/ 22 h 23"/>
                <a:gd name="T8" fmla="*/ 0 w 38"/>
                <a:gd name="T9" fmla="*/ 20 h 23"/>
                <a:gd name="T10" fmla="*/ 0 w 38"/>
                <a:gd name="T11" fmla="*/ 20 h 23"/>
                <a:gd name="T12" fmla="*/ 9 w 38"/>
                <a:gd name="T13" fmla="*/ 10 h 23"/>
                <a:gd name="T14" fmla="*/ 13 w 38"/>
                <a:gd name="T15" fmla="*/ 10 h 23"/>
                <a:gd name="T16" fmla="*/ 19 w 38"/>
                <a:gd name="T17" fmla="*/ 13 h 23"/>
                <a:gd name="T18" fmla="*/ 22 w 38"/>
                <a:gd name="T19" fmla="*/ 14 h 23"/>
                <a:gd name="T20" fmla="*/ 31 w 38"/>
                <a:gd name="T21" fmla="*/ 4 h 23"/>
                <a:gd name="T22" fmla="*/ 29 w 38"/>
                <a:gd name="T23" fmla="*/ 4 h 23"/>
                <a:gd name="T24" fmla="*/ 28 w 38"/>
                <a:gd name="T25" fmla="*/ 4 h 23"/>
                <a:gd name="T26" fmla="*/ 27 w 38"/>
                <a:gd name="T27" fmla="*/ 3 h 23"/>
                <a:gd name="T28" fmla="*/ 27 w 38"/>
                <a:gd name="T29" fmla="*/ 2 h 23"/>
                <a:gd name="T30" fmla="*/ 27 w 38"/>
                <a:gd name="T31" fmla="*/ 2 h 23"/>
                <a:gd name="T32" fmla="*/ 38 w 38"/>
                <a:gd name="T33" fmla="*/ 0 h 23"/>
                <a:gd name="T34" fmla="*/ 38 w 38"/>
                <a:gd name="T35" fmla="*/ 0 h 23"/>
                <a:gd name="T36" fmla="*/ 38 w 38"/>
                <a:gd name="T37" fmla="*/ 0 h 23"/>
                <a:gd name="T38" fmla="*/ 37 w 38"/>
                <a:gd name="T39" fmla="*/ 10 h 23"/>
                <a:gd name="T40" fmla="*/ 36 w 38"/>
                <a:gd name="T41" fmla="*/ 11 h 23"/>
                <a:gd name="T42" fmla="*/ 36 w 38"/>
                <a:gd name="T43" fmla="*/ 11 h 23"/>
                <a:gd name="T44" fmla="*/ 34 w 38"/>
                <a:gd name="T45" fmla="*/ 9 h 23"/>
                <a:gd name="T46" fmla="*/ 34 w 38"/>
                <a:gd name="T47" fmla="*/ 9 h 23"/>
                <a:gd name="T48" fmla="*/ 34 w 38"/>
                <a:gd name="T49" fmla="*/ 6 h 23"/>
                <a:gd name="T50" fmla="*/ 25 w 38"/>
                <a:gd name="T51" fmla="*/ 17 h 23"/>
                <a:gd name="T52" fmla="*/ 23 w 38"/>
                <a:gd name="T53" fmla="*/ 18 h 23"/>
                <a:gd name="T54" fmla="*/ 20 w 38"/>
                <a:gd name="T55" fmla="*/ 18 h 23"/>
                <a:gd name="T56" fmla="*/ 11 w 38"/>
                <a:gd name="T57" fmla="*/ 13 h 23"/>
                <a:gd name="T58" fmla="*/ 1 w 38"/>
                <a:gd name="T59" fmla="*/ 23 h 23"/>
                <a:gd name="T60" fmla="*/ 1 w 38"/>
                <a:gd name="T61" fmla="*/ 23 h 23"/>
                <a:gd name="T62" fmla="*/ 1 w 38"/>
                <a:gd name="T63" fmla="*/ 20 h 23"/>
                <a:gd name="T64" fmla="*/ 1 w 38"/>
                <a:gd name="T65" fmla="*/ 21 h 23"/>
                <a:gd name="T66" fmla="*/ 1 w 38"/>
                <a:gd name="T67" fmla="*/ 22 h 23"/>
                <a:gd name="T68" fmla="*/ 11 w 38"/>
                <a:gd name="T69" fmla="*/ 12 h 23"/>
                <a:gd name="T70" fmla="*/ 11 w 38"/>
                <a:gd name="T71" fmla="*/ 12 h 23"/>
                <a:gd name="T72" fmla="*/ 21 w 38"/>
                <a:gd name="T73" fmla="*/ 17 h 23"/>
                <a:gd name="T74" fmla="*/ 23 w 38"/>
                <a:gd name="T75" fmla="*/ 17 h 23"/>
                <a:gd name="T76" fmla="*/ 24 w 38"/>
                <a:gd name="T77" fmla="*/ 16 h 23"/>
                <a:gd name="T78" fmla="*/ 34 w 38"/>
                <a:gd name="T79" fmla="*/ 5 h 23"/>
                <a:gd name="T80" fmla="*/ 35 w 38"/>
                <a:gd name="T81" fmla="*/ 4 h 23"/>
                <a:gd name="T82" fmla="*/ 35 w 38"/>
                <a:gd name="T83" fmla="*/ 5 h 23"/>
                <a:gd name="T84" fmla="*/ 35 w 38"/>
                <a:gd name="T85" fmla="*/ 9 h 23"/>
                <a:gd name="T86" fmla="*/ 36 w 38"/>
                <a:gd name="T87" fmla="*/ 9 h 23"/>
                <a:gd name="T88" fmla="*/ 37 w 38"/>
                <a:gd name="T89" fmla="*/ 1 h 23"/>
                <a:gd name="T90" fmla="*/ 28 w 38"/>
                <a:gd name="T91" fmla="*/ 3 h 23"/>
                <a:gd name="T92" fmla="*/ 29 w 38"/>
                <a:gd name="T93" fmla="*/ 3 h 23"/>
                <a:gd name="T94" fmla="*/ 33 w 38"/>
                <a:gd name="T95" fmla="*/ 3 h 23"/>
                <a:gd name="T96" fmla="*/ 33 w 38"/>
                <a:gd name="T97" fmla="*/ 4 h 23"/>
                <a:gd name="T98" fmla="*/ 33 w 38"/>
                <a:gd name="T99" fmla="*/ 4 h 23"/>
                <a:gd name="T100" fmla="*/ 23 w 38"/>
                <a:gd name="T101" fmla="*/ 15 h 23"/>
                <a:gd name="T102" fmla="*/ 22 w 38"/>
                <a:gd name="T103" fmla="*/ 16 h 23"/>
                <a:gd name="T104" fmla="*/ 18 w 38"/>
                <a:gd name="T105" fmla="*/ 14 h 23"/>
                <a:gd name="T106" fmla="*/ 12 w 38"/>
                <a:gd name="T107" fmla="*/ 10 h 23"/>
                <a:gd name="T108" fmla="*/ 10 w 38"/>
                <a:gd name="T109" fmla="*/ 11 h 23"/>
                <a:gd name="T110" fmla="*/ 1 w 38"/>
                <a:gd name="T11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2" y="9"/>
                    <a:pt x="13" y="10"/>
                  </a:cubicBezTo>
                  <a:cubicBezTo>
                    <a:pt x="14" y="11"/>
                    <a:pt x="17" y="12"/>
                    <a:pt x="19" y="13"/>
                  </a:cubicBezTo>
                  <a:cubicBezTo>
                    <a:pt x="20" y="13"/>
                    <a:pt x="22" y="14"/>
                    <a:pt x="22" y="14"/>
                  </a:cubicBezTo>
                  <a:cubicBezTo>
                    <a:pt x="25" y="11"/>
                    <a:pt x="30" y="6"/>
                    <a:pt x="31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8" y="4"/>
                    <a:pt x="27" y="3"/>
                    <a:pt x="27" y="3"/>
                  </a:cubicBezTo>
                  <a:cubicBezTo>
                    <a:pt x="27" y="3"/>
                    <a:pt x="26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"/>
                    <a:pt x="37" y="8"/>
                    <a:pt x="37" y="10"/>
                  </a:cubicBezTo>
                  <a:cubicBezTo>
                    <a:pt x="37" y="10"/>
                    <a:pt x="36" y="10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0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9"/>
                    <a:pt x="28" y="14"/>
                    <a:pt x="25" y="17"/>
                  </a:cubicBezTo>
                  <a:cubicBezTo>
                    <a:pt x="24" y="18"/>
                    <a:pt x="24" y="18"/>
                    <a:pt x="23" y="18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lose/>
                  <a:moveTo>
                    <a:pt x="1" y="2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8" y="12"/>
                    <a:pt x="34" y="5"/>
                    <a:pt x="34" y="5"/>
                  </a:cubicBezTo>
                  <a:cubicBezTo>
                    <a:pt x="34" y="4"/>
                    <a:pt x="35" y="4"/>
                    <a:pt x="35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6" y="9"/>
                  </a:cubicBezTo>
                  <a:cubicBezTo>
                    <a:pt x="36" y="7"/>
                    <a:pt x="37" y="3"/>
                    <a:pt x="37" y="1"/>
                  </a:cubicBezTo>
                  <a:cubicBezTo>
                    <a:pt x="35" y="1"/>
                    <a:pt x="31" y="2"/>
                    <a:pt x="28" y="3"/>
                  </a:cubicBezTo>
                  <a:cubicBezTo>
                    <a:pt x="28" y="3"/>
                    <a:pt x="29" y="3"/>
                    <a:pt x="29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27" y="11"/>
                    <a:pt x="23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5"/>
                    <a:pt x="20" y="14"/>
                    <a:pt x="18" y="14"/>
                  </a:cubicBezTo>
                  <a:cubicBezTo>
                    <a:pt x="16" y="13"/>
                    <a:pt x="14" y="11"/>
                    <a:pt x="12" y="10"/>
                  </a:cubicBezTo>
                  <a:cubicBezTo>
                    <a:pt x="12" y="10"/>
                    <a:pt x="10" y="10"/>
                    <a:pt x="10" y="11"/>
                  </a:cubicBez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5" name="Freeform 245">
              <a:extLst>
                <a:ext uri="{FF2B5EF4-FFF2-40B4-BE49-F238E27FC236}">
                  <a16:creationId xmlns="" xmlns:a16="http://schemas.microsoft.com/office/drawing/2014/main" id="{8E181259-7A85-4369-84D1-6731801414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" y="2925"/>
              <a:ext cx="15" cy="28"/>
            </a:xfrm>
            <a:custGeom>
              <a:avLst/>
              <a:gdLst>
                <a:gd name="T0" fmla="*/ 6 w 6"/>
                <a:gd name="T1" fmla="*/ 11 h 11"/>
                <a:gd name="T2" fmla="*/ 1 w 6"/>
                <a:gd name="T3" fmla="*/ 11 h 11"/>
                <a:gd name="T4" fmla="*/ 0 w 6"/>
                <a:gd name="T5" fmla="*/ 11 h 11"/>
                <a:gd name="T6" fmla="*/ 0 w 6"/>
                <a:gd name="T7" fmla="*/ 8 h 11"/>
                <a:gd name="T8" fmla="*/ 0 w 6"/>
                <a:gd name="T9" fmla="*/ 6 h 11"/>
                <a:gd name="T10" fmla="*/ 0 w 6"/>
                <a:gd name="T11" fmla="*/ 5 h 11"/>
                <a:gd name="T12" fmla="*/ 4 w 6"/>
                <a:gd name="T13" fmla="*/ 2 h 11"/>
                <a:gd name="T14" fmla="*/ 5 w 6"/>
                <a:gd name="T15" fmla="*/ 1 h 11"/>
                <a:gd name="T16" fmla="*/ 6 w 6"/>
                <a:gd name="T17" fmla="*/ 0 h 11"/>
                <a:gd name="T18" fmla="*/ 6 w 6"/>
                <a:gd name="T19" fmla="*/ 1 h 11"/>
                <a:gd name="T20" fmla="*/ 6 w 6"/>
                <a:gd name="T21" fmla="*/ 11 h 11"/>
                <a:gd name="T22" fmla="*/ 6 w 6"/>
                <a:gd name="T23" fmla="*/ 11 h 11"/>
                <a:gd name="T24" fmla="*/ 1 w 6"/>
                <a:gd name="T25" fmla="*/ 10 h 11"/>
                <a:gd name="T26" fmla="*/ 5 w 6"/>
                <a:gd name="T27" fmla="*/ 10 h 11"/>
                <a:gd name="T28" fmla="*/ 5 w 6"/>
                <a:gd name="T29" fmla="*/ 2 h 11"/>
                <a:gd name="T30" fmla="*/ 5 w 6"/>
                <a:gd name="T31" fmla="*/ 2 h 11"/>
                <a:gd name="T32" fmla="*/ 1 w 6"/>
                <a:gd name="T33" fmla="*/ 6 h 11"/>
                <a:gd name="T34" fmla="*/ 1 w 6"/>
                <a:gd name="T35" fmla="*/ 8 h 11"/>
                <a:gd name="T36" fmla="*/ 1 w 6"/>
                <a:gd name="T3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5"/>
                    <a:pt x="6" y="8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1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8"/>
                    <a:pt x="5" y="5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2" y="5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6" name="Freeform 246">
              <a:extLst>
                <a:ext uri="{FF2B5EF4-FFF2-40B4-BE49-F238E27FC236}">
                  <a16:creationId xmlns="" xmlns:a16="http://schemas.microsoft.com/office/drawing/2014/main" id="{DB72535B-31C2-4DD6-A848-954AC89A4A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3" y="2918"/>
              <a:ext cx="15" cy="35"/>
            </a:xfrm>
            <a:custGeom>
              <a:avLst/>
              <a:gdLst>
                <a:gd name="T0" fmla="*/ 6 w 6"/>
                <a:gd name="T1" fmla="*/ 14 h 14"/>
                <a:gd name="T2" fmla="*/ 1 w 6"/>
                <a:gd name="T3" fmla="*/ 14 h 14"/>
                <a:gd name="T4" fmla="*/ 0 w 6"/>
                <a:gd name="T5" fmla="*/ 14 h 14"/>
                <a:gd name="T6" fmla="*/ 0 w 6"/>
                <a:gd name="T7" fmla="*/ 8 h 14"/>
                <a:gd name="T8" fmla="*/ 0 w 6"/>
                <a:gd name="T9" fmla="*/ 2 h 14"/>
                <a:gd name="T10" fmla="*/ 0 w 6"/>
                <a:gd name="T11" fmla="*/ 2 h 14"/>
                <a:gd name="T12" fmla="*/ 0 w 6"/>
                <a:gd name="T13" fmla="*/ 2 h 14"/>
                <a:gd name="T14" fmla="*/ 2 w 6"/>
                <a:gd name="T15" fmla="*/ 0 h 14"/>
                <a:gd name="T16" fmla="*/ 2 w 6"/>
                <a:gd name="T17" fmla="*/ 0 h 14"/>
                <a:gd name="T18" fmla="*/ 5 w 6"/>
                <a:gd name="T19" fmla="*/ 2 h 14"/>
                <a:gd name="T20" fmla="*/ 6 w 6"/>
                <a:gd name="T21" fmla="*/ 3 h 14"/>
                <a:gd name="T22" fmla="*/ 6 w 6"/>
                <a:gd name="T23" fmla="*/ 4 h 14"/>
                <a:gd name="T24" fmla="*/ 6 w 6"/>
                <a:gd name="T25" fmla="*/ 14 h 14"/>
                <a:gd name="T26" fmla="*/ 6 w 6"/>
                <a:gd name="T27" fmla="*/ 14 h 14"/>
                <a:gd name="T28" fmla="*/ 1 w 6"/>
                <a:gd name="T29" fmla="*/ 13 h 14"/>
                <a:gd name="T30" fmla="*/ 5 w 6"/>
                <a:gd name="T31" fmla="*/ 13 h 14"/>
                <a:gd name="T32" fmla="*/ 5 w 6"/>
                <a:gd name="T33" fmla="*/ 4 h 14"/>
                <a:gd name="T34" fmla="*/ 4 w 6"/>
                <a:gd name="T35" fmla="*/ 3 h 14"/>
                <a:gd name="T36" fmla="*/ 2 w 6"/>
                <a:gd name="T37" fmla="*/ 1 h 14"/>
                <a:gd name="T38" fmla="*/ 1 w 6"/>
                <a:gd name="T39" fmla="*/ 2 h 14"/>
                <a:gd name="T40" fmla="*/ 1 w 6"/>
                <a:gd name="T41" fmla="*/ 3 h 14"/>
                <a:gd name="T42" fmla="*/ 1 w 6"/>
                <a:gd name="T43" fmla="*/ 8 h 14"/>
                <a:gd name="T44" fmla="*/ 1 w 6"/>
                <a:gd name="T4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14">
                  <a:moveTo>
                    <a:pt x="6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7"/>
                    <a:pt x="0" y="5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7"/>
                    <a:pt x="6" y="11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1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1"/>
                    <a:pt x="5" y="7"/>
                    <a:pt x="5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5"/>
                    <a:pt x="1" y="7"/>
                    <a:pt x="1" y="8"/>
                  </a:cubicBezTo>
                  <a:cubicBezTo>
                    <a:pt x="1" y="10"/>
                    <a:pt x="1" y="11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7" name="Freeform 247">
              <a:extLst>
                <a:ext uri="{FF2B5EF4-FFF2-40B4-BE49-F238E27FC236}">
                  <a16:creationId xmlns="" xmlns:a16="http://schemas.microsoft.com/office/drawing/2014/main" id="{C645F27F-18A7-4CA8-8516-18887A88D4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" y="2928"/>
              <a:ext cx="17" cy="25"/>
            </a:xfrm>
            <a:custGeom>
              <a:avLst/>
              <a:gdLst>
                <a:gd name="T0" fmla="*/ 6 w 7"/>
                <a:gd name="T1" fmla="*/ 10 h 10"/>
                <a:gd name="T2" fmla="*/ 1 w 7"/>
                <a:gd name="T3" fmla="*/ 10 h 10"/>
                <a:gd name="T4" fmla="*/ 1 w 7"/>
                <a:gd name="T5" fmla="*/ 10 h 10"/>
                <a:gd name="T6" fmla="*/ 0 w 7"/>
                <a:gd name="T7" fmla="*/ 1 h 10"/>
                <a:gd name="T8" fmla="*/ 1 w 7"/>
                <a:gd name="T9" fmla="*/ 0 h 10"/>
                <a:gd name="T10" fmla="*/ 1 w 7"/>
                <a:gd name="T11" fmla="*/ 0 h 10"/>
                <a:gd name="T12" fmla="*/ 2 w 7"/>
                <a:gd name="T13" fmla="*/ 1 h 10"/>
                <a:gd name="T14" fmla="*/ 4 w 7"/>
                <a:gd name="T15" fmla="*/ 1 h 10"/>
                <a:gd name="T16" fmla="*/ 5 w 7"/>
                <a:gd name="T17" fmla="*/ 1 h 10"/>
                <a:gd name="T18" fmla="*/ 6 w 7"/>
                <a:gd name="T19" fmla="*/ 0 h 10"/>
                <a:gd name="T20" fmla="*/ 6 w 7"/>
                <a:gd name="T21" fmla="*/ 0 h 10"/>
                <a:gd name="T22" fmla="*/ 7 w 7"/>
                <a:gd name="T23" fmla="*/ 1 h 10"/>
                <a:gd name="T24" fmla="*/ 7 w 7"/>
                <a:gd name="T25" fmla="*/ 10 h 10"/>
                <a:gd name="T26" fmla="*/ 6 w 7"/>
                <a:gd name="T27" fmla="*/ 10 h 10"/>
                <a:gd name="T28" fmla="*/ 2 w 7"/>
                <a:gd name="T29" fmla="*/ 9 h 10"/>
                <a:gd name="T30" fmla="*/ 6 w 7"/>
                <a:gd name="T31" fmla="*/ 9 h 10"/>
                <a:gd name="T32" fmla="*/ 6 w 7"/>
                <a:gd name="T33" fmla="*/ 2 h 10"/>
                <a:gd name="T34" fmla="*/ 4 w 7"/>
                <a:gd name="T35" fmla="*/ 2 h 10"/>
                <a:gd name="T36" fmla="*/ 2 w 7"/>
                <a:gd name="T37" fmla="*/ 1 h 10"/>
                <a:gd name="T38" fmla="*/ 1 w 7"/>
                <a:gd name="T39" fmla="*/ 1 h 10"/>
                <a:gd name="T40" fmla="*/ 2 w 7"/>
                <a:gd name="T4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0">
                  <a:moveTo>
                    <a:pt x="6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4"/>
                    <a:pt x="7" y="7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lose/>
                  <a:moveTo>
                    <a:pt x="2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7"/>
                    <a:pt x="6" y="5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8" name="Freeform 248">
              <a:extLst>
                <a:ext uri="{FF2B5EF4-FFF2-40B4-BE49-F238E27FC236}">
                  <a16:creationId xmlns="" xmlns:a16="http://schemas.microsoft.com/office/drawing/2014/main" id="{B808693B-58E4-41C3-8C51-8A9298313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5" y="2910"/>
              <a:ext cx="15" cy="43"/>
            </a:xfrm>
            <a:custGeom>
              <a:avLst/>
              <a:gdLst>
                <a:gd name="T0" fmla="*/ 5 w 6"/>
                <a:gd name="T1" fmla="*/ 17 h 17"/>
                <a:gd name="T2" fmla="*/ 0 w 6"/>
                <a:gd name="T3" fmla="*/ 17 h 17"/>
                <a:gd name="T4" fmla="*/ 0 w 6"/>
                <a:gd name="T5" fmla="*/ 17 h 17"/>
                <a:gd name="T6" fmla="*/ 0 w 6"/>
                <a:gd name="T7" fmla="*/ 11 h 17"/>
                <a:gd name="T8" fmla="*/ 0 w 6"/>
                <a:gd name="T9" fmla="*/ 6 h 17"/>
                <a:gd name="T10" fmla="*/ 0 w 6"/>
                <a:gd name="T11" fmla="*/ 5 h 17"/>
                <a:gd name="T12" fmla="*/ 1 w 6"/>
                <a:gd name="T13" fmla="*/ 4 h 17"/>
                <a:gd name="T14" fmla="*/ 5 w 6"/>
                <a:gd name="T15" fmla="*/ 0 h 17"/>
                <a:gd name="T16" fmla="*/ 5 w 6"/>
                <a:gd name="T17" fmla="*/ 0 h 17"/>
                <a:gd name="T18" fmla="*/ 6 w 6"/>
                <a:gd name="T19" fmla="*/ 0 h 17"/>
                <a:gd name="T20" fmla="*/ 6 w 6"/>
                <a:gd name="T21" fmla="*/ 17 h 17"/>
                <a:gd name="T22" fmla="*/ 5 w 6"/>
                <a:gd name="T23" fmla="*/ 17 h 17"/>
                <a:gd name="T24" fmla="*/ 1 w 6"/>
                <a:gd name="T25" fmla="*/ 16 h 17"/>
                <a:gd name="T26" fmla="*/ 5 w 6"/>
                <a:gd name="T27" fmla="*/ 16 h 17"/>
                <a:gd name="T28" fmla="*/ 5 w 6"/>
                <a:gd name="T29" fmla="*/ 2 h 17"/>
                <a:gd name="T30" fmla="*/ 2 w 6"/>
                <a:gd name="T31" fmla="*/ 4 h 17"/>
                <a:gd name="T32" fmla="*/ 1 w 6"/>
                <a:gd name="T33" fmla="*/ 6 h 17"/>
                <a:gd name="T34" fmla="*/ 1 w 6"/>
                <a:gd name="T35" fmla="*/ 11 h 17"/>
                <a:gd name="T36" fmla="*/ 1 w 6"/>
                <a:gd name="T3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7">
                  <a:moveTo>
                    <a:pt x="5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12"/>
                    <a:pt x="6" y="17"/>
                  </a:cubicBezTo>
                  <a:cubicBezTo>
                    <a:pt x="6" y="17"/>
                    <a:pt x="6" y="17"/>
                    <a:pt x="5" y="17"/>
                  </a:cubicBezTo>
                  <a:close/>
                  <a:moveTo>
                    <a:pt x="1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5" y="7"/>
                    <a:pt x="5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1" y="13"/>
                    <a:pt x="1" y="15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9" name="Freeform 249">
              <a:extLst>
                <a:ext uri="{FF2B5EF4-FFF2-40B4-BE49-F238E27FC236}">
                  <a16:creationId xmlns="" xmlns:a16="http://schemas.microsoft.com/office/drawing/2014/main" id="{138A4BDF-9A52-4B27-880B-47337FF7F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928"/>
              <a:ext cx="8" cy="2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0 w 3"/>
                <a:gd name="T5" fmla="*/ 1 h 1"/>
                <a:gd name="T6" fmla="*/ 1 w 3"/>
                <a:gd name="T7" fmla="*/ 0 h 1"/>
                <a:gd name="T8" fmla="*/ 2 w 3"/>
                <a:gd name="T9" fmla="*/ 0 h 1"/>
                <a:gd name="T10" fmla="*/ 3 w 3"/>
                <a:gd name="T11" fmla="*/ 1 h 1"/>
                <a:gd name="T12" fmla="*/ 2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0" name="Freeform 250">
              <a:extLst>
                <a:ext uri="{FF2B5EF4-FFF2-40B4-BE49-F238E27FC236}">
                  <a16:creationId xmlns="" xmlns:a16="http://schemas.microsoft.com/office/drawing/2014/main" id="{0AF9B7B1-8ABC-4DAC-B013-18ADD6AB9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941"/>
              <a:ext cx="8" cy="2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0 w 3"/>
                <a:gd name="T5" fmla="*/ 1 h 1"/>
                <a:gd name="T6" fmla="*/ 1 w 3"/>
                <a:gd name="T7" fmla="*/ 0 h 1"/>
                <a:gd name="T8" fmla="*/ 2 w 3"/>
                <a:gd name="T9" fmla="*/ 0 h 1"/>
                <a:gd name="T10" fmla="*/ 3 w 3"/>
                <a:gd name="T11" fmla="*/ 1 h 1"/>
                <a:gd name="T12" fmla="*/ 2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1" name="Freeform 251">
              <a:extLst>
                <a:ext uri="{FF2B5EF4-FFF2-40B4-BE49-F238E27FC236}">
                  <a16:creationId xmlns="" xmlns:a16="http://schemas.microsoft.com/office/drawing/2014/main" id="{13151CD3-AD50-4379-AE02-7DFC62E03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905"/>
              <a:ext cx="8" cy="2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0 w 3"/>
                <a:gd name="T5" fmla="*/ 1 h 1"/>
                <a:gd name="T6" fmla="*/ 1 w 3"/>
                <a:gd name="T7" fmla="*/ 0 h 1"/>
                <a:gd name="T8" fmla="*/ 2 w 3"/>
                <a:gd name="T9" fmla="*/ 0 h 1"/>
                <a:gd name="T10" fmla="*/ 3 w 3"/>
                <a:gd name="T11" fmla="*/ 1 h 1"/>
                <a:gd name="T12" fmla="*/ 2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2" name="Freeform 252">
              <a:extLst>
                <a:ext uri="{FF2B5EF4-FFF2-40B4-BE49-F238E27FC236}">
                  <a16:creationId xmlns="" xmlns:a16="http://schemas.microsoft.com/office/drawing/2014/main" id="{F5B2D7C4-BD8E-4439-871B-E0DBAEFEF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895"/>
              <a:ext cx="8" cy="2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0 w 3"/>
                <a:gd name="T5" fmla="*/ 0 h 1"/>
                <a:gd name="T6" fmla="*/ 1 w 3"/>
                <a:gd name="T7" fmla="*/ 0 h 1"/>
                <a:gd name="T8" fmla="*/ 2 w 3"/>
                <a:gd name="T9" fmla="*/ 0 h 1"/>
                <a:gd name="T10" fmla="*/ 3 w 3"/>
                <a:gd name="T11" fmla="*/ 0 h 1"/>
                <a:gd name="T12" fmla="*/ 2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3" name="Freeform 253">
              <a:extLst>
                <a:ext uri="{FF2B5EF4-FFF2-40B4-BE49-F238E27FC236}">
                  <a16:creationId xmlns="" xmlns:a16="http://schemas.microsoft.com/office/drawing/2014/main" id="{03B2D8E2-6DC0-4351-81CC-B21739A5F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918"/>
              <a:ext cx="8" cy="2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0 w 3"/>
                <a:gd name="T5" fmla="*/ 0 h 1"/>
                <a:gd name="T6" fmla="*/ 1 w 3"/>
                <a:gd name="T7" fmla="*/ 0 h 1"/>
                <a:gd name="T8" fmla="*/ 2 w 3"/>
                <a:gd name="T9" fmla="*/ 0 h 1"/>
                <a:gd name="T10" fmla="*/ 3 w 3"/>
                <a:gd name="T11" fmla="*/ 0 h 1"/>
                <a:gd name="T12" fmla="*/ 2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4" name="Freeform 254">
              <a:extLst>
                <a:ext uri="{FF2B5EF4-FFF2-40B4-BE49-F238E27FC236}">
                  <a16:creationId xmlns="" xmlns:a16="http://schemas.microsoft.com/office/drawing/2014/main" id="{6D5E38EB-982F-41FD-8012-7FB73874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2943"/>
              <a:ext cx="15" cy="10"/>
            </a:xfrm>
            <a:custGeom>
              <a:avLst/>
              <a:gdLst>
                <a:gd name="T0" fmla="*/ 1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3 w 6"/>
                <a:gd name="T7" fmla="*/ 2 h 4"/>
                <a:gd name="T8" fmla="*/ 5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3 w 6"/>
                <a:gd name="T15" fmla="*/ 3 h 4"/>
                <a:gd name="T16" fmla="*/ 1 w 6"/>
                <a:gd name="T17" fmla="*/ 4 h 4"/>
                <a:gd name="T18" fmla="*/ 1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5" name="Freeform 255">
              <a:extLst>
                <a:ext uri="{FF2B5EF4-FFF2-40B4-BE49-F238E27FC236}">
                  <a16:creationId xmlns="" xmlns:a16="http://schemas.microsoft.com/office/drawing/2014/main" id="{9BA6F93D-6168-4D57-A10C-8C9BC6D1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2938"/>
              <a:ext cx="15" cy="8"/>
            </a:xfrm>
            <a:custGeom>
              <a:avLst/>
              <a:gdLst>
                <a:gd name="T0" fmla="*/ 1 w 6"/>
                <a:gd name="T1" fmla="*/ 3 h 3"/>
                <a:gd name="T2" fmla="*/ 0 w 6"/>
                <a:gd name="T3" fmla="*/ 3 h 3"/>
                <a:gd name="T4" fmla="*/ 1 w 6"/>
                <a:gd name="T5" fmla="*/ 2 h 3"/>
                <a:gd name="T6" fmla="*/ 3 w 6"/>
                <a:gd name="T7" fmla="*/ 1 h 3"/>
                <a:gd name="T8" fmla="*/ 5 w 6"/>
                <a:gd name="T9" fmla="*/ 0 h 3"/>
                <a:gd name="T10" fmla="*/ 6 w 6"/>
                <a:gd name="T11" fmla="*/ 0 h 3"/>
                <a:gd name="T12" fmla="*/ 6 w 6"/>
                <a:gd name="T13" fmla="*/ 1 h 3"/>
                <a:gd name="T14" fmla="*/ 1 w 6"/>
                <a:gd name="T15" fmla="*/ 3 h 3"/>
                <a:gd name="T16" fmla="*/ 1 w 6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6" name="Freeform 256">
              <a:extLst>
                <a:ext uri="{FF2B5EF4-FFF2-40B4-BE49-F238E27FC236}">
                  <a16:creationId xmlns="" xmlns:a16="http://schemas.microsoft.com/office/drawing/2014/main" id="{D81145E7-3911-4DAD-9BD6-9FB490ED8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923"/>
              <a:ext cx="12" cy="7"/>
            </a:xfrm>
            <a:custGeom>
              <a:avLst/>
              <a:gdLst>
                <a:gd name="T0" fmla="*/ 1 w 5"/>
                <a:gd name="T1" fmla="*/ 3 h 3"/>
                <a:gd name="T2" fmla="*/ 0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5 w 5"/>
                <a:gd name="T9" fmla="*/ 0 h 3"/>
                <a:gd name="T10" fmla="*/ 5 w 5"/>
                <a:gd name="T11" fmla="*/ 1 h 3"/>
                <a:gd name="T12" fmla="*/ 1 w 5"/>
                <a:gd name="T13" fmla="*/ 3 h 3"/>
                <a:gd name="T14" fmla="*/ 1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7" name="Freeform 257">
              <a:extLst>
                <a:ext uri="{FF2B5EF4-FFF2-40B4-BE49-F238E27FC236}">
                  <a16:creationId xmlns="" xmlns:a16="http://schemas.microsoft.com/office/drawing/2014/main" id="{B2EFCDE9-CEA9-4BB0-9AD3-63C5CA1B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930"/>
              <a:ext cx="15" cy="11"/>
            </a:xfrm>
            <a:custGeom>
              <a:avLst/>
              <a:gdLst>
                <a:gd name="T0" fmla="*/ 1 w 6"/>
                <a:gd name="T1" fmla="*/ 4 h 4"/>
                <a:gd name="T2" fmla="*/ 1 w 6"/>
                <a:gd name="T3" fmla="*/ 4 h 4"/>
                <a:gd name="T4" fmla="*/ 1 w 6"/>
                <a:gd name="T5" fmla="*/ 3 h 4"/>
                <a:gd name="T6" fmla="*/ 6 w 6"/>
                <a:gd name="T7" fmla="*/ 0 h 4"/>
                <a:gd name="T8" fmla="*/ 6 w 6"/>
                <a:gd name="T9" fmla="*/ 0 h 4"/>
                <a:gd name="T10" fmla="*/ 6 w 6"/>
                <a:gd name="T11" fmla="*/ 1 h 4"/>
                <a:gd name="T12" fmla="*/ 1 w 6"/>
                <a:gd name="T13" fmla="*/ 4 h 4"/>
                <a:gd name="T14" fmla="*/ 1 w 6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8" name="Freeform 258">
              <a:extLst>
                <a:ext uri="{FF2B5EF4-FFF2-40B4-BE49-F238E27FC236}">
                  <a16:creationId xmlns="" xmlns:a16="http://schemas.microsoft.com/office/drawing/2014/main" id="{3A99F59C-669A-4111-86AF-A21572D1E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938"/>
              <a:ext cx="15" cy="10"/>
            </a:xfrm>
            <a:custGeom>
              <a:avLst/>
              <a:gdLst>
                <a:gd name="T0" fmla="*/ 1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3 w 6"/>
                <a:gd name="T7" fmla="*/ 2 h 4"/>
                <a:gd name="T8" fmla="*/ 6 w 6"/>
                <a:gd name="T9" fmla="*/ 0 h 4"/>
                <a:gd name="T10" fmla="*/ 6 w 6"/>
                <a:gd name="T11" fmla="*/ 1 h 4"/>
                <a:gd name="T12" fmla="*/ 6 w 6"/>
                <a:gd name="T13" fmla="*/ 1 h 4"/>
                <a:gd name="T14" fmla="*/ 4 w 6"/>
                <a:gd name="T15" fmla="*/ 3 h 4"/>
                <a:gd name="T16" fmla="*/ 1 w 6"/>
                <a:gd name="T17" fmla="*/ 4 h 4"/>
                <a:gd name="T18" fmla="*/ 1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9" name="Freeform 259">
              <a:extLst>
                <a:ext uri="{FF2B5EF4-FFF2-40B4-BE49-F238E27FC236}">
                  <a16:creationId xmlns="" xmlns:a16="http://schemas.microsoft.com/office/drawing/2014/main" id="{F4688647-155B-4765-894E-3844303DE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" y="2946"/>
              <a:ext cx="10" cy="7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3 h 3"/>
                <a:gd name="T4" fmla="*/ 0 w 4"/>
                <a:gd name="T5" fmla="*/ 2 h 3"/>
                <a:gd name="T6" fmla="*/ 4 w 4"/>
                <a:gd name="T7" fmla="*/ 0 h 3"/>
                <a:gd name="T8" fmla="*/ 4 w 4"/>
                <a:gd name="T9" fmla="*/ 0 h 3"/>
                <a:gd name="T10" fmla="*/ 4 w 4"/>
                <a:gd name="T11" fmla="*/ 1 h 3"/>
                <a:gd name="T12" fmla="*/ 0 w 4"/>
                <a:gd name="T13" fmla="*/ 3 h 3"/>
                <a:gd name="T14" fmla="*/ 0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2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0" name="Freeform 260">
              <a:extLst>
                <a:ext uri="{FF2B5EF4-FFF2-40B4-BE49-F238E27FC236}">
                  <a16:creationId xmlns="" xmlns:a16="http://schemas.microsoft.com/office/drawing/2014/main" id="{7A3A7D2B-5717-4CA9-9699-5409AF983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" y="2933"/>
              <a:ext cx="13" cy="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0 w 5"/>
                <a:gd name="T5" fmla="*/ 2 h 3"/>
                <a:gd name="T6" fmla="*/ 2 w 5"/>
                <a:gd name="T7" fmla="*/ 1 h 3"/>
                <a:gd name="T8" fmla="*/ 5 w 5"/>
                <a:gd name="T9" fmla="*/ 0 h 3"/>
                <a:gd name="T10" fmla="*/ 5 w 5"/>
                <a:gd name="T11" fmla="*/ 0 h 3"/>
                <a:gd name="T12" fmla="*/ 5 w 5"/>
                <a:gd name="T13" fmla="*/ 1 h 3"/>
                <a:gd name="T14" fmla="*/ 3 w 5"/>
                <a:gd name="T15" fmla="*/ 2 h 3"/>
                <a:gd name="T16" fmla="*/ 0 w 5"/>
                <a:gd name="T17" fmla="*/ 3 h 3"/>
                <a:gd name="T18" fmla="*/ 0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1" name="Freeform 261">
              <a:extLst>
                <a:ext uri="{FF2B5EF4-FFF2-40B4-BE49-F238E27FC236}">
                  <a16:creationId xmlns="" xmlns:a16="http://schemas.microsoft.com/office/drawing/2014/main" id="{60137CA9-3C83-4B5F-BA32-E6B404ACC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" y="2941"/>
              <a:ext cx="17" cy="10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6 w 7"/>
                <a:gd name="T7" fmla="*/ 0 h 4"/>
                <a:gd name="T8" fmla="*/ 6 w 7"/>
                <a:gd name="T9" fmla="*/ 0 h 4"/>
                <a:gd name="T10" fmla="*/ 6 w 7"/>
                <a:gd name="T11" fmla="*/ 1 h 4"/>
                <a:gd name="T12" fmla="*/ 1 w 7"/>
                <a:gd name="T13" fmla="*/ 4 h 4"/>
                <a:gd name="T14" fmla="*/ 1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2" name="Freeform 262">
              <a:extLst>
                <a:ext uri="{FF2B5EF4-FFF2-40B4-BE49-F238E27FC236}">
                  <a16:creationId xmlns="" xmlns:a16="http://schemas.microsoft.com/office/drawing/2014/main" id="{AB053E87-213A-449B-B3C2-6A094E64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2946"/>
              <a:ext cx="12" cy="7"/>
            </a:xfrm>
            <a:custGeom>
              <a:avLst/>
              <a:gdLst>
                <a:gd name="T0" fmla="*/ 1 w 5"/>
                <a:gd name="T1" fmla="*/ 3 h 3"/>
                <a:gd name="T2" fmla="*/ 0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4 w 5"/>
                <a:gd name="T9" fmla="*/ 1 h 3"/>
                <a:gd name="T10" fmla="*/ 4 w 5"/>
                <a:gd name="T11" fmla="*/ 1 h 3"/>
                <a:gd name="T12" fmla="*/ 1 w 5"/>
                <a:gd name="T13" fmla="*/ 3 h 3"/>
                <a:gd name="T14" fmla="*/ 1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3" name="Freeform 263">
              <a:extLst>
                <a:ext uri="{FF2B5EF4-FFF2-40B4-BE49-F238E27FC236}">
                  <a16:creationId xmlns="" xmlns:a16="http://schemas.microsoft.com/office/drawing/2014/main" id="{325B5AC5-DCEA-4E42-B5EF-02FDA37A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918"/>
              <a:ext cx="15" cy="15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0 w 6"/>
                <a:gd name="T5" fmla="*/ 5 h 6"/>
                <a:gd name="T6" fmla="*/ 4 w 6"/>
                <a:gd name="T7" fmla="*/ 1 h 6"/>
                <a:gd name="T8" fmla="*/ 5 w 6"/>
                <a:gd name="T9" fmla="*/ 1 h 6"/>
                <a:gd name="T10" fmla="*/ 6 w 6"/>
                <a:gd name="T11" fmla="*/ 1 h 6"/>
                <a:gd name="T12" fmla="*/ 6 w 6"/>
                <a:gd name="T13" fmla="*/ 1 h 6"/>
                <a:gd name="T14" fmla="*/ 5 w 6"/>
                <a:gd name="T15" fmla="*/ 2 h 6"/>
                <a:gd name="T16" fmla="*/ 1 w 6"/>
                <a:gd name="T17" fmla="*/ 6 h 6"/>
                <a:gd name="T18" fmla="*/ 0 w 6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3" y="3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3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4" name="Freeform 264">
              <a:extLst>
                <a:ext uri="{FF2B5EF4-FFF2-40B4-BE49-F238E27FC236}">
                  <a16:creationId xmlns="" xmlns:a16="http://schemas.microsoft.com/office/drawing/2014/main" id="{717CC63C-71E9-4129-ACD1-01CC56954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930"/>
              <a:ext cx="15" cy="13"/>
            </a:xfrm>
            <a:custGeom>
              <a:avLst/>
              <a:gdLst>
                <a:gd name="T0" fmla="*/ 0 w 6"/>
                <a:gd name="T1" fmla="*/ 5 h 5"/>
                <a:gd name="T2" fmla="*/ 0 w 6"/>
                <a:gd name="T3" fmla="*/ 4 h 5"/>
                <a:gd name="T4" fmla="*/ 0 w 6"/>
                <a:gd name="T5" fmla="*/ 4 h 5"/>
                <a:gd name="T6" fmla="*/ 1 w 6"/>
                <a:gd name="T7" fmla="*/ 3 h 5"/>
                <a:gd name="T8" fmla="*/ 5 w 6"/>
                <a:gd name="T9" fmla="*/ 0 h 5"/>
                <a:gd name="T10" fmla="*/ 5 w 6"/>
                <a:gd name="T11" fmla="*/ 0 h 5"/>
                <a:gd name="T12" fmla="*/ 5 w 6"/>
                <a:gd name="T13" fmla="*/ 1 h 5"/>
                <a:gd name="T14" fmla="*/ 1 w 6"/>
                <a:gd name="T15" fmla="*/ 4 h 5"/>
                <a:gd name="T16" fmla="*/ 1 w 6"/>
                <a:gd name="T17" fmla="*/ 4 h 5"/>
                <a:gd name="T18" fmla="*/ 0 w 6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5" name="Freeform 265">
              <a:extLst>
                <a:ext uri="{FF2B5EF4-FFF2-40B4-BE49-F238E27FC236}">
                  <a16:creationId xmlns="" xmlns:a16="http://schemas.microsoft.com/office/drawing/2014/main" id="{3751015A-1E1E-48FB-BA5F-BF5AEC90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941"/>
              <a:ext cx="15" cy="1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3 h 4"/>
                <a:gd name="T4" fmla="*/ 0 w 6"/>
                <a:gd name="T5" fmla="*/ 3 h 4"/>
                <a:gd name="T6" fmla="*/ 2 w 6"/>
                <a:gd name="T7" fmla="*/ 1 h 4"/>
                <a:gd name="T8" fmla="*/ 5 w 6"/>
                <a:gd name="T9" fmla="*/ 0 h 4"/>
                <a:gd name="T10" fmla="*/ 5 w 6"/>
                <a:gd name="T11" fmla="*/ 0 h 4"/>
                <a:gd name="T12" fmla="*/ 5 w 6"/>
                <a:gd name="T13" fmla="*/ 1 h 4"/>
                <a:gd name="T14" fmla="*/ 3 w 6"/>
                <a:gd name="T15" fmla="*/ 2 h 4"/>
                <a:gd name="T16" fmla="*/ 1 w 6"/>
                <a:gd name="T17" fmla="*/ 4 h 4"/>
                <a:gd name="T18" fmla="*/ 0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6" name="Freeform 266">
              <a:extLst>
                <a:ext uri="{FF2B5EF4-FFF2-40B4-BE49-F238E27FC236}">
                  <a16:creationId xmlns="" xmlns:a16="http://schemas.microsoft.com/office/drawing/2014/main" id="{A3FA030C-FF6A-4A9D-8E24-3A8DE4F9E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2" y="2953"/>
              <a:ext cx="113" cy="3"/>
            </a:xfrm>
            <a:custGeom>
              <a:avLst/>
              <a:gdLst>
                <a:gd name="T0" fmla="*/ 44 w 45"/>
                <a:gd name="T1" fmla="*/ 1 h 1"/>
                <a:gd name="T2" fmla="*/ 0 w 45"/>
                <a:gd name="T3" fmla="*/ 1 h 1"/>
                <a:gd name="T4" fmla="*/ 0 w 45"/>
                <a:gd name="T5" fmla="*/ 0 h 1"/>
                <a:gd name="T6" fmla="*/ 0 w 45"/>
                <a:gd name="T7" fmla="*/ 0 h 1"/>
                <a:gd name="T8" fmla="*/ 44 w 45"/>
                <a:gd name="T9" fmla="*/ 0 h 1"/>
                <a:gd name="T10" fmla="*/ 45 w 45"/>
                <a:gd name="T11" fmla="*/ 0 h 1"/>
                <a:gd name="T12" fmla="*/ 44 w 45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">
                  <a:moveTo>
                    <a:pt x="44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4" y="1"/>
                    <a:pt x="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7" name="Freeform 267">
              <a:extLst>
                <a:ext uri="{FF2B5EF4-FFF2-40B4-BE49-F238E27FC236}">
                  <a16:creationId xmlns="" xmlns:a16="http://schemas.microsoft.com/office/drawing/2014/main" id="{E61C1214-409A-4855-B009-05283587C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" y="2874"/>
              <a:ext cx="3" cy="92"/>
            </a:xfrm>
            <a:custGeom>
              <a:avLst/>
              <a:gdLst>
                <a:gd name="T0" fmla="*/ 0 w 1"/>
                <a:gd name="T1" fmla="*/ 36 h 36"/>
                <a:gd name="T2" fmla="*/ 0 w 1"/>
                <a:gd name="T3" fmla="*/ 35 h 36"/>
                <a:gd name="T4" fmla="*/ 0 w 1"/>
                <a:gd name="T5" fmla="*/ 0 h 36"/>
                <a:gd name="T6" fmla="*/ 0 w 1"/>
                <a:gd name="T7" fmla="*/ 0 h 36"/>
                <a:gd name="T8" fmla="*/ 1 w 1"/>
                <a:gd name="T9" fmla="*/ 0 h 36"/>
                <a:gd name="T10" fmla="*/ 1 w 1"/>
                <a:gd name="T11" fmla="*/ 35 h 36"/>
                <a:gd name="T12" fmla="*/ 0 w 1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6">
                  <a:moveTo>
                    <a:pt x="0" y="36"/>
                  </a:moveTo>
                  <a:cubicBezTo>
                    <a:pt x="0" y="36"/>
                    <a:pt x="0" y="36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1" y="3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8" name="Freeform 268">
              <a:extLst>
                <a:ext uri="{FF2B5EF4-FFF2-40B4-BE49-F238E27FC236}">
                  <a16:creationId xmlns="" xmlns:a16="http://schemas.microsoft.com/office/drawing/2014/main" id="{5EF13B9A-54FF-48AF-BFC2-273DF42A8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" y="2877"/>
              <a:ext cx="95" cy="58"/>
            </a:xfrm>
            <a:custGeom>
              <a:avLst/>
              <a:gdLst>
                <a:gd name="T0" fmla="*/ 1 w 38"/>
                <a:gd name="T1" fmla="*/ 23 h 23"/>
                <a:gd name="T2" fmla="*/ 1 w 38"/>
                <a:gd name="T3" fmla="*/ 23 h 23"/>
                <a:gd name="T4" fmla="*/ 0 w 38"/>
                <a:gd name="T5" fmla="*/ 23 h 23"/>
                <a:gd name="T6" fmla="*/ 0 w 38"/>
                <a:gd name="T7" fmla="*/ 22 h 23"/>
                <a:gd name="T8" fmla="*/ 0 w 38"/>
                <a:gd name="T9" fmla="*/ 20 h 23"/>
                <a:gd name="T10" fmla="*/ 0 w 38"/>
                <a:gd name="T11" fmla="*/ 20 h 23"/>
                <a:gd name="T12" fmla="*/ 9 w 38"/>
                <a:gd name="T13" fmla="*/ 10 h 23"/>
                <a:gd name="T14" fmla="*/ 13 w 38"/>
                <a:gd name="T15" fmla="*/ 10 h 23"/>
                <a:gd name="T16" fmla="*/ 19 w 38"/>
                <a:gd name="T17" fmla="*/ 13 h 23"/>
                <a:gd name="T18" fmla="*/ 22 w 38"/>
                <a:gd name="T19" fmla="*/ 14 h 23"/>
                <a:gd name="T20" fmla="*/ 31 w 38"/>
                <a:gd name="T21" fmla="*/ 4 h 23"/>
                <a:gd name="T22" fmla="*/ 29 w 38"/>
                <a:gd name="T23" fmla="*/ 4 h 23"/>
                <a:gd name="T24" fmla="*/ 28 w 38"/>
                <a:gd name="T25" fmla="*/ 4 h 23"/>
                <a:gd name="T26" fmla="*/ 27 w 38"/>
                <a:gd name="T27" fmla="*/ 3 h 23"/>
                <a:gd name="T28" fmla="*/ 27 w 38"/>
                <a:gd name="T29" fmla="*/ 2 h 23"/>
                <a:gd name="T30" fmla="*/ 27 w 38"/>
                <a:gd name="T31" fmla="*/ 2 h 23"/>
                <a:gd name="T32" fmla="*/ 38 w 38"/>
                <a:gd name="T33" fmla="*/ 0 h 23"/>
                <a:gd name="T34" fmla="*/ 38 w 38"/>
                <a:gd name="T35" fmla="*/ 0 h 23"/>
                <a:gd name="T36" fmla="*/ 38 w 38"/>
                <a:gd name="T37" fmla="*/ 0 h 23"/>
                <a:gd name="T38" fmla="*/ 37 w 38"/>
                <a:gd name="T39" fmla="*/ 10 h 23"/>
                <a:gd name="T40" fmla="*/ 36 w 38"/>
                <a:gd name="T41" fmla="*/ 11 h 23"/>
                <a:gd name="T42" fmla="*/ 36 w 38"/>
                <a:gd name="T43" fmla="*/ 11 h 23"/>
                <a:gd name="T44" fmla="*/ 34 w 38"/>
                <a:gd name="T45" fmla="*/ 9 h 23"/>
                <a:gd name="T46" fmla="*/ 34 w 38"/>
                <a:gd name="T47" fmla="*/ 9 h 23"/>
                <a:gd name="T48" fmla="*/ 34 w 38"/>
                <a:gd name="T49" fmla="*/ 6 h 23"/>
                <a:gd name="T50" fmla="*/ 25 w 38"/>
                <a:gd name="T51" fmla="*/ 17 h 23"/>
                <a:gd name="T52" fmla="*/ 23 w 38"/>
                <a:gd name="T53" fmla="*/ 18 h 23"/>
                <a:gd name="T54" fmla="*/ 20 w 38"/>
                <a:gd name="T55" fmla="*/ 18 h 23"/>
                <a:gd name="T56" fmla="*/ 11 w 38"/>
                <a:gd name="T57" fmla="*/ 13 h 23"/>
                <a:gd name="T58" fmla="*/ 1 w 38"/>
                <a:gd name="T59" fmla="*/ 23 h 23"/>
                <a:gd name="T60" fmla="*/ 1 w 38"/>
                <a:gd name="T61" fmla="*/ 23 h 23"/>
                <a:gd name="T62" fmla="*/ 1 w 38"/>
                <a:gd name="T63" fmla="*/ 20 h 23"/>
                <a:gd name="T64" fmla="*/ 1 w 38"/>
                <a:gd name="T65" fmla="*/ 21 h 23"/>
                <a:gd name="T66" fmla="*/ 1 w 38"/>
                <a:gd name="T67" fmla="*/ 22 h 23"/>
                <a:gd name="T68" fmla="*/ 11 w 38"/>
                <a:gd name="T69" fmla="*/ 12 h 23"/>
                <a:gd name="T70" fmla="*/ 11 w 38"/>
                <a:gd name="T71" fmla="*/ 12 h 23"/>
                <a:gd name="T72" fmla="*/ 21 w 38"/>
                <a:gd name="T73" fmla="*/ 17 h 23"/>
                <a:gd name="T74" fmla="*/ 23 w 38"/>
                <a:gd name="T75" fmla="*/ 17 h 23"/>
                <a:gd name="T76" fmla="*/ 24 w 38"/>
                <a:gd name="T77" fmla="*/ 16 h 23"/>
                <a:gd name="T78" fmla="*/ 34 w 38"/>
                <a:gd name="T79" fmla="*/ 5 h 23"/>
                <a:gd name="T80" fmla="*/ 35 w 38"/>
                <a:gd name="T81" fmla="*/ 4 h 23"/>
                <a:gd name="T82" fmla="*/ 35 w 38"/>
                <a:gd name="T83" fmla="*/ 5 h 23"/>
                <a:gd name="T84" fmla="*/ 35 w 38"/>
                <a:gd name="T85" fmla="*/ 9 h 23"/>
                <a:gd name="T86" fmla="*/ 36 w 38"/>
                <a:gd name="T87" fmla="*/ 9 h 23"/>
                <a:gd name="T88" fmla="*/ 37 w 38"/>
                <a:gd name="T89" fmla="*/ 1 h 23"/>
                <a:gd name="T90" fmla="*/ 28 w 38"/>
                <a:gd name="T91" fmla="*/ 3 h 23"/>
                <a:gd name="T92" fmla="*/ 29 w 38"/>
                <a:gd name="T93" fmla="*/ 3 h 23"/>
                <a:gd name="T94" fmla="*/ 33 w 38"/>
                <a:gd name="T95" fmla="*/ 3 h 23"/>
                <a:gd name="T96" fmla="*/ 33 w 38"/>
                <a:gd name="T97" fmla="*/ 4 h 23"/>
                <a:gd name="T98" fmla="*/ 33 w 38"/>
                <a:gd name="T99" fmla="*/ 4 h 23"/>
                <a:gd name="T100" fmla="*/ 23 w 38"/>
                <a:gd name="T101" fmla="*/ 15 h 23"/>
                <a:gd name="T102" fmla="*/ 22 w 38"/>
                <a:gd name="T103" fmla="*/ 16 h 23"/>
                <a:gd name="T104" fmla="*/ 18 w 38"/>
                <a:gd name="T105" fmla="*/ 14 h 23"/>
                <a:gd name="T106" fmla="*/ 12 w 38"/>
                <a:gd name="T107" fmla="*/ 10 h 23"/>
                <a:gd name="T108" fmla="*/ 10 w 38"/>
                <a:gd name="T109" fmla="*/ 11 h 23"/>
                <a:gd name="T110" fmla="*/ 1 w 38"/>
                <a:gd name="T11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2" y="9"/>
                    <a:pt x="13" y="10"/>
                  </a:cubicBezTo>
                  <a:cubicBezTo>
                    <a:pt x="14" y="11"/>
                    <a:pt x="17" y="12"/>
                    <a:pt x="19" y="13"/>
                  </a:cubicBezTo>
                  <a:cubicBezTo>
                    <a:pt x="20" y="13"/>
                    <a:pt x="22" y="14"/>
                    <a:pt x="22" y="14"/>
                  </a:cubicBezTo>
                  <a:cubicBezTo>
                    <a:pt x="25" y="11"/>
                    <a:pt x="30" y="6"/>
                    <a:pt x="31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8" y="4"/>
                    <a:pt x="27" y="3"/>
                    <a:pt x="27" y="3"/>
                  </a:cubicBezTo>
                  <a:cubicBezTo>
                    <a:pt x="27" y="3"/>
                    <a:pt x="26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"/>
                    <a:pt x="37" y="8"/>
                    <a:pt x="37" y="10"/>
                  </a:cubicBezTo>
                  <a:cubicBezTo>
                    <a:pt x="37" y="10"/>
                    <a:pt x="36" y="10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0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9"/>
                    <a:pt x="28" y="14"/>
                    <a:pt x="25" y="17"/>
                  </a:cubicBezTo>
                  <a:cubicBezTo>
                    <a:pt x="24" y="18"/>
                    <a:pt x="24" y="18"/>
                    <a:pt x="23" y="18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lose/>
                  <a:moveTo>
                    <a:pt x="1" y="2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8"/>
                    <a:pt x="23" y="17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8" y="12"/>
                    <a:pt x="34" y="5"/>
                    <a:pt x="34" y="5"/>
                  </a:cubicBezTo>
                  <a:cubicBezTo>
                    <a:pt x="34" y="4"/>
                    <a:pt x="35" y="4"/>
                    <a:pt x="35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6" y="9"/>
                  </a:cubicBezTo>
                  <a:cubicBezTo>
                    <a:pt x="36" y="7"/>
                    <a:pt x="37" y="3"/>
                    <a:pt x="37" y="1"/>
                  </a:cubicBezTo>
                  <a:cubicBezTo>
                    <a:pt x="35" y="1"/>
                    <a:pt x="31" y="2"/>
                    <a:pt x="28" y="3"/>
                  </a:cubicBezTo>
                  <a:cubicBezTo>
                    <a:pt x="28" y="3"/>
                    <a:pt x="29" y="3"/>
                    <a:pt x="29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27" y="11"/>
                    <a:pt x="23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5"/>
                    <a:pt x="20" y="14"/>
                    <a:pt x="18" y="14"/>
                  </a:cubicBezTo>
                  <a:cubicBezTo>
                    <a:pt x="16" y="13"/>
                    <a:pt x="14" y="11"/>
                    <a:pt x="12" y="10"/>
                  </a:cubicBezTo>
                  <a:cubicBezTo>
                    <a:pt x="12" y="10"/>
                    <a:pt x="10" y="10"/>
                    <a:pt x="10" y="11"/>
                  </a:cubicBez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9" name="Freeform 269">
              <a:extLst>
                <a:ext uri="{FF2B5EF4-FFF2-40B4-BE49-F238E27FC236}">
                  <a16:creationId xmlns="" xmlns:a16="http://schemas.microsoft.com/office/drawing/2014/main" id="{08A4E0DD-1A62-4334-887E-FA32A3078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" y="2925"/>
              <a:ext cx="15" cy="28"/>
            </a:xfrm>
            <a:custGeom>
              <a:avLst/>
              <a:gdLst>
                <a:gd name="T0" fmla="*/ 6 w 6"/>
                <a:gd name="T1" fmla="*/ 11 h 11"/>
                <a:gd name="T2" fmla="*/ 1 w 6"/>
                <a:gd name="T3" fmla="*/ 11 h 11"/>
                <a:gd name="T4" fmla="*/ 0 w 6"/>
                <a:gd name="T5" fmla="*/ 11 h 11"/>
                <a:gd name="T6" fmla="*/ 0 w 6"/>
                <a:gd name="T7" fmla="*/ 8 h 11"/>
                <a:gd name="T8" fmla="*/ 0 w 6"/>
                <a:gd name="T9" fmla="*/ 6 h 11"/>
                <a:gd name="T10" fmla="*/ 0 w 6"/>
                <a:gd name="T11" fmla="*/ 5 h 11"/>
                <a:gd name="T12" fmla="*/ 4 w 6"/>
                <a:gd name="T13" fmla="*/ 2 h 11"/>
                <a:gd name="T14" fmla="*/ 5 w 6"/>
                <a:gd name="T15" fmla="*/ 1 h 11"/>
                <a:gd name="T16" fmla="*/ 6 w 6"/>
                <a:gd name="T17" fmla="*/ 0 h 11"/>
                <a:gd name="T18" fmla="*/ 6 w 6"/>
                <a:gd name="T19" fmla="*/ 1 h 11"/>
                <a:gd name="T20" fmla="*/ 6 w 6"/>
                <a:gd name="T21" fmla="*/ 11 h 11"/>
                <a:gd name="T22" fmla="*/ 6 w 6"/>
                <a:gd name="T23" fmla="*/ 11 h 11"/>
                <a:gd name="T24" fmla="*/ 1 w 6"/>
                <a:gd name="T25" fmla="*/ 10 h 11"/>
                <a:gd name="T26" fmla="*/ 5 w 6"/>
                <a:gd name="T27" fmla="*/ 10 h 11"/>
                <a:gd name="T28" fmla="*/ 5 w 6"/>
                <a:gd name="T29" fmla="*/ 2 h 11"/>
                <a:gd name="T30" fmla="*/ 5 w 6"/>
                <a:gd name="T31" fmla="*/ 2 h 11"/>
                <a:gd name="T32" fmla="*/ 1 w 6"/>
                <a:gd name="T33" fmla="*/ 6 h 11"/>
                <a:gd name="T34" fmla="*/ 1 w 6"/>
                <a:gd name="T35" fmla="*/ 8 h 11"/>
                <a:gd name="T36" fmla="*/ 1 w 6"/>
                <a:gd name="T3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5"/>
                    <a:pt x="6" y="8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1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8"/>
                    <a:pt x="5" y="5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2" y="5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0" name="Freeform 270">
              <a:extLst>
                <a:ext uri="{FF2B5EF4-FFF2-40B4-BE49-F238E27FC236}">
                  <a16:creationId xmlns="" xmlns:a16="http://schemas.microsoft.com/office/drawing/2014/main" id="{E998DA82-4079-4611-BA91-0A281B178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3" y="2918"/>
              <a:ext cx="15" cy="35"/>
            </a:xfrm>
            <a:custGeom>
              <a:avLst/>
              <a:gdLst>
                <a:gd name="T0" fmla="*/ 6 w 6"/>
                <a:gd name="T1" fmla="*/ 14 h 14"/>
                <a:gd name="T2" fmla="*/ 1 w 6"/>
                <a:gd name="T3" fmla="*/ 14 h 14"/>
                <a:gd name="T4" fmla="*/ 0 w 6"/>
                <a:gd name="T5" fmla="*/ 14 h 14"/>
                <a:gd name="T6" fmla="*/ 0 w 6"/>
                <a:gd name="T7" fmla="*/ 8 h 14"/>
                <a:gd name="T8" fmla="*/ 0 w 6"/>
                <a:gd name="T9" fmla="*/ 2 h 14"/>
                <a:gd name="T10" fmla="*/ 0 w 6"/>
                <a:gd name="T11" fmla="*/ 2 h 14"/>
                <a:gd name="T12" fmla="*/ 0 w 6"/>
                <a:gd name="T13" fmla="*/ 2 h 14"/>
                <a:gd name="T14" fmla="*/ 2 w 6"/>
                <a:gd name="T15" fmla="*/ 0 h 14"/>
                <a:gd name="T16" fmla="*/ 2 w 6"/>
                <a:gd name="T17" fmla="*/ 0 h 14"/>
                <a:gd name="T18" fmla="*/ 5 w 6"/>
                <a:gd name="T19" fmla="*/ 2 h 14"/>
                <a:gd name="T20" fmla="*/ 6 w 6"/>
                <a:gd name="T21" fmla="*/ 3 h 14"/>
                <a:gd name="T22" fmla="*/ 6 w 6"/>
                <a:gd name="T23" fmla="*/ 4 h 14"/>
                <a:gd name="T24" fmla="*/ 6 w 6"/>
                <a:gd name="T25" fmla="*/ 14 h 14"/>
                <a:gd name="T26" fmla="*/ 6 w 6"/>
                <a:gd name="T27" fmla="*/ 14 h 14"/>
                <a:gd name="T28" fmla="*/ 1 w 6"/>
                <a:gd name="T29" fmla="*/ 13 h 14"/>
                <a:gd name="T30" fmla="*/ 5 w 6"/>
                <a:gd name="T31" fmla="*/ 13 h 14"/>
                <a:gd name="T32" fmla="*/ 5 w 6"/>
                <a:gd name="T33" fmla="*/ 4 h 14"/>
                <a:gd name="T34" fmla="*/ 4 w 6"/>
                <a:gd name="T35" fmla="*/ 3 h 14"/>
                <a:gd name="T36" fmla="*/ 2 w 6"/>
                <a:gd name="T37" fmla="*/ 1 h 14"/>
                <a:gd name="T38" fmla="*/ 1 w 6"/>
                <a:gd name="T39" fmla="*/ 2 h 14"/>
                <a:gd name="T40" fmla="*/ 1 w 6"/>
                <a:gd name="T41" fmla="*/ 3 h 14"/>
                <a:gd name="T42" fmla="*/ 1 w 6"/>
                <a:gd name="T43" fmla="*/ 8 h 14"/>
                <a:gd name="T44" fmla="*/ 1 w 6"/>
                <a:gd name="T4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14">
                  <a:moveTo>
                    <a:pt x="6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7"/>
                    <a:pt x="0" y="5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7"/>
                    <a:pt x="6" y="11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1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1"/>
                    <a:pt x="5" y="7"/>
                    <a:pt x="5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5"/>
                    <a:pt x="1" y="7"/>
                    <a:pt x="1" y="8"/>
                  </a:cubicBezTo>
                  <a:cubicBezTo>
                    <a:pt x="1" y="10"/>
                    <a:pt x="1" y="11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1" name="Freeform 271">
              <a:extLst>
                <a:ext uri="{FF2B5EF4-FFF2-40B4-BE49-F238E27FC236}">
                  <a16:creationId xmlns="" xmlns:a16="http://schemas.microsoft.com/office/drawing/2014/main" id="{17EA80E1-B2BE-429F-8F81-8E66AEF44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" y="2928"/>
              <a:ext cx="17" cy="25"/>
            </a:xfrm>
            <a:custGeom>
              <a:avLst/>
              <a:gdLst>
                <a:gd name="T0" fmla="*/ 6 w 7"/>
                <a:gd name="T1" fmla="*/ 10 h 10"/>
                <a:gd name="T2" fmla="*/ 1 w 7"/>
                <a:gd name="T3" fmla="*/ 10 h 10"/>
                <a:gd name="T4" fmla="*/ 1 w 7"/>
                <a:gd name="T5" fmla="*/ 10 h 10"/>
                <a:gd name="T6" fmla="*/ 0 w 7"/>
                <a:gd name="T7" fmla="*/ 1 h 10"/>
                <a:gd name="T8" fmla="*/ 1 w 7"/>
                <a:gd name="T9" fmla="*/ 0 h 10"/>
                <a:gd name="T10" fmla="*/ 1 w 7"/>
                <a:gd name="T11" fmla="*/ 0 h 10"/>
                <a:gd name="T12" fmla="*/ 2 w 7"/>
                <a:gd name="T13" fmla="*/ 1 h 10"/>
                <a:gd name="T14" fmla="*/ 4 w 7"/>
                <a:gd name="T15" fmla="*/ 1 h 10"/>
                <a:gd name="T16" fmla="*/ 5 w 7"/>
                <a:gd name="T17" fmla="*/ 1 h 10"/>
                <a:gd name="T18" fmla="*/ 6 w 7"/>
                <a:gd name="T19" fmla="*/ 0 h 10"/>
                <a:gd name="T20" fmla="*/ 6 w 7"/>
                <a:gd name="T21" fmla="*/ 0 h 10"/>
                <a:gd name="T22" fmla="*/ 7 w 7"/>
                <a:gd name="T23" fmla="*/ 1 h 10"/>
                <a:gd name="T24" fmla="*/ 7 w 7"/>
                <a:gd name="T25" fmla="*/ 10 h 10"/>
                <a:gd name="T26" fmla="*/ 6 w 7"/>
                <a:gd name="T27" fmla="*/ 10 h 10"/>
                <a:gd name="T28" fmla="*/ 2 w 7"/>
                <a:gd name="T29" fmla="*/ 9 h 10"/>
                <a:gd name="T30" fmla="*/ 6 w 7"/>
                <a:gd name="T31" fmla="*/ 9 h 10"/>
                <a:gd name="T32" fmla="*/ 6 w 7"/>
                <a:gd name="T33" fmla="*/ 2 h 10"/>
                <a:gd name="T34" fmla="*/ 4 w 7"/>
                <a:gd name="T35" fmla="*/ 2 h 10"/>
                <a:gd name="T36" fmla="*/ 2 w 7"/>
                <a:gd name="T37" fmla="*/ 1 h 10"/>
                <a:gd name="T38" fmla="*/ 1 w 7"/>
                <a:gd name="T39" fmla="*/ 1 h 10"/>
                <a:gd name="T40" fmla="*/ 2 w 7"/>
                <a:gd name="T4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0">
                  <a:moveTo>
                    <a:pt x="6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4"/>
                    <a:pt x="7" y="7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lose/>
                  <a:moveTo>
                    <a:pt x="2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7"/>
                    <a:pt x="6" y="5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2" name="Freeform 272">
              <a:extLst>
                <a:ext uri="{FF2B5EF4-FFF2-40B4-BE49-F238E27FC236}">
                  <a16:creationId xmlns="" xmlns:a16="http://schemas.microsoft.com/office/drawing/2014/main" id="{90D2F7A2-0DCD-4B57-A3B7-40A5BAE69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5" y="2910"/>
              <a:ext cx="15" cy="43"/>
            </a:xfrm>
            <a:custGeom>
              <a:avLst/>
              <a:gdLst>
                <a:gd name="T0" fmla="*/ 5 w 6"/>
                <a:gd name="T1" fmla="*/ 17 h 17"/>
                <a:gd name="T2" fmla="*/ 0 w 6"/>
                <a:gd name="T3" fmla="*/ 17 h 17"/>
                <a:gd name="T4" fmla="*/ 0 w 6"/>
                <a:gd name="T5" fmla="*/ 17 h 17"/>
                <a:gd name="T6" fmla="*/ 0 w 6"/>
                <a:gd name="T7" fmla="*/ 11 h 17"/>
                <a:gd name="T8" fmla="*/ 0 w 6"/>
                <a:gd name="T9" fmla="*/ 6 h 17"/>
                <a:gd name="T10" fmla="*/ 0 w 6"/>
                <a:gd name="T11" fmla="*/ 5 h 17"/>
                <a:gd name="T12" fmla="*/ 1 w 6"/>
                <a:gd name="T13" fmla="*/ 4 h 17"/>
                <a:gd name="T14" fmla="*/ 5 w 6"/>
                <a:gd name="T15" fmla="*/ 0 h 17"/>
                <a:gd name="T16" fmla="*/ 5 w 6"/>
                <a:gd name="T17" fmla="*/ 0 h 17"/>
                <a:gd name="T18" fmla="*/ 6 w 6"/>
                <a:gd name="T19" fmla="*/ 0 h 17"/>
                <a:gd name="T20" fmla="*/ 6 w 6"/>
                <a:gd name="T21" fmla="*/ 17 h 17"/>
                <a:gd name="T22" fmla="*/ 5 w 6"/>
                <a:gd name="T23" fmla="*/ 17 h 17"/>
                <a:gd name="T24" fmla="*/ 1 w 6"/>
                <a:gd name="T25" fmla="*/ 16 h 17"/>
                <a:gd name="T26" fmla="*/ 5 w 6"/>
                <a:gd name="T27" fmla="*/ 16 h 17"/>
                <a:gd name="T28" fmla="*/ 5 w 6"/>
                <a:gd name="T29" fmla="*/ 2 h 17"/>
                <a:gd name="T30" fmla="*/ 2 w 6"/>
                <a:gd name="T31" fmla="*/ 4 h 17"/>
                <a:gd name="T32" fmla="*/ 1 w 6"/>
                <a:gd name="T33" fmla="*/ 6 h 17"/>
                <a:gd name="T34" fmla="*/ 1 w 6"/>
                <a:gd name="T35" fmla="*/ 11 h 17"/>
                <a:gd name="T36" fmla="*/ 1 w 6"/>
                <a:gd name="T3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7">
                  <a:moveTo>
                    <a:pt x="5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12"/>
                    <a:pt x="6" y="17"/>
                  </a:cubicBezTo>
                  <a:cubicBezTo>
                    <a:pt x="6" y="17"/>
                    <a:pt x="6" y="17"/>
                    <a:pt x="5" y="17"/>
                  </a:cubicBezTo>
                  <a:close/>
                  <a:moveTo>
                    <a:pt x="1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5" y="7"/>
                    <a:pt x="5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1" y="13"/>
                    <a:pt x="1" y="15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3" name="Freeform 273">
              <a:extLst>
                <a:ext uri="{FF2B5EF4-FFF2-40B4-BE49-F238E27FC236}">
                  <a16:creationId xmlns="" xmlns:a16="http://schemas.microsoft.com/office/drawing/2014/main" id="{8E179A58-B1B0-40CA-8397-89689C7C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928"/>
              <a:ext cx="8" cy="2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0 w 3"/>
                <a:gd name="T5" fmla="*/ 1 h 1"/>
                <a:gd name="T6" fmla="*/ 1 w 3"/>
                <a:gd name="T7" fmla="*/ 0 h 1"/>
                <a:gd name="T8" fmla="*/ 2 w 3"/>
                <a:gd name="T9" fmla="*/ 0 h 1"/>
                <a:gd name="T10" fmla="*/ 3 w 3"/>
                <a:gd name="T11" fmla="*/ 1 h 1"/>
                <a:gd name="T12" fmla="*/ 2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4" name="Freeform 274">
              <a:extLst>
                <a:ext uri="{FF2B5EF4-FFF2-40B4-BE49-F238E27FC236}">
                  <a16:creationId xmlns="" xmlns:a16="http://schemas.microsoft.com/office/drawing/2014/main" id="{2FF1090F-2C41-49DF-A739-43D8B9418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941"/>
              <a:ext cx="8" cy="2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0 w 3"/>
                <a:gd name="T5" fmla="*/ 1 h 1"/>
                <a:gd name="T6" fmla="*/ 1 w 3"/>
                <a:gd name="T7" fmla="*/ 0 h 1"/>
                <a:gd name="T8" fmla="*/ 2 w 3"/>
                <a:gd name="T9" fmla="*/ 0 h 1"/>
                <a:gd name="T10" fmla="*/ 3 w 3"/>
                <a:gd name="T11" fmla="*/ 1 h 1"/>
                <a:gd name="T12" fmla="*/ 2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5" name="Freeform 275">
              <a:extLst>
                <a:ext uri="{FF2B5EF4-FFF2-40B4-BE49-F238E27FC236}">
                  <a16:creationId xmlns="" xmlns:a16="http://schemas.microsoft.com/office/drawing/2014/main" id="{F97E8A76-168C-40EE-A35F-13AC69D83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905"/>
              <a:ext cx="8" cy="2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0 w 3"/>
                <a:gd name="T5" fmla="*/ 1 h 1"/>
                <a:gd name="T6" fmla="*/ 1 w 3"/>
                <a:gd name="T7" fmla="*/ 0 h 1"/>
                <a:gd name="T8" fmla="*/ 2 w 3"/>
                <a:gd name="T9" fmla="*/ 0 h 1"/>
                <a:gd name="T10" fmla="*/ 3 w 3"/>
                <a:gd name="T11" fmla="*/ 1 h 1"/>
                <a:gd name="T12" fmla="*/ 2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6" name="Freeform 276">
              <a:extLst>
                <a:ext uri="{FF2B5EF4-FFF2-40B4-BE49-F238E27FC236}">
                  <a16:creationId xmlns="" xmlns:a16="http://schemas.microsoft.com/office/drawing/2014/main" id="{BF8EACBD-5BD7-4421-A75A-5EE3CFF46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895"/>
              <a:ext cx="8" cy="2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0 w 3"/>
                <a:gd name="T5" fmla="*/ 0 h 1"/>
                <a:gd name="T6" fmla="*/ 1 w 3"/>
                <a:gd name="T7" fmla="*/ 0 h 1"/>
                <a:gd name="T8" fmla="*/ 2 w 3"/>
                <a:gd name="T9" fmla="*/ 0 h 1"/>
                <a:gd name="T10" fmla="*/ 3 w 3"/>
                <a:gd name="T11" fmla="*/ 0 h 1"/>
                <a:gd name="T12" fmla="*/ 2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7" name="Freeform 277">
              <a:extLst>
                <a:ext uri="{FF2B5EF4-FFF2-40B4-BE49-F238E27FC236}">
                  <a16:creationId xmlns="" xmlns:a16="http://schemas.microsoft.com/office/drawing/2014/main" id="{87B2E5D1-50B9-4EA6-A32D-C84A60015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918"/>
              <a:ext cx="8" cy="2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0 w 3"/>
                <a:gd name="T5" fmla="*/ 0 h 1"/>
                <a:gd name="T6" fmla="*/ 1 w 3"/>
                <a:gd name="T7" fmla="*/ 0 h 1"/>
                <a:gd name="T8" fmla="*/ 2 w 3"/>
                <a:gd name="T9" fmla="*/ 0 h 1"/>
                <a:gd name="T10" fmla="*/ 3 w 3"/>
                <a:gd name="T11" fmla="*/ 0 h 1"/>
                <a:gd name="T12" fmla="*/ 2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8" name="Freeform 278">
              <a:extLst>
                <a:ext uri="{FF2B5EF4-FFF2-40B4-BE49-F238E27FC236}">
                  <a16:creationId xmlns="" xmlns:a16="http://schemas.microsoft.com/office/drawing/2014/main" id="{20871A84-5A8D-4FE9-8B64-5149B0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2943"/>
              <a:ext cx="15" cy="10"/>
            </a:xfrm>
            <a:custGeom>
              <a:avLst/>
              <a:gdLst>
                <a:gd name="T0" fmla="*/ 1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3 w 6"/>
                <a:gd name="T7" fmla="*/ 2 h 4"/>
                <a:gd name="T8" fmla="*/ 5 w 6"/>
                <a:gd name="T9" fmla="*/ 1 h 4"/>
                <a:gd name="T10" fmla="*/ 6 w 6"/>
                <a:gd name="T11" fmla="*/ 1 h 4"/>
                <a:gd name="T12" fmla="*/ 6 w 6"/>
                <a:gd name="T13" fmla="*/ 1 h 4"/>
                <a:gd name="T14" fmla="*/ 3 w 6"/>
                <a:gd name="T15" fmla="*/ 3 h 4"/>
                <a:gd name="T16" fmla="*/ 1 w 6"/>
                <a:gd name="T17" fmla="*/ 4 h 4"/>
                <a:gd name="T18" fmla="*/ 1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9" name="Freeform 279">
              <a:extLst>
                <a:ext uri="{FF2B5EF4-FFF2-40B4-BE49-F238E27FC236}">
                  <a16:creationId xmlns="" xmlns:a16="http://schemas.microsoft.com/office/drawing/2014/main" id="{9CA44169-AB5A-4390-9AA5-9998A5AC3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2938"/>
              <a:ext cx="15" cy="8"/>
            </a:xfrm>
            <a:custGeom>
              <a:avLst/>
              <a:gdLst>
                <a:gd name="T0" fmla="*/ 1 w 6"/>
                <a:gd name="T1" fmla="*/ 3 h 3"/>
                <a:gd name="T2" fmla="*/ 0 w 6"/>
                <a:gd name="T3" fmla="*/ 3 h 3"/>
                <a:gd name="T4" fmla="*/ 1 w 6"/>
                <a:gd name="T5" fmla="*/ 2 h 3"/>
                <a:gd name="T6" fmla="*/ 3 w 6"/>
                <a:gd name="T7" fmla="*/ 1 h 3"/>
                <a:gd name="T8" fmla="*/ 5 w 6"/>
                <a:gd name="T9" fmla="*/ 0 h 3"/>
                <a:gd name="T10" fmla="*/ 6 w 6"/>
                <a:gd name="T11" fmla="*/ 0 h 3"/>
                <a:gd name="T12" fmla="*/ 6 w 6"/>
                <a:gd name="T13" fmla="*/ 1 h 3"/>
                <a:gd name="T14" fmla="*/ 1 w 6"/>
                <a:gd name="T15" fmla="*/ 3 h 3"/>
                <a:gd name="T16" fmla="*/ 1 w 6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0" name="Freeform 280">
              <a:extLst>
                <a:ext uri="{FF2B5EF4-FFF2-40B4-BE49-F238E27FC236}">
                  <a16:creationId xmlns="" xmlns:a16="http://schemas.microsoft.com/office/drawing/2014/main" id="{551A0098-2A87-4B97-8D8D-8D223413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923"/>
              <a:ext cx="12" cy="7"/>
            </a:xfrm>
            <a:custGeom>
              <a:avLst/>
              <a:gdLst>
                <a:gd name="T0" fmla="*/ 1 w 5"/>
                <a:gd name="T1" fmla="*/ 3 h 3"/>
                <a:gd name="T2" fmla="*/ 0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5 w 5"/>
                <a:gd name="T9" fmla="*/ 0 h 3"/>
                <a:gd name="T10" fmla="*/ 5 w 5"/>
                <a:gd name="T11" fmla="*/ 1 h 3"/>
                <a:gd name="T12" fmla="*/ 1 w 5"/>
                <a:gd name="T13" fmla="*/ 3 h 3"/>
                <a:gd name="T14" fmla="*/ 1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1" name="Freeform 281">
              <a:extLst>
                <a:ext uri="{FF2B5EF4-FFF2-40B4-BE49-F238E27FC236}">
                  <a16:creationId xmlns="" xmlns:a16="http://schemas.microsoft.com/office/drawing/2014/main" id="{0280607A-0A69-47F4-A536-1CA5762F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930"/>
              <a:ext cx="15" cy="11"/>
            </a:xfrm>
            <a:custGeom>
              <a:avLst/>
              <a:gdLst>
                <a:gd name="T0" fmla="*/ 1 w 6"/>
                <a:gd name="T1" fmla="*/ 4 h 4"/>
                <a:gd name="T2" fmla="*/ 1 w 6"/>
                <a:gd name="T3" fmla="*/ 4 h 4"/>
                <a:gd name="T4" fmla="*/ 1 w 6"/>
                <a:gd name="T5" fmla="*/ 3 h 4"/>
                <a:gd name="T6" fmla="*/ 6 w 6"/>
                <a:gd name="T7" fmla="*/ 0 h 4"/>
                <a:gd name="T8" fmla="*/ 6 w 6"/>
                <a:gd name="T9" fmla="*/ 0 h 4"/>
                <a:gd name="T10" fmla="*/ 6 w 6"/>
                <a:gd name="T11" fmla="*/ 1 h 4"/>
                <a:gd name="T12" fmla="*/ 1 w 6"/>
                <a:gd name="T13" fmla="*/ 4 h 4"/>
                <a:gd name="T14" fmla="*/ 1 w 6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2" name="Freeform 282">
              <a:extLst>
                <a:ext uri="{FF2B5EF4-FFF2-40B4-BE49-F238E27FC236}">
                  <a16:creationId xmlns="" xmlns:a16="http://schemas.microsoft.com/office/drawing/2014/main" id="{3BB1A0FB-742E-46C7-B4C5-02BD35B8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938"/>
              <a:ext cx="15" cy="10"/>
            </a:xfrm>
            <a:custGeom>
              <a:avLst/>
              <a:gdLst>
                <a:gd name="T0" fmla="*/ 1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3 w 6"/>
                <a:gd name="T7" fmla="*/ 2 h 4"/>
                <a:gd name="T8" fmla="*/ 6 w 6"/>
                <a:gd name="T9" fmla="*/ 0 h 4"/>
                <a:gd name="T10" fmla="*/ 6 w 6"/>
                <a:gd name="T11" fmla="*/ 1 h 4"/>
                <a:gd name="T12" fmla="*/ 6 w 6"/>
                <a:gd name="T13" fmla="*/ 1 h 4"/>
                <a:gd name="T14" fmla="*/ 4 w 6"/>
                <a:gd name="T15" fmla="*/ 3 h 4"/>
                <a:gd name="T16" fmla="*/ 1 w 6"/>
                <a:gd name="T17" fmla="*/ 4 h 4"/>
                <a:gd name="T18" fmla="*/ 1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3" name="Freeform 283">
              <a:extLst>
                <a:ext uri="{FF2B5EF4-FFF2-40B4-BE49-F238E27FC236}">
                  <a16:creationId xmlns="" xmlns:a16="http://schemas.microsoft.com/office/drawing/2014/main" id="{3C6DD370-F4E9-442A-9998-DD465C168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" y="2946"/>
              <a:ext cx="10" cy="7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3 h 3"/>
                <a:gd name="T4" fmla="*/ 0 w 4"/>
                <a:gd name="T5" fmla="*/ 2 h 3"/>
                <a:gd name="T6" fmla="*/ 4 w 4"/>
                <a:gd name="T7" fmla="*/ 0 h 3"/>
                <a:gd name="T8" fmla="*/ 4 w 4"/>
                <a:gd name="T9" fmla="*/ 0 h 3"/>
                <a:gd name="T10" fmla="*/ 4 w 4"/>
                <a:gd name="T11" fmla="*/ 1 h 3"/>
                <a:gd name="T12" fmla="*/ 0 w 4"/>
                <a:gd name="T13" fmla="*/ 3 h 3"/>
                <a:gd name="T14" fmla="*/ 0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2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4" name="Freeform 284">
              <a:extLst>
                <a:ext uri="{FF2B5EF4-FFF2-40B4-BE49-F238E27FC236}">
                  <a16:creationId xmlns="" xmlns:a16="http://schemas.microsoft.com/office/drawing/2014/main" id="{E4D6C77E-EFFE-45DD-97F7-1197339FC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" y="2933"/>
              <a:ext cx="13" cy="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0 w 5"/>
                <a:gd name="T5" fmla="*/ 2 h 3"/>
                <a:gd name="T6" fmla="*/ 2 w 5"/>
                <a:gd name="T7" fmla="*/ 1 h 3"/>
                <a:gd name="T8" fmla="*/ 5 w 5"/>
                <a:gd name="T9" fmla="*/ 0 h 3"/>
                <a:gd name="T10" fmla="*/ 5 w 5"/>
                <a:gd name="T11" fmla="*/ 0 h 3"/>
                <a:gd name="T12" fmla="*/ 5 w 5"/>
                <a:gd name="T13" fmla="*/ 1 h 3"/>
                <a:gd name="T14" fmla="*/ 3 w 5"/>
                <a:gd name="T15" fmla="*/ 2 h 3"/>
                <a:gd name="T16" fmla="*/ 0 w 5"/>
                <a:gd name="T17" fmla="*/ 3 h 3"/>
                <a:gd name="T18" fmla="*/ 0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5" name="Freeform 285">
              <a:extLst>
                <a:ext uri="{FF2B5EF4-FFF2-40B4-BE49-F238E27FC236}">
                  <a16:creationId xmlns="" xmlns:a16="http://schemas.microsoft.com/office/drawing/2014/main" id="{AA2AFCC6-E7EC-4944-A357-5D343AC5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" y="2941"/>
              <a:ext cx="17" cy="10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6 w 7"/>
                <a:gd name="T7" fmla="*/ 0 h 4"/>
                <a:gd name="T8" fmla="*/ 6 w 7"/>
                <a:gd name="T9" fmla="*/ 0 h 4"/>
                <a:gd name="T10" fmla="*/ 6 w 7"/>
                <a:gd name="T11" fmla="*/ 1 h 4"/>
                <a:gd name="T12" fmla="*/ 1 w 7"/>
                <a:gd name="T13" fmla="*/ 4 h 4"/>
                <a:gd name="T14" fmla="*/ 1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6" name="Freeform 286">
              <a:extLst>
                <a:ext uri="{FF2B5EF4-FFF2-40B4-BE49-F238E27FC236}">
                  <a16:creationId xmlns="" xmlns:a16="http://schemas.microsoft.com/office/drawing/2014/main" id="{A9913525-548A-4742-99CB-D072B0C48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2946"/>
              <a:ext cx="12" cy="7"/>
            </a:xfrm>
            <a:custGeom>
              <a:avLst/>
              <a:gdLst>
                <a:gd name="T0" fmla="*/ 1 w 5"/>
                <a:gd name="T1" fmla="*/ 3 h 3"/>
                <a:gd name="T2" fmla="*/ 0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4 w 5"/>
                <a:gd name="T9" fmla="*/ 1 h 3"/>
                <a:gd name="T10" fmla="*/ 4 w 5"/>
                <a:gd name="T11" fmla="*/ 1 h 3"/>
                <a:gd name="T12" fmla="*/ 1 w 5"/>
                <a:gd name="T13" fmla="*/ 3 h 3"/>
                <a:gd name="T14" fmla="*/ 1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7" name="Freeform 287">
              <a:extLst>
                <a:ext uri="{FF2B5EF4-FFF2-40B4-BE49-F238E27FC236}">
                  <a16:creationId xmlns="" xmlns:a16="http://schemas.microsoft.com/office/drawing/2014/main" id="{5186FEDC-1661-48EA-83CD-E538C9346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918"/>
              <a:ext cx="15" cy="15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0 w 6"/>
                <a:gd name="T5" fmla="*/ 5 h 6"/>
                <a:gd name="T6" fmla="*/ 4 w 6"/>
                <a:gd name="T7" fmla="*/ 1 h 6"/>
                <a:gd name="T8" fmla="*/ 5 w 6"/>
                <a:gd name="T9" fmla="*/ 1 h 6"/>
                <a:gd name="T10" fmla="*/ 6 w 6"/>
                <a:gd name="T11" fmla="*/ 1 h 6"/>
                <a:gd name="T12" fmla="*/ 6 w 6"/>
                <a:gd name="T13" fmla="*/ 1 h 6"/>
                <a:gd name="T14" fmla="*/ 5 w 6"/>
                <a:gd name="T15" fmla="*/ 2 h 6"/>
                <a:gd name="T16" fmla="*/ 1 w 6"/>
                <a:gd name="T17" fmla="*/ 6 h 6"/>
                <a:gd name="T18" fmla="*/ 0 w 6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3" y="3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3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8" name="Freeform 288">
              <a:extLst>
                <a:ext uri="{FF2B5EF4-FFF2-40B4-BE49-F238E27FC236}">
                  <a16:creationId xmlns="" xmlns:a16="http://schemas.microsoft.com/office/drawing/2014/main" id="{6D4E4828-8AB4-4271-AAD2-E5DD45E45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930"/>
              <a:ext cx="15" cy="13"/>
            </a:xfrm>
            <a:custGeom>
              <a:avLst/>
              <a:gdLst>
                <a:gd name="T0" fmla="*/ 0 w 6"/>
                <a:gd name="T1" fmla="*/ 5 h 5"/>
                <a:gd name="T2" fmla="*/ 0 w 6"/>
                <a:gd name="T3" fmla="*/ 4 h 5"/>
                <a:gd name="T4" fmla="*/ 0 w 6"/>
                <a:gd name="T5" fmla="*/ 4 h 5"/>
                <a:gd name="T6" fmla="*/ 1 w 6"/>
                <a:gd name="T7" fmla="*/ 3 h 5"/>
                <a:gd name="T8" fmla="*/ 5 w 6"/>
                <a:gd name="T9" fmla="*/ 0 h 5"/>
                <a:gd name="T10" fmla="*/ 5 w 6"/>
                <a:gd name="T11" fmla="*/ 0 h 5"/>
                <a:gd name="T12" fmla="*/ 5 w 6"/>
                <a:gd name="T13" fmla="*/ 1 h 5"/>
                <a:gd name="T14" fmla="*/ 1 w 6"/>
                <a:gd name="T15" fmla="*/ 4 h 5"/>
                <a:gd name="T16" fmla="*/ 1 w 6"/>
                <a:gd name="T17" fmla="*/ 4 h 5"/>
                <a:gd name="T18" fmla="*/ 0 w 6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9" name="Freeform 289">
              <a:extLst>
                <a:ext uri="{FF2B5EF4-FFF2-40B4-BE49-F238E27FC236}">
                  <a16:creationId xmlns="" xmlns:a16="http://schemas.microsoft.com/office/drawing/2014/main" id="{BCECB36F-A670-4297-B5E9-4C112520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941"/>
              <a:ext cx="15" cy="1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3 h 4"/>
                <a:gd name="T4" fmla="*/ 0 w 6"/>
                <a:gd name="T5" fmla="*/ 3 h 4"/>
                <a:gd name="T6" fmla="*/ 2 w 6"/>
                <a:gd name="T7" fmla="*/ 1 h 4"/>
                <a:gd name="T8" fmla="*/ 5 w 6"/>
                <a:gd name="T9" fmla="*/ 0 h 4"/>
                <a:gd name="T10" fmla="*/ 5 w 6"/>
                <a:gd name="T11" fmla="*/ 0 h 4"/>
                <a:gd name="T12" fmla="*/ 5 w 6"/>
                <a:gd name="T13" fmla="*/ 1 h 4"/>
                <a:gd name="T14" fmla="*/ 3 w 6"/>
                <a:gd name="T15" fmla="*/ 2 h 4"/>
                <a:gd name="T16" fmla="*/ 1 w 6"/>
                <a:gd name="T17" fmla="*/ 4 h 4"/>
                <a:gd name="T18" fmla="*/ 0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0" name="Freeform 290">
              <a:extLst>
                <a:ext uri="{FF2B5EF4-FFF2-40B4-BE49-F238E27FC236}">
                  <a16:creationId xmlns="" xmlns:a16="http://schemas.microsoft.com/office/drawing/2014/main" id="{F814A624-7FDF-4EB3-B09E-A1F455AF2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2" y="2953"/>
              <a:ext cx="113" cy="3"/>
            </a:xfrm>
            <a:custGeom>
              <a:avLst/>
              <a:gdLst>
                <a:gd name="T0" fmla="*/ 44 w 45"/>
                <a:gd name="T1" fmla="*/ 1 h 1"/>
                <a:gd name="T2" fmla="*/ 0 w 45"/>
                <a:gd name="T3" fmla="*/ 1 h 1"/>
                <a:gd name="T4" fmla="*/ 0 w 45"/>
                <a:gd name="T5" fmla="*/ 0 h 1"/>
                <a:gd name="T6" fmla="*/ 0 w 45"/>
                <a:gd name="T7" fmla="*/ 0 h 1"/>
                <a:gd name="T8" fmla="*/ 44 w 45"/>
                <a:gd name="T9" fmla="*/ 0 h 1"/>
                <a:gd name="T10" fmla="*/ 45 w 45"/>
                <a:gd name="T11" fmla="*/ 0 h 1"/>
                <a:gd name="T12" fmla="*/ 44 w 45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">
                  <a:moveTo>
                    <a:pt x="44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1"/>
                    <a:pt x="44" y="1"/>
                    <a:pt x="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1" name="Freeform 291">
              <a:extLst>
                <a:ext uri="{FF2B5EF4-FFF2-40B4-BE49-F238E27FC236}">
                  <a16:creationId xmlns="" xmlns:a16="http://schemas.microsoft.com/office/drawing/2014/main" id="{85808B7D-043C-44DB-9A88-7D0F68155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" y="2874"/>
              <a:ext cx="3" cy="92"/>
            </a:xfrm>
            <a:custGeom>
              <a:avLst/>
              <a:gdLst>
                <a:gd name="T0" fmla="*/ 0 w 1"/>
                <a:gd name="T1" fmla="*/ 36 h 36"/>
                <a:gd name="T2" fmla="*/ 0 w 1"/>
                <a:gd name="T3" fmla="*/ 35 h 36"/>
                <a:gd name="T4" fmla="*/ 0 w 1"/>
                <a:gd name="T5" fmla="*/ 0 h 36"/>
                <a:gd name="T6" fmla="*/ 0 w 1"/>
                <a:gd name="T7" fmla="*/ 0 h 36"/>
                <a:gd name="T8" fmla="*/ 1 w 1"/>
                <a:gd name="T9" fmla="*/ 0 h 36"/>
                <a:gd name="T10" fmla="*/ 1 w 1"/>
                <a:gd name="T11" fmla="*/ 35 h 36"/>
                <a:gd name="T12" fmla="*/ 0 w 1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6">
                  <a:moveTo>
                    <a:pt x="0" y="36"/>
                  </a:moveTo>
                  <a:cubicBezTo>
                    <a:pt x="0" y="36"/>
                    <a:pt x="0" y="36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1" y="3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Group 294">
            <a:extLst>
              <a:ext uri="{FF2B5EF4-FFF2-40B4-BE49-F238E27FC236}">
                <a16:creationId xmlns="" xmlns:a16="http://schemas.microsoft.com/office/drawing/2014/main" id="{301FA6C0-A614-472A-82A1-7C4699E834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37331" y="5395784"/>
            <a:ext cx="496204" cy="477795"/>
            <a:chOff x="4997" y="3211"/>
            <a:chExt cx="117" cy="102"/>
          </a:xfrm>
          <a:solidFill>
            <a:schemeClr val="bg1"/>
          </a:solidFill>
        </p:grpSpPr>
        <p:sp>
          <p:nvSpPr>
            <p:cNvPr id="143" name="Freeform 295">
              <a:extLst>
                <a:ext uri="{FF2B5EF4-FFF2-40B4-BE49-F238E27FC236}">
                  <a16:creationId xmlns="" xmlns:a16="http://schemas.microsoft.com/office/drawing/2014/main" id="{6989AD39-B081-43B9-A06E-5BB38B35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3270"/>
              <a:ext cx="5" cy="7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1 w 2"/>
                <a:gd name="T7" fmla="*/ 0 h 3"/>
                <a:gd name="T8" fmla="*/ 1 w 2"/>
                <a:gd name="T9" fmla="*/ 0 h 3"/>
                <a:gd name="T10" fmla="*/ 2 w 2"/>
                <a:gd name="T11" fmla="*/ 0 h 3"/>
                <a:gd name="T12" fmla="*/ 0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4" name="Freeform 296">
              <a:extLst>
                <a:ext uri="{FF2B5EF4-FFF2-40B4-BE49-F238E27FC236}">
                  <a16:creationId xmlns="" xmlns:a16="http://schemas.microsoft.com/office/drawing/2014/main" id="{B55F60E9-DEC9-4C31-A200-6B9F88933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3298"/>
              <a:ext cx="3" cy="7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1 h 3"/>
                <a:gd name="T8" fmla="*/ 1 w 1"/>
                <a:gd name="T9" fmla="*/ 0 h 3"/>
                <a:gd name="T10" fmla="*/ 1 w 1"/>
                <a:gd name="T11" fmla="*/ 1 h 3"/>
                <a:gd name="T12" fmla="*/ 0 w 1"/>
                <a:gd name="T13" fmla="*/ 3 h 3"/>
                <a:gd name="T14" fmla="*/ 0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5" name="Freeform 297">
              <a:extLst>
                <a:ext uri="{FF2B5EF4-FFF2-40B4-BE49-F238E27FC236}">
                  <a16:creationId xmlns="" xmlns:a16="http://schemas.microsoft.com/office/drawing/2014/main" id="{2C4EC74B-6FE4-4FFF-8AC7-B1F742A1F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3298"/>
              <a:ext cx="2" cy="7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3 h 3"/>
                <a:gd name="T6" fmla="*/ 0 w 1"/>
                <a:gd name="T7" fmla="*/ 1 h 3"/>
                <a:gd name="T8" fmla="*/ 1 w 1"/>
                <a:gd name="T9" fmla="*/ 0 h 3"/>
                <a:gd name="T10" fmla="*/ 1 w 1"/>
                <a:gd name="T11" fmla="*/ 1 h 3"/>
                <a:gd name="T12" fmla="*/ 0 w 1"/>
                <a:gd name="T13" fmla="*/ 3 h 3"/>
                <a:gd name="T14" fmla="*/ 0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6" name="Freeform 298">
              <a:extLst>
                <a:ext uri="{FF2B5EF4-FFF2-40B4-BE49-F238E27FC236}">
                  <a16:creationId xmlns="" xmlns:a16="http://schemas.microsoft.com/office/drawing/2014/main" id="{B0025DFE-8FB2-4A3A-AF42-C599EB01D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3298"/>
              <a:ext cx="3" cy="7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1 h 3"/>
                <a:gd name="T10" fmla="*/ 1 w 1"/>
                <a:gd name="T11" fmla="*/ 0 h 3"/>
                <a:gd name="T12" fmla="*/ 1 w 1"/>
                <a:gd name="T13" fmla="*/ 1 h 3"/>
                <a:gd name="T14" fmla="*/ 0 w 1"/>
                <a:gd name="T15" fmla="*/ 3 h 3"/>
                <a:gd name="T16" fmla="*/ 0 w 1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7" name="Freeform 299">
              <a:extLst>
                <a:ext uri="{FF2B5EF4-FFF2-40B4-BE49-F238E27FC236}">
                  <a16:creationId xmlns="" xmlns:a16="http://schemas.microsoft.com/office/drawing/2014/main" id="{94F14DEC-6258-4C8F-A439-9241293B6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3300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8" name="Freeform 300">
              <a:extLst>
                <a:ext uri="{FF2B5EF4-FFF2-40B4-BE49-F238E27FC236}">
                  <a16:creationId xmlns="" xmlns:a16="http://schemas.microsoft.com/office/drawing/2014/main" id="{D2C35D90-8A01-4630-BB73-98869B87B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29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0 w 1"/>
                <a:gd name="T5" fmla="*/ 1 h 3"/>
                <a:gd name="T6" fmla="*/ 1 w 1"/>
                <a:gd name="T7" fmla="*/ 0 h 3"/>
                <a:gd name="T8" fmla="*/ 1 w 1"/>
                <a:gd name="T9" fmla="*/ 0 h 3"/>
                <a:gd name="T10" fmla="*/ 1 w 1"/>
                <a:gd name="T11" fmla="*/ 0 h 3"/>
                <a:gd name="T12" fmla="*/ 1 w 1"/>
                <a:gd name="T13" fmla="*/ 1 h 3"/>
                <a:gd name="T14" fmla="*/ 1 w 1"/>
                <a:gd name="T15" fmla="*/ 2 h 3"/>
                <a:gd name="T16" fmla="*/ 1 w 1"/>
                <a:gd name="T17" fmla="*/ 3 h 3"/>
                <a:gd name="T18" fmla="*/ 1 w 1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9" name="Freeform 301">
              <a:extLst>
                <a:ext uri="{FF2B5EF4-FFF2-40B4-BE49-F238E27FC236}">
                  <a16:creationId xmlns="" xmlns:a16="http://schemas.microsoft.com/office/drawing/2014/main" id="{15F5FCF1-5990-4D69-AEF4-A2DDE6691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3298"/>
              <a:ext cx="2" cy="7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1 h 3"/>
                <a:gd name="T6" fmla="*/ 0 w 1"/>
                <a:gd name="T7" fmla="*/ 0 h 3"/>
                <a:gd name="T8" fmla="*/ 1 w 1"/>
                <a:gd name="T9" fmla="*/ 0 h 3"/>
                <a:gd name="T10" fmla="*/ 1 w 1"/>
                <a:gd name="T11" fmla="*/ 0 h 3"/>
                <a:gd name="T12" fmla="*/ 1 w 1"/>
                <a:gd name="T13" fmla="*/ 2 h 3"/>
                <a:gd name="T14" fmla="*/ 1 w 1"/>
                <a:gd name="T15" fmla="*/ 3 h 3"/>
                <a:gd name="T16" fmla="*/ 0 w 1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0" name="Freeform 302">
              <a:extLst>
                <a:ext uri="{FF2B5EF4-FFF2-40B4-BE49-F238E27FC236}">
                  <a16:creationId xmlns="" xmlns:a16="http://schemas.microsoft.com/office/drawing/2014/main" id="{AACB8CBF-334A-4228-9CEB-676E8935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3249"/>
              <a:ext cx="5" cy="6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2 w 2"/>
                <a:gd name="T11" fmla="*/ 1 h 2"/>
                <a:gd name="T12" fmla="*/ 2 w 2"/>
                <a:gd name="T13" fmla="*/ 1 h 2"/>
                <a:gd name="T14" fmla="*/ 1 w 2"/>
                <a:gd name="T15" fmla="*/ 1 h 2"/>
                <a:gd name="T16" fmla="*/ 1 w 2"/>
                <a:gd name="T17" fmla="*/ 2 h 2"/>
                <a:gd name="T18" fmla="*/ 1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1" name="Freeform 303">
              <a:extLst>
                <a:ext uri="{FF2B5EF4-FFF2-40B4-BE49-F238E27FC236}">
                  <a16:creationId xmlns="" xmlns:a16="http://schemas.microsoft.com/office/drawing/2014/main" id="{7CF6CE87-1D2C-4B62-A536-91D84AA1A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3293"/>
              <a:ext cx="3" cy="7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0 w 1"/>
                <a:gd name="T5" fmla="*/ 0 h 3"/>
                <a:gd name="T6" fmla="*/ 0 w 1"/>
                <a:gd name="T7" fmla="*/ 0 h 3"/>
                <a:gd name="T8" fmla="*/ 1 w 1"/>
                <a:gd name="T9" fmla="*/ 0 h 3"/>
                <a:gd name="T10" fmla="*/ 0 w 1"/>
                <a:gd name="T11" fmla="*/ 2 h 3"/>
                <a:gd name="T12" fmla="*/ 0 w 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2" name="Freeform 304">
              <a:extLst>
                <a:ext uri="{FF2B5EF4-FFF2-40B4-BE49-F238E27FC236}">
                  <a16:creationId xmlns="" xmlns:a16="http://schemas.microsoft.com/office/drawing/2014/main" id="{B1AB2615-0E49-4BE2-9F53-F12875826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3288"/>
              <a:ext cx="3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0 w 1"/>
                <a:gd name="T5" fmla="*/ 1 h 3"/>
                <a:gd name="T6" fmla="*/ 1 w 1"/>
                <a:gd name="T7" fmla="*/ 0 h 3"/>
                <a:gd name="T8" fmla="*/ 1 w 1"/>
                <a:gd name="T9" fmla="*/ 1 h 3"/>
                <a:gd name="T10" fmla="*/ 1 w 1"/>
                <a:gd name="T11" fmla="*/ 3 h 3"/>
                <a:gd name="T12" fmla="*/ 1 w 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3" name="Freeform 305">
              <a:extLst>
                <a:ext uri="{FF2B5EF4-FFF2-40B4-BE49-F238E27FC236}">
                  <a16:creationId xmlns="" xmlns:a16="http://schemas.microsoft.com/office/drawing/2014/main" id="{7451BECD-D078-4179-8DEA-B53027FB1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" y="3272"/>
              <a:ext cx="2" cy="8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0 w 1"/>
                <a:gd name="T5" fmla="*/ 0 h 3"/>
                <a:gd name="T6" fmla="*/ 1 w 1"/>
                <a:gd name="T7" fmla="*/ 0 h 3"/>
                <a:gd name="T8" fmla="*/ 1 w 1"/>
                <a:gd name="T9" fmla="*/ 0 h 3"/>
                <a:gd name="T10" fmla="*/ 1 w 1"/>
                <a:gd name="T11" fmla="*/ 2 h 3"/>
                <a:gd name="T12" fmla="*/ 0 w 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4" name="Freeform 306">
              <a:extLst>
                <a:ext uri="{FF2B5EF4-FFF2-40B4-BE49-F238E27FC236}">
                  <a16:creationId xmlns="" xmlns:a16="http://schemas.microsoft.com/office/drawing/2014/main" id="{D3FCA5C0-00ED-4DFD-8762-FAAA650D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3288"/>
              <a:ext cx="2" cy="7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3 h 3"/>
                <a:gd name="T6" fmla="*/ 0 w 1"/>
                <a:gd name="T7" fmla="*/ 1 h 3"/>
                <a:gd name="T8" fmla="*/ 1 w 1"/>
                <a:gd name="T9" fmla="*/ 0 h 3"/>
                <a:gd name="T10" fmla="*/ 1 w 1"/>
                <a:gd name="T11" fmla="*/ 1 h 3"/>
                <a:gd name="T12" fmla="*/ 1 w 1"/>
                <a:gd name="T13" fmla="*/ 3 h 3"/>
                <a:gd name="T14" fmla="*/ 0 w 1"/>
                <a:gd name="T15" fmla="*/ 3 h 3"/>
                <a:gd name="T16" fmla="*/ 0 w 1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5" name="Freeform 307">
              <a:extLst>
                <a:ext uri="{FF2B5EF4-FFF2-40B4-BE49-F238E27FC236}">
                  <a16:creationId xmlns="" xmlns:a16="http://schemas.microsoft.com/office/drawing/2014/main" id="{7CE28770-2CD6-404C-A940-FBB45F47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3270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0 w 1"/>
                <a:gd name="T5" fmla="*/ 1 h 3"/>
                <a:gd name="T6" fmla="*/ 1 w 1"/>
                <a:gd name="T7" fmla="*/ 0 h 3"/>
                <a:gd name="T8" fmla="*/ 1 w 1"/>
                <a:gd name="T9" fmla="*/ 1 h 3"/>
                <a:gd name="T10" fmla="*/ 1 w 1"/>
                <a:gd name="T11" fmla="*/ 3 h 3"/>
                <a:gd name="T12" fmla="*/ 1 w 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6" name="Freeform 308">
              <a:extLst>
                <a:ext uri="{FF2B5EF4-FFF2-40B4-BE49-F238E27FC236}">
                  <a16:creationId xmlns="" xmlns:a16="http://schemas.microsoft.com/office/drawing/2014/main" id="{AF44BF19-5404-4952-ABAC-995926A4F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3270"/>
              <a:ext cx="5" cy="7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1 w 2"/>
                <a:gd name="T7" fmla="*/ 0 h 3"/>
                <a:gd name="T8" fmla="*/ 1 w 2"/>
                <a:gd name="T9" fmla="*/ 0 h 3"/>
                <a:gd name="T10" fmla="*/ 2 w 2"/>
                <a:gd name="T11" fmla="*/ 0 h 3"/>
                <a:gd name="T12" fmla="*/ 1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7" name="Freeform 309">
              <a:extLst>
                <a:ext uri="{FF2B5EF4-FFF2-40B4-BE49-F238E27FC236}">
                  <a16:creationId xmlns="" xmlns:a16="http://schemas.microsoft.com/office/drawing/2014/main" id="{DED2E921-C421-4AE9-B779-69CFAD4E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3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8" name="Freeform 310">
              <a:extLst>
                <a:ext uri="{FF2B5EF4-FFF2-40B4-BE49-F238E27FC236}">
                  <a16:creationId xmlns="" xmlns:a16="http://schemas.microsoft.com/office/drawing/2014/main" id="{CFE43AB7-A8AE-4BBC-827E-A7ED5C01C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3288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9" name="Freeform 311">
              <a:extLst>
                <a:ext uri="{FF2B5EF4-FFF2-40B4-BE49-F238E27FC236}">
                  <a16:creationId xmlns="" xmlns:a16="http://schemas.microsoft.com/office/drawing/2014/main" id="{1CA99761-B28A-499F-BA18-232DDC8ED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3288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0" name="Freeform 312">
              <a:extLst>
                <a:ext uri="{FF2B5EF4-FFF2-40B4-BE49-F238E27FC236}">
                  <a16:creationId xmlns="" xmlns:a16="http://schemas.microsoft.com/office/drawing/2014/main" id="{D99384AA-66EB-4717-8434-F77DA4CF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3290"/>
              <a:ext cx="6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0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1" name="Freeform 313">
              <a:extLst>
                <a:ext uri="{FF2B5EF4-FFF2-40B4-BE49-F238E27FC236}">
                  <a16:creationId xmlns="" xmlns:a16="http://schemas.microsoft.com/office/drawing/2014/main" id="{FE9066DF-DD19-4101-862C-95019A44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3290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2" name="Freeform 314">
              <a:extLst>
                <a:ext uri="{FF2B5EF4-FFF2-40B4-BE49-F238E27FC236}">
                  <a16:creationId xmlns="" xmlns:a16="http://schemas.microsoft.com/office/drawing/2014/main" id="{7D94D6E5-B3FF-40BC-A23D-04702DFA0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3293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3" name="Freeform 315">
              <a:extLst>
                <a:ext uri="{FF2B5EF4-FFF2-40B4-BE49-F238E27FC236}">
                  <a16:creationId xmlns="" xmlns:a16="http://schemas.microsoft.com/office/drawing/2014/main" id="{A0562474-F0BE-4C66-B259-7211E07D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3290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4" name="Freeform 316">
              <a:extLst>
                <a:ext uri="{FF2B5EF4-FFF2-40B4-BE49-F238E27FC236}">
                  <a16:creationId xmlns="" xmlns:a16="http://schemas.microsoft.com/office/drawing/2014/main" id="{8B1AF67A-DB04-4B03-823B-36C6486F3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3290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5" name="Freeform 317">
              <a:extLst>
                <a:ext uri="{FF2B5EF4-FFF2-40B4-BE49-F238E27FC236}">
                  <a16:creationId xmlns="" xmlns:a16="http://schemas.microsoft.com/office/drawing/2014/main" id="{BBA30F05-2B42-4C45-8CEF-4BA28920E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3293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1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6" name="Freeform 318">
              <a:extLst>
                <a:ext uri="{FF2B5EF4-FFF2-40B4-BE49-F238E27FC236}">
                  <a16:creationId xmlns="" xmlns:a16="http://schemas.microsoft.com/office/drawing/2014/main" id="{32351622-1257-4DB1-B36F-1B456E2B4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3293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7" name="Freeform 319">
              <a:extLst>
                <a:ext uri="{FF2B5EF4-FFF2-40B4-BE49-F238E27FC236}">
                  <a16:creationId xmlns="" xmlns:a16="http://schemas.microsoft.com/office/drawing/2014/main" id="{F8A0719F-2F6B-42C2-9F24-12A7981C2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3293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8" name="Freeform 320">
              <a:extLst>
                <a:ext uri="{FF2B5EF4-FFF2-40B4-BE49-F238E27FC236}">
                  <a16:creationId xmlns="" xmlns:a16="http://schemas.microsoft.com/office/drawing/2014/main" id="{66C3F079-376F-4124-962A-82965BF39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3293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9" name="Freeform 321">
              <a:extLst>
                <a:ext uri="{FF2B5EF4-FFF2-40B4-BE49-F238E27FC236}">
                  <a16:creationId xmlns="" xmlns:a16="http://schemas.microsoft.com/office/drawing/2014/main" id="{757E8024-09FD-48E2-9ABC-12888CA2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3293"/>
              <a:ext cx="6" cy="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0" name="Freeform 322">
              <a:extLst>
                <a:ext uri="{FF2B5EF4-FFF2-40B4-BE49-F238E27FC236}">
                  <a16:creationId xmlns="" xmlns:a16="http://schemas.microsoft.com/office/drawing/2014/main" id="{3AF181EC-7820-4B2D-9BF9-0B868BD9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3290"/>
              <a:ext cx="2" cy="8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0 h 3"/>
                <a:gd name="T8" fmla="*/ 1 w 1"/>
                <a:gd name="T9" fmla="*/ 0 h 3"/>
                <a:gd name="T10" fmla="*/ 1 w 1"/>
                <a:gd name="T11" fmla="*/ 0 h 3"/>
                <a:gd name="T12" fmla="*/ 0 w 1"/>
                <a:gd name="T13" fmla="*/ 3 h 3"/>
                <a:gd name="T14" fmla="*/ 0 w 1"/>
                <a:gd name="T15" fmla="*/ 3 h 3"/>
                <a:gd name="T16" fmla="*/ 0 w 1"/>
                <a:gd name="T17" fmla="*/ 3 h 3"/>
                <a:gd name="T18" fmla="*/ 0 w 1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1" name="Freeform 323">
              <a:extLst>
                <a:ext uri="{FF2B5EF4-FFF2-40B4-BE49-F238E27FC236}">
                  <a16:creationId xmlns="" xmlns:a16="http://schemas.microsoft.com/office/drawing/2014/main" id="{C3EE6F13-4599-4BF8-B85E-DAEFE55C8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3290"/>
              <a:ext cx="5" cy="8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1 w 2"/>
                <a:gd name="T13" fmla="*/ 3 h 3"/>
                <a:gd name="T14" fmla="*/ 1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2" name="Freeform 324">
              <a:extLst>
                <a:ext uri="{FF2B5EF4-FFF2-40B4-BE49-F238E27FC236}">
                  <a16:creationId xmlns="" xmlns:a16="http://schemas.microsoft.com/office/drawing/2014/main" id="{C66422F5-6F5D-4FE9-AD93-B7F0C9FD0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3247"/>
              <a:ext cx="5" cy="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3" name="Freeform 325">
              <a:extLst>
                <a:ext uri="{FF2B5EF4-FFF2-40B4-BE49-F238E27FC236}">
                  <a16:creationId xmlns="" xmlns:a16="http://schemas.microsoft.com/office/drawing/2014/main" id="{822058C9-9D18-460E-973B-33CF870FC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3249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4" name="Freeform 326">
              <a:extLst>
                <a:ext uri="{FF2B5EF4-FFF2-40B4-BE49-F238E27FC236}">
                  <a16:creationId xmlns="" xmlns:a16="http://schemas.microsoft.com/office/drawing/2014/main" id="{C311A59A-E90F-4DE2-AD0C-6EF710C3D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3249"/>
              <a:ext cx="8" cy="11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4 h 4"/>
                <a:gd name="T4" fmla="*/ 0 w 3"/>
                <a:gd name="T5" fmla="*/ 4 h 4"/>
                <a:gd name="T6" fmla="*/ 2 w 3"/>
                <a:gd name="T7" fmla="*/ 1 h 4"/>
                <a:gd name="T8" fmla="*/ 2 w 3"/>
                <a:gd name="T9" fmla="*/ 0 h 4"/>
                <a:gd name="T10" fmla="*/ 3 w 3"/>
                <a:gd name="T11" fmla="*/ 0 h 4"/>
                <a:gd name="T12" fmla="*/ 3 w 3"/>
                <a:gd name="T13" fmla="*/ 0 h 4"/>
                <a:gd name="T14" fmla="*/ 2 w 3"/>
                <a:gd name="T15" fmla="*/ 1 h 4"/>
                <a:gd name="T16" fmla="*/ 0 w 3"/>
                <a:gd name="T17" fmla="*/ 4 h 4"/>
                <a:gd name="T18" fmla="*/ 0 w 3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5" name="Freeform 327">
              <a:extLst>
                <a:ext uri="{FF2B5EF4-FFF2-40B4-BE49-F238E27FC236}">
                  <a16:creationId xmlns="" xmlns:a16="http://schemas.microsoft.com/office/drawing/2014/main" id="{C0B5CD63-1543-4241-BF01-C85E6AD21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3247"/>
              <a:ext cx="7" cy="13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0 w 3"/>
                <a:gd name="T5" fmla="*/ 4 h 5"/>
                <a:gd name="T6" fmla="*/ 3 w 3"/>
                <a:gd name="T7" fmla="*/ 0 h 5"/>
                <a:gd name="T8" fmla="*/ 3 w 3"/>
                <a:gd name="T9" fmla="*/ 0 h 5"/>
                <a:gd name="T10" fmla="*/ 3 w 3"/>
                <a:gd name="T11" fmla="*/ 0 h 5"/>
                <a:gd name="T12" fmla="*/ 0 w 3"/>
                <a:gd name="T13" fmla="*/ 5 h 5"/>
                <a:gd name="T14" fmla="*/ 0 w 3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6" name="Freeform 328">
              <a:extLst>
                <a:ext uri="{FF2B5EF4-FFF2-40B4-BE49-F238E27FC236}">
                  <a16:creationId xmlns="" xmlns:a16="http://schemas.microsoft.com/office/drawing/2014/main" id="{6FFBC8C4-42D6-4C2D-89B5-0B29F86F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3244"/>
              <a:ext cx="5" cy="11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1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7" name="Freeform 329">
              <a:extLst>
                <a:ext uri="{FF2B5EF4-FFF2-40B4-BE49-F238E27FC236}">
                  <a16:creationId xmlns="" xmlns:a16="http://schemas.microsoft.com/office/drawing/2014/main" id="{50E84EA6-1445-4A1B-B691-FCD0F50AD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3244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0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8" name="Freeform 330">
              <a:extLst>
                <a:ext uri="{FF2B5EF4-FFF2-40B4-BE49-F238E27FC236}">
                  <a16:creationId xmlns="" xmlns:a16="http://schemas.microsoft.com/office/drawing/2014/main" id="{EF47F2B0-D0B5-4CCC-9A21-9CF81947E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3244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0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9" name="Freeform 331">
              <a:extLst>
                <a:ext uri="{FF2B5EF4-FFF2-40B4-BE49-F238E27FC236}">
                  <a16:creationId xmlns="" xmlns:a16="http://schemas.microsoft.com/office/drawing/2014/main" id="{4D159D11-E717-4F82-B4D7-09F7EA6CD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3244"/>
              <a:ext cx="8" cy="8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3 h 3"/>
                <a:gd name="T4" fmla="*/ 0 w 3"/>
                <a:gd name="T5" fmla="*/ 3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0 h 3"/>
                <a:gd name="T12" fmla="*/ 1 w 3"/>
                <a:gd name="T13" fmla="*/ 3 h 3"/>
                <a:gd name="T14" fmla="*/ 1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0" name="Freeform 332">
              <a:extLst>
                <a:ext uri="{FF2B5EF4-FFF2-40B4-BE49-F238E27FC236}">
                  <a16:creationId xmlns="" xmlns:a16="http://schemas.microsoft.com/office/drawing/2014/main" id="{777FB505-D224-43AD-995E-236BC472F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3244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1 w 2"/>
                <a:gd name="T9" fmla="*/ 0 h 3"/>
                <a:gd name="T10" fmla="*/ 1 w 2"/>
                <a:gd name="T11" fmla="*/ 0 h 3"/>
                <a:gd name="T12" fmla="*/ 1 w 2"/>
                <a:gd name="T13" fmla="*/ 1 h 3"/>
                <a:gd name="T14" fmla="*/ 1 w 2"/>
                <a:gd name="T15" fmla="*/ 1 h 3"/>
                <a:gd name="T16" fmla="*/ 0 w 2"/>
                <a:gd name="T17" fmla="*/ 2 h 3"/>
                <a:gd name="T18" fmla="*/ 0 w 2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1" name="Freeform 333">
              <a:extLst>
                <a:ext uri="{FF2B5EF4-FFF2-40B4-BE49-F238E27FC236}">
                  <a16:creationId xmlns="" xmlns:a16="http://schemas.microsoft.com/office/drawing/2014/main" id="{80947703-8CCA-4A29-B7B4-3FFD842DE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3247"/>
              <a:ext cx="8" cy="5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1 w 3"/>
                <a:gd name="T5" fmla="*/ 2 h 2"/>
                <a:gd name="T6" fmla="*/ 2 w 3"/>
                <a:gd name="T7" fmla="*/ 0 h 2"/>
                <a:gd name="T8" fmla="*/ 3 w 3"/>
                <a:gd name="T9" fmla="*/ 0 h 2"/>
                <a:gd name="T10" fmla="*/ 3 w 3"/>
                <a:gd name="T11" fmla="*/ 0 h 2"/>
                <a:gd name="T12" fmla="*/ 1 w 3"/>
                <a:gd name="T13" fmla="*/ 2 h 2"/>
                <a:gd name="T14" fmla="*/ 1 w 3"/>
                <a:gd name="T15" fmla="*/ 2 h 2"/>
                <a:gd name="T16" fmla="*/ 1 w 3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2" name="Freeform 334">
              <a:extLst>
                <a:ext uri="{FF2B5EF4-FFF2-40B4-BE49-F238E27FC236}">
                  <a16:creationId xmlns="" xmlns:a16="http://schemas.microsoft.com/office/drawing/2014/main" id="{148A2B8C-3167-4262-AD02-43B2094B3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3247"/>
              <a:ext cx="5" cy="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1 h 2"/>
                <a:gd name="T16" fmla="*/ 1 w 2"/>
                <a:gd name="T17" fmla="*/ 2 h 2"/>
                <a:gd name="T18" fmla="*/ 1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3" name="Freeform 335">
              <a:extLst>
                <a:ext uri="{FF2B5EF4-FFF2-40B4-BE49-F238E27FC236}">
                  <a16:creationId xmlns="" xmlns:a16="http://schemas.microsoft.com/office/drawing/2014/main" id="{06175782-A487-4B07-A214-281253959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3249"/>
              <a:ext cx="6" cy="6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0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1 h 2"/>
                <a:gd name="T14" fmla="*/ 1 w 2"/>
                <a:gd name="T15" fmla="*/ 1 h 2"/>
                <a:gd name="T16" fmla="*/ 0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4" name="Freeform 336">
              <a:extLst>
                <a:ext uri="{FF2B5EF4-FFF2-40B4-BE49-F238E27FC236}">
                  <a16:creationId xmlns="" xmlns:a16="http://schemas.microsoft.com/office/drawing/2014/main" id="{4FF96F9A-6964-43E8-AFC8-5F77FDC73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3249"/>
              <a:ext cx="5" cy="6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0 w 2"/>
                <a:gd name="T15" fmla="*/ 2 h 2"/>
                <a:gd name="T16" fmla="*/ 0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5" name="Freeform 337">
              <a:extLst>
                <a:ext uri="{FF2B5EF4-FFF2-40B4-BE49-F238E27FC236}">
                  <a16:creationId xmlns="" xmlns:a16="http://schemas.microsoft.com/office/drawing/2014/main" id="{77F5D5B1-FED6-472E-8FA9-43AF18112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" y="3252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6" name="Freeform 338">
              <a:extLst>
                <a:ext uri="{FF2B5EF4-FFF2-40B4-BE49-F238E27FC236}">
                  <a16:creationId xmlns="" xmlns:a16="http://schemas.microsoft.com/office/drawing/2014/main" id="{B7966A7F-8ED6-4BC2-AD54-D96B0A32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3255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7" name="Freeform 339">
              <a:extLst>
                <a:ext uri="{FF2B5EF4-FFF2-40B4-BE49-F238E27FC236}">
                  <a16:creationId xmlns="" xmlns:a16="http://schemas.microsoft.com/office/drawing/2014/main" id="{A22C4E9A-CB55-4631-BD7D-9BB1AA2C7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3255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8" name="Freeform 340">
              <a:extLst>
                <a:ext uri="{FF2B5EF4-FFF2-40B4-BE49-F238E27FC236}">
                  <a16:creationId xmlns="" xmlns:a16="http://schemas.microsoft.com/office/drawing/2014/main" id="{54DA05F0-FF03-476C-BDAE-99CAB506A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" y="3257"/>
              <a:ext cx="2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9" name="Freeform 341">
              <a:extLst>
                <a:ext uri="{FF2B5EF4-FFF2-40B4-BE49-F238E27FC236}">
                  <a16:creationId xmlns="" xmlns:a16="http://schemas.microsoft.com/office/drawing/2014/main" id="{1AD6FF1D-FC1B-4CF8-B076-2EF210848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" y="3260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0" name="Freeform 342">
              <a:extLst>
                <a:ext uri="{FF2B5EF4-FFF2-40B4-BE49-F238E27FC236}">
                  <a16:creationId xmlns="" xmlns:a16="http://schemas.microsoft.com/office/drawing/2014/main" id="{F71B99FD-CD80-4A36-965F-251D0F43F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" y="3262"/>
              <a:ext cx="5" cy="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1 w 2"/>
                <a:gd name="T17" fmla="*/ 1 h 1"/>
                <a:gd name="T18" fmla="*/ 1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1" name="Freeform 343">
              <a:extLst>
                <a:ext uri="{FF2B5EF4-FFF2-40B4-BE49-F238E27FC236}">
                  <a16:creationId xmlns="" xmlns:a16="http://schemas.microsoft.com/office/drawing/2014/main" id="{AD2EA08C-18EB-4630-9FC3-FF8DF0EA7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3270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0 w 1"/>
                <a:gd name="T9" fmla="*/ 0 h 2"/>
                <a:gd name="T10" fmla="*/ 1 w 1"/>
                <a:gd name="T11" fmla="*/ 1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2" name="Freeform 344">
              <a:extLst>
                <a:ext uri="{FF2B5EF4-FFF2-40B4-BE49-F238E27FC236}">
                  <a16:creationId xmlns="" xmlns:a16="http://schemas.microsoft.com/office/drawing/2014/main" id="{03598992-231D-4DAB-9D27-988708A4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3270"/>
              <a:ext cx="3" cy="7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3 h 3"/>
                <a:gd name="T14" fmla="*/ 0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3" name="Freeform 345">
              <a:extLst>
                <a:ext uri="{FF2B5EF4-FFF2-40B4-BE49-F238E27FC236}">
                  <a16:creationId xmlns="" xmlns:a16="http://schemas.microsoft.com/office/drawing/2014/main" id="{11C02BCF-9E7D-4749-82D1-809A68E4C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" y="3290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4" name="Freeform 346">
              <a:extLst>
                <a:ext uri="{FF2B5EF4-FFF2-40B4-BE49-F238E27FC236}">
                  <a16:creationId xmlns="" xmlns:a16="http://schemas.microsoft.com/office/drawing/2014/main" id="{5C07AC7C-CC3B-4995-AACB-61128A32F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" y="3293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5" name="Freeform 347">
              <a:extLst>
                <a:ext uri="{FF2B5EF4-FFF2-40B4-BE49-F238E27FC236}">
                  <a16:creationId xmlns="" xmlns:a16="http://schemas.microsoft.com/office/drawing/2014/main" id="{514898D6-2F0B-4307-9768-A1401B0A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3290"/>
              <a:ext cx="2" cy="8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0 h 3"/>
                <a:gd name="T8" fmla="*/ 1 w 1"/>
                <a:gd name="T9" fmla="*/ 0 h 3"/>
                <a:gd name="T10" fmla="*/ 1 w 1"/>
                <a:gd name="T11" fmla="*/ 0 h 3"/>
                <a:gd name="T12" fmla="*/ 0 w 1"/>
                <a:gd name="T13" fmla="*/ 3 h 3"/>
                <a:gd name="T14" fmla="*/ 0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6" name="Freeform 348">
              <a:extLst>
                <a:ext uri="{FF2B5EF4-FFF2-40B4-BE49-F238E27FC236}">
                  <a16:creationId xmlns="" xmlns:a16="http://schemas.microsoft.com/office/drawing/2014/main" id="{28BFB6AA-5EA7-44AF-B915-C653C9655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3288"/>
              <a:ext cx="3" cy="7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0 h 3"/>
                <a:gd name="T8" fmla="*/ 1 w 1"/>
                <a:gd name="T9" fmla="*/ 0 h 3"/>
                <a:gd name="T10" fmla="*/ 1 w 1"/>
                <a:gd name="T11" fmla="*/ 0 h 3"/>
                <a:gd name="T12" fmla="*/ 0 w 1"/>
                <a:gd name="T13" fmla="*/ 3 h 3"/>
                <a:gd name="T14" fmla="*/ 0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7" name="Freeform 349">
              <a:extLst>
                <a:ext uri="{FF2B5EF4-FFF2-40B4-BE49-F238E27FC236}">
                  <a16:creationId xmlns="" xmlns:a16="http://schemas.microsoft.com/office/drawing/2014/main" id="{FD2606D3-EE9C-4163-9F17-3DD383E98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3275"/>
              <a:ext cx="3" cy="7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1 w 1"/>
                <a:gd name="T13" fmla="*/ 1 h 3"/>
                <a:gd name="T14" fmla="*/ 1 w 1"/>
                <a:gd name="T15" fmla="*/ 1 h 3"/>
                <a:gd name="T16" fmla="*/ 1 w 1"/>
                <a:gd name="T17" fmla="*/ 1 h 3"/>
                <a:gd name="T18" fmla="*/ 0 w 1"/>
                <a:gd name="T19" fmla="*/ 2 h 3"/>
                <a:gd name="T20" fmla="*/ 0 w 1"/>
                <a:gd name="T21" fmla="*/ 3 h 3"/>
                <a:gd name="T22" fmla="*/ 0 w 1"/>
                <a:gd name="T23" fmla="*/ 3 h 3"/>
                <a:gd name="T24" fmla="*/ 0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8" name="Freeform 350">
              <a:extLst>
                <a:ext uri="{FF2B5EF4-FFF2-40B4-BE49-F238E27FC236}">
                  <a16:creationId xmlns="" xmlns:a16="http://schemas.microsoft.com/office/drawing/2014/main" id="{C4CA9E9A-F112-4070-B7ED-74BEA4449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3277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9" name="Freeform 351">
              <a:extLst>
                <a:ext uri="{FF2B5EF4-FFF2-40B4-BE49-F238E27FC236}">
                  <a16:creationId xmlns="" xmlns:a16="http://schemas.microsoft.com/office/drawing/2014/main" id="{A8380897-E2C8-472E-9289-0CBC1875FE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7" y="3232"/>
              <a:ext cx="68" cy="68"/>
            </a:xfrm>
            <a:custGeom>
              <a:avLst/>
              <a:gdLst>
                <a:gd name="T0" fmla="*/ 11 w 27"/>
                <a:gd name="T1" fmla="*/ 26 h 27"/>
                <a:gd name="T2" fmla="*/ 6 w 27"/>
                <a:gd name="T3" fmla="*/ 24 h 27"/>
                <a:gd name="T4" fmla="*/ 3 w 27"/>
                <a:gd name="T5" fmla="*/ 21 h 27"/>
                <a:gd name="T6" fmla="*/ 1 w 27"/>
                <a:gd name="T7" fmla="*/ 16 h 27"/>
                <a:gd name="T8" fmla="*/ 1 w 27"/>
                <a:gd name="T9" fmla="*/ 11 h 27"/>
                <a:gd name="T10" fmla="*/ 3 w 27"/>
                <a:gd name="T11" fmla="*/ 6 h 27"/>
                <a:gd name="T12" fmla="*/ 6 w 27"/>
                <a:gd name="T13" fmla="*/ 2 h 27"/>
                <a:gd name="T14" fmla="*/ 11 w 27"/>
                <a:gd name="T15" fmla="*/ 0 h 27"/>
                <a:gd name="T16" fmla="*/ 16 w 27"/>
                <a:gd name="T17" fmla="*/ 0 h 27"/>
                <a:gd name="T18" fmla="*/ 21 w 27"/>
                <a:gd name="T19" fmla="*/ 2 h 27"/>
                <a:gd name="T20" fmla="*/ 24 w 27"/>
                <a:gd name="T21" fmla="*/ 5 h 27"/>
                <a:gd name="T22" fmla="*/ 25 w 27"/>
                <a:gd name="T23" fmla="*/ 6 h 27"/>
                <a:gd name="T24" fmla="*/ 24 w 27"/>
                <a:gd name="T25" fmla="*/ 8 h 27"/>
                <a:gd name="T26" fmla="*/ 23 w 27"/>
                <a:gd name="T27" fmla="*/ 7 h 27"/>
                <a:gd name="T28" fmla="*/ 27 w 27"/>
                <a:gd name="T29" fmla="*/ 11 h 27"/>
                <a:gd name="T30" fmla="*/ 24 w 27"/>
                <a:gd name="T31" fmla="*/ 17 h 27"/>
                <a:gd name="T32" fmla="*/ 25 w 27"/>
                <a:gd name="T33" fmla="*/ 21 h 27"/>
                <a:gd name="T34" fmla="*/ 20 w 27"/>
                <a:gd name="T35" fmla="*/ 23 h 27"/>
                <a:gd name="T36" fmla="*/ 16 w 27"/>
                <a:gd name="T37" fmla="*/ 27 h 27"/>
                <a:gd name="T38" fmla="*/ 16 w 27"/>
                <a:gd name="T39" fmla="*/ 26 h 27"/>
                <a:gd name="T40" fmla="*/ 20 w 27"/>
                <a:gd name="T41" fmla="*/ 22 h 27"/>
                <a:gd name="T42" fmla="*/ 24 w 27"/>
                <a:gd name="T43" fmla="*/ 21 h 27"/>
                <a:gd name="T44" fmla="*/ 24 w 27"/>
                <a:gd name="T45" fmla="*/ 17 h 27"/>
                <a:gd name="T46" fmla="*/ 24 w 27"/>
                <a:gd name="T47" fmla="*/ 11 h 27"/>
                <a:gd name="T48" fmla="*/ 23 w 27"/>
                <a:gd name="T49" fmla="*/ 7 h 27"/>
                <a:gd name="T50" fmla="*/ 23 w 27"/>
                <a:gd name="T51" fmla="*/ 5 h 27"/>
                <a:gd name="T52" fmla="*/ 20 w 27"/>
                <a:gd name="T53" fmla="*/ 4 h 27"/>
                <a:gd name="T54" fmla="*/ 16 w 27"/>
                <a:gd name="T55" fmla="*/ 1 h 27"/>
                <a:gd name="T56" fmla="*/ 12 w 27"/>
                <a:gd name="T57" fmla="*/ 3 h 27"/>
                <a:gd name="T58" fmla="*/ 6 w 27"/>
                <a:gd name="T59" fmla="*/ 3 h 27"/>
                <a:gd name="T60" fmla="*/ 5 w 27"/>
                <a:gd name="T61" fmla="*/ 7 h 27"/>
                <a:gd name="T62" fmla="*/ 1 w 27"/>
                <a:gd name="T63" fmla="*/ 11 h 27"/>
                <a:gd name="T64" fmla="*/ 3 w 27"/>
                <a:gd name="T65" fmla="*/ 15 h 27"/>
                <a:gd name="T66" fmla="*/ 3 w 27"/>
                <a:gd name="T67" fmla="*/ 21 h 27"/>
                <a:gd name="T68" fmla="*/ 8 w 27"/>
                <a:gd name="T69" fmla="*/ 22 h 27"/>
                <a:gd name="T70" fmla="*/ 12 w 27"/>
                <a:gd name="T71" fmla="*/ 26 h 27"/>
                <a:gd name="T72" fmla="*/ 8 w 27"/>
                <a:gd name="T73" fmla="*/ 7 h 27"/>
                <a:gd name="T74" fmla="*/ 20 w 27"/>
                <a:gd name="T75" fmla="*/ 19 h 27"/>
                <a:gd name="T76" fmla="*/ 19 w 27"/>
                <a:gd name="T77" fmla="*/ 20 h 27"/>
                <a:gd name="T78" fmla="*/ 14 w 27"/>
                <a:gd name="T79" fmla="*/ 22 h 27"/>
                <a:gd name="T80" fmla="*/ 8 w 27"/>
                <a:gd name="T81" fmla="*/ 19 h 27"/>
                <a:gd name="T82" fmla="*/ 19 w 27"/>
                <a:gd name="T8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13" y="27"/>
                    <a:pt x="12" y="27"/>
                    <a:pt x="11" y="27"/>
                  </a:cubicBezTo>
                  <a:cubicBezTo>
                    <a:pt x="11" y="27"/>
                    <a:pt x="11" y="27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9" y="24"/>
                    <a:pt x="8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8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9" y="3"/>
                    <a:pt x="20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10"/>
                    <a:pt x="25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3"/>
                    <a:pt x="27" y="14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5" y="16"/>
                    <a:pt x="25" y="16"/>
                    <a:pt x="24" y="17"/>
                  </a:cubicBezTo>
                  <a:cubicBezTo>
                    <a:pt x="24" y="18"/>
                    <a:pt x="24" y="19"/>
                    <a:pt x="23" y="1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2"/>
                    <a:pt x="23" y="23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4"/>
                    <a:pt x="17" y="24"/>
                    <a:pt x="16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4" y="27"/>
                    <a:pt x="14" y="27"/>
                  </a:cubicBezTo>
                  <a:close/>
                  <a:moveTo>
                    <a:pt x="12" y="26"/>
                  </a:moveTo>
                  <a:cubicBezTo>
                    <a:pt x="13" y="26"/>
                    <a:pt x="14" y="26"/>
                    <a:pt x="16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8" y="23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9"/>
                    <a:pt x="23" y="18"/>
                    <a:pt x="24" y="17"/>
                  </a:cubicBezTo>
                  <a:cubicBezTo>
                    <a:pt x="24" y="16"/>
                    <a:pt x="24" y="15"/>
                    <a:pt x="26" y="15"/>
                  </a:cubicBezTo>
                  <a:cubicBezTo>
                    <a:pt x="27" y="14"/>
                    <a:pt x="27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0"/>
                    <a:pt x="23" y="9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5"/>
                    <a:pt x="22" y="3"/>
                    <a:pt x="21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2"/>
                    <a:pt x="5" y="23"/>
                    <a:pt x="6" y="2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8" y="22"/>
                    <a:pt x="8" y="22"/>
                  </a:cubicBezTo>
                  <a:cubicBezTo>
                    <a:pt x="9" y="23"/>
                    <a:pt x="10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lnTo>
                    <a:pt x="12" y="26"/>
                  </a:lnTo>
                  <a:close/>
                  <a:moveTo>
                    <a:pt x="14" y="22"/>
                  </a:moveTo>
                  <a:cubicBezTo>
                    <a:pt x="12" y="22"/>
                    <a:pt x="9" y="21"/>
                    <a:pt x="8" y="19"/>
                  </a:cubicBezTo>
                  <a:cubicBezTo>
                    <a:pt x="5" y="16"/>
                    <a:pt x="4" y="11"/>
                    <a:pt x="8" y="7"/>
                  </a:cubicBezTo>
                  <a:cubicBezTo>
                    <a:pt x="12" y="3"/>
                    <a:pt x="17" y="5"/>
                    <a:pt x="19" y="8"/>
                  </a:cubicBezTo>
                  <a:cubicBezTo>
                    <a:pt x="22" y="10"/>
                    <a:pt x="24" y="15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6" y="22"/>
                    <a:pt x="14" y="22"/>
                  </a:cubicBezTo>
                  <a:close/>
                  <a:moveTo>
                    <a:pt x="13" y="5"/>
                  </a:moveTo>
                  <a:cubicBezTo>
                    <a:pt x="12" y="5"/>
                    <a:pt x="10" y="6"/>
                    <a:pt x="8" y="8"/>
                  </a:cubicBezTo>
                  <a:cubicBezTo>
                    <a:pt x="4" y="11"/>
                    <a:pt x="6" y="16"/>
                    <a:pt x="8" y="19"/>
                  </a:cubicBezTo>
                  <a:cubicBezTo>
                    <a:pt x="11" y="21"/>
                    <a:pt x="15" y="23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3" y="15"/>
                    <a:pt x="22" y="11"/>
                    <a:pt x="19" y="8"/>
                  </a:cubicBezTo>
                  <a:cubicBezTo>
                    <a:pt x="18" y="7"/>
                    <a:pt x="16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0" name="Freeform 352">
              <a:extLst>
                <a:ext uri="{FF2B5EF4-FFF2-40B4-BE49-F238E27FC236}">
                  <a16:creationId xmlns="" xmlns:a16="http://schemas.microsoft.com/office/drawing/2014/main" id="{140D935E-2069-4F60-960D-85DDD956B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7" y="3244"/>
              <a:ext cx="68" cy="61"/>
            </a:xfrm>
            <a:custGeom>
              <a:avLst/>
              <a:gdLst>
                <a:gd name="T0" fmla="*/ 11 w 27"/>
                <a:gd name="T1" fmla="*/ 24 h 24"/>
                <a:gd name="T2" fmla="*/ 11 w 27"/>
                <a:gd name="T3" fmla="*/ 22 h 24"/>
                <a:gd name="T4" fmla="*/ 7 w 27"/>
                <a:gd name="T5" fmla="*/ 20 h 24"/>
                <a:gd name="T6" fmla="*/ 6 w 27"/>
                <a:gd name="T7" fmla="*/ 22 h 24"/>
                <a:gd name="T8" fmla="*/ 2 w 27"/>
                <a:gd name="T9" fmla="*/ 18 h 24"/>
                <a:gd name="T10" fmla="*/ 6 w 27"/>
                <a:gd name="T11" fmla="*/ 21 h 24"/>
                <a:gd name="T12" fmla="*/ 7 w 27"/>
                <a:gd name="T13" fmla="*/ 20 h 24"/>
                <a:gd name="T14" fmla="*/ 11 w 27"/>
                <a:gd name="T15" fmla="*/ 22 h 24"/>
                <a:gd name="T16" fmla="*/ 12 w 27"/>
                <a:gd name="T17" fmla="*/ 24 h 24"/>
                <a:gd name="T18" fmla="*/ 15 w 27"/>
                <a:gd name="T19" fmla="*/ 23 h 24"/>
                <a:gd name="T20" fmla="*/ 16 w 27"/>
                <a:gd name="T21" fmla="*/ 21 h 24"/>
                <a:gd name="T22" fmla="*/ 20 w 27"/>
                <a:gd name="T23" fmla="*/ 20 h 24"/>
                <a:gd name="T24" fmla="*/ 24 w 27"/>
                <a:gd name="T25" fmla="*/ 18 h 24"/>
                <a:gd name="T26" fmla="*/ 24 w 27"/>
                <a:gd name="T27" fmla="*/ 16 h 24"/>
                <a:gd name="T28" fmla="*/ 25 w 27"/>
                <a:gd name="T29" fmla="*/ 16 h 24"/>
                <a:gd name="T30" fmla="*/ 25 w 27"/>
                <a:gd name="T31" fmla="*/ 19 h 24"/>
                <a:gd name="T32" fmla="*/ 21 w 27"/>
                <a:gd name="T33" fmla="*/ 22 h 24"/>
                <a:gd name="T34" fmla="*/ 20 w 27"/>
                <a:gd name="T35" fmla="*/ 20 h 24"/>
                <a:gd name="T36" fmla="*/ 16 w 27"/>
                <a:gd name="T37" fmla="*/ 23 h 24"/>
                <a:gd name="T38" fmla="*/ 16 w 27"/>
                <a:gd name="T39" fmla="*/ 24 h 24"/>
                <a:gd name="T40" fmla="*/ 3 w 27"/>
                <a:gd name="T41" fmla="*/ 16 h 24"/>
                <a:gd name="T42" fmla="*/ 2 w 27"/>
                <a:gd name="T43" fmla="*/ 13 h 24"/>
                <a:gd name="T44" fmla="*/ 0 w 27"/>
                <a:gd name="T45" fmla="*/ 13 h 24"/>
                <a:gd name="T46" fmla="*/ 0 w 27"/>
                <a:gd name="T47" fmla="*/ 6 h 24"/>
                <a:gd name="T48" fmla="*/ 1 w 27"/>
                <a:gd name="T49" fmla="*/ 13 h 24"/>
                <a:gd name="T50" fmla="*/ 3 w 27"/>
                <a:gd name="T51" fmla="*/ 13 h 24"/>
                <a:gd name="T52" fmla="*/ 4 w 27"/>
                <a:gd name="T53" fmla="*/ 16 h 24"/>
                <a:gd name="T54" fmla="*/ 24 w 27"/>
                <a:gd name="T55" fmla="*/ 15 h 24"/>
                <a:gd name="T56" fmla="*/ 23 w 27"/>
                <a:gd name="T57" fmla="*/ 15 h 24"/>
                <a:gd name="T58" fmla="*/ 26 w 27"/>
                <a:gd name="T59" fmla="*/ 13 h 24"/>
                <a:gd name="T60" fmla="*/ 27 w 27"/>
                <a:gd name="T61" fmla="*/ 10 h 24"/>
                <a:gd name="T62" fmla="*/ 27 w 27"/>
                <a:gd name="T63" fmla="*/ 13 h 24"/>
                <a:gd name="T64" fmla="*/ 24 w 27"/>
                <a:gd name="T65" fmla="*/ 14 h 24"/>
                <a:gd name="T66" fmla="*/ 24 w 27"/>
                <a:gd name="T67" fmla="*/ 15 h 24"/>
                <a:gd name="T68" fmla="*/ 21 w 27"/>
                <a:gd name="T69" fmla="*/ 10 h 24"/>
                <a:gd name="T70" fmla="*/ 8 w 27"/>
                <a:gd name="T71" fmla="*/ 5 h 24"/>
                <a:gd name="T72" fmla="*/ 6 w 27"/>
                <a:gd name="T73" fmla="*/ 8 h 24"/>
                <a:gd name="T74" fmla="*/ 7 w 27"/>
                <a:gd name="T75" fmla="*/ 5 h 24"/>
                <a:gd name="T76" fmla="*/ 22 w 27"/>
                <a:gd name="T77" fmla="*/ 10 h 24"/>
                <a:gd name="T78" fmla="*/ 4 w 27"/>
                <a:gd name="T79" fmla="*/ 4 h 24"/>
                <a:gd name="T80" fmla="*/ 2 w 27"/>
                <a:gd name="T81" fmla="*/ 3 h 24"/>
                <a:gd name="T82" fmla="*/ 3 w 27"/>
                <a:gd name="T83" fmla="*/ 1 h 24"/>
                <a:gd name="T84" fmla="*/ 3 w 27"/>
                <a:gd name="T85" fmla="*/ 1 h 24"/>
                <a:gd name="T86" fmla="*/ 3 w 27"/>
                <a:gd name="T87" fmla="*/ 1 h 24"/>
                <a:gd name="T88" fmla="*/ 4 w 27"/>
                <a:gd name="T89" fmla="*/ 4 h 24"/>
                <a:gd name="T90" fmla="*/ 4 w 27"/>
                <a:gd name="T9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" h="24">
                  <a:moveTo>
                    <a:pt x="13" y="24"/>
                  </a:moveTo>
                  <a:cubicBezTo>
                    <a:pt x="13" y="24"/>
                    <a:pt x="12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3"/>
                    <a:pt x="11" y="23"/>
                    <a:pt x="12" y="24"/>
                  </a:cubicBezTo>
                  <a:cubicBezTo>
                    <a:pt x="13" y="24"/>
                    <a:pt x="14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2"/>
                    <a:pt x="16" y="22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9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0"/>
                    <a:pt x="23" y="19"/>
                    <a:pt x="24" y="18"/>
                  </a:cubicBezTo>
                  <a:cubicBezTo>
                    <a:pt x="24" y="18"/>
                    <a:pt x="24" y="17"/>
                    <a:pt x="24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7"/>
                    <a:pt x="25" y="17"/>
                  </a:cubicBezTo>
                  <a:cubicBezTo>
                    <a:pt x="25" y="18"/>
                    <a:pt x="25" y="18"/>
                    <a:pt x="25" y="19"/>
                  </a:cubicBezTo>
                  <a:cubicBezTo>
                    <a:pt x="25" y="19"/>
                    <a:pt x="25" y="19"/>
                    <a:pt x="24" y="19"/>
                  </a:cubicBezTo>
                  <a:cubicBezTo>
                    <a:pt x="24" y="20"/>
                    <a:pt x="23" y="21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1"/>
                    <a:pt x="18" y="21"/>
                    <a:pt x="16" y="22"/>
                  </a:cubicBezTo>
                  <a:cubicBezTo>
                    <a:pt x="16" y="22"/>
                    <a:pt x="16" y="23"/>
                    <a:pt x="16" y="23"/>
                  </a:cubicBezTo>
                  <a:cubicBezTo>
                    <a:pt x="16" y="23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4"/>
                    <a:pt x="14" y="24"/>
                    <a:pt x="13" y="24"/>
                  </a:cubicBezTo>
                  <a:close/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8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0" y="11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3"/>
                    <a:pt x="25" y="13"/>
                    <a:pt x="26" y="13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7" y="12"/>
                    <a:pt x="27" y="13"/>
                  </a:cubicBezTo>
                  <a:cubicBezTo>
                    <a:pt x="27" y="13"/>
                    <a:pt x="27" y="13"/>
                    <a:pt x="26" y="13"/>
                  </a:cubicBezTo>
                  <a:cubicBezTo>
                    <a:pt x="25" y="13"/>
                    <a:pt x="25" y="13"/>
                    <a:pt x="24" y="14"/>
                  </a:cubicBezTo>
                  <a:cubicBezTo>
                    <a:pt x="24" y="14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lose/>
                  <a:moveTo>
                    <a:pt x="22" y="11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1" y="7"/>
                    <a:pt x="19" y="4"/>
                    <a:pt x="16" y="3"/>
                  </a:cubicBezTo>
                  <a:cubicBezTo>
                    <a:pt x="14" y="3"/>
                    <a:pt x="11" y="2"/>
                    <a:pt x="8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10" y="2"/>
                    <a:pt x="13" y="2"/>
                    <a:pt x="16" y="3"/>
                  </a:cubicBezTo>
                  <a:cubicBezTo>
                    <a:pt x="19" y="4"/>
                    <a:pt x="22" y="7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lose/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1" name="Freeform 353">
              <a:extLst>
                <a:ext uri="{FF2B5EF4-FFF2-40B4-BE49-F238E27FC236}">
                  <a16:creationId xmlns="" xmlns:a16="http://schemas.microsoft.com/office/drawing/2014/main" id="{354215E1-80F2-4BBE-8F48-EFB42B63F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3285"/>
              <a:ext cx="2" cy="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3 h 3"/>
                <a:gd name="T6" fmla="*/ 1 w 1"/>
                <a:gd name="T7" fmla="*/ 0 h 3"/>
                <a:gd name="T8" fmla="*/ 1 w 1"/>
                <a:gd name="T9" fmla="*/ 0 h 3"/>
                <a:gd name="T10" fmla="*/ 1 w 1"/>
                <a:gd name="T11" fmla="*/ 0 h 3"/>
                <a:gd name="T12" fmla="*/ 1 w 1"/>
                <a:gd name="T13" fmla="*/ 3 h 3"/>
                <a:gd name="T14" fmla="*/ 1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2" name="Freeform 354">
              <a:extLst>
                <a:ext uri="{FF2B5EF4-FFF2-40B4-BE49-F238E27FC236}">
                  <a16:creationId xmlns="" xmlns:a16="http://schemas.microsoft.com/office/drawing/2014/main" id="{52E93EB6-CA02-47E7-A887-8E1063526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3234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2 w 2"/>
                <a:gd name="T9" fmla="*/ 0 h 3"/>
                <a:gd name="T10" fmla="*/ 2 w 2"/>
                <a:gd name="T11" fmla="*/ 1 h 3"/>
                <a:gd name="T12" fmla="*/ 1 w 2"/>
                <a:gd name="T13" fmla="*/ 2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3" name="Freeform 355">
              <a:extLst>
                <a:ext uri="{FF2B5EF4-FFF2-40B4-BE49-F238E27FC236}">
                  <a16:creationId xmlns="" xmlns:a16="http://schemas.microsoft.com/office/drawing/2014/main" id="{614107C3-813A-4EE3-8018-29CE8C65B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3260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1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4" name="Freeform 356">
              <a:extLst>
                <a:ext uri="{FF2B5EF4-FFF2-40B4-BE49-F238E27FC236}">
                  <a16:creationId xmlns="" xmlns:a16="http://schemas.microsoft.com/office/drawing/2014/main" id="{14D5CF4F-F5DB-4508-A3D8-13B7A7C85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3260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5" name="Freeform 357">
              <a:extLst>
                <a:ext uri="{FF2B5EF4-FFF2-40B4-BE49-F238E27FC236}">
                  <a16:creationId xmlns="" xmlns:a16="http://schemas.microsoft.com/office/drawing/2014/main" id="{F14D8442-3615-465F-87A4-8ABFBB9B9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" y="3260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6" name="Freeform 358">
              <a:extLst>
                <a:ext uri="{FF2B5EF4-FFF2-40B4-BE49-F238E27FC236}">
                  <a16:creationId xmlns="" xmlns:a16="http://schemas.microsoft.com/office/drawing/2014/main" id="{1E85019C-2CC9-4429-BA3A-BFD47D27E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" y="3260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1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7" name="Freeform 359">
              <a:extLst>
                <a:ext uri="{FF2B5EF4-FFF2-40B4-BE49-F238E27FC236}">
                  <a16:creationId xmlns="" xmlns:a16="http://schemas.microsoft.com/office/drawing/2014/main" id="{49ADFC92-409C-4B41-AB15-0DBCA474C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3252"/>
              <a:ext cx="2" cy="8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0 w 1"/>
                <a:gd name="T5" fmla="*/ 1 h 3"/>
                <a:gd name="T6" fmla="*/ 0 w 1"/>
                <a:gd name="T7" fmla="*/ 0 h 3"/>
                <a:gd name="T8" fmla="*/ 1 w 1"/>
                <a:gd name="T9" fmla="*/ 0 h 3"/>
                <a:gd name="T10" fmla="*/ 1 w 1"/>
                <a:gd name="T11" fmla="*/ 0 h 3"/>
                <a:gd name="T12" fmla="*/ 1 w 1"/>
                <a:gd name="T13" fmla="*/ 1 h 3"/>
                <a:gd name="T14" fmla="*/ 1 w 1"/>
                <a:gd name="T15" fmla="*/ 2 h 3"/>
                <a:gd name="T16" fmla="*/ 0 w 1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8" name="Freeform 360">
              <a:extLst>
                <a:ext uri="{FF2B5EF4-FFF2-40B4-BE49-F238E27FC236}">
                  <a16:creationId xmlns="" xmlns:a16="http://schemas.microsoft.com/office/drawing/2014/main" id="{9D5F18BB-25AD-4229-B2EE-F90403AC4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3257"/>
              <a:ext cx="3" cy="8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1 w 1"/>
                <a:gd name="T11" fmla="*/ 1 h 3"/>
                <a:gd name="T12" fmla="*/ 1 w 1"/>
                <a:gd name="T13" fmla="*/ 1 h 3"/>
                <a:gd name="T14" fmla="*/ 1 w 1"/>
                <a:gd name="T15" fmla="*/ 2 h 3"/>
                <a:gd name="T16" fmla="*/ 0 w 1"/>
                <a:gd name="T17" fmla="*/ 2 h 3"/>
                <a:gd name="T18" fmla="*/ 0 w 1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9" name="Freeform 361">
              <a:extLst>
                <a:ext uri="{FF2B5EF4-FFF2-40B4-BE49-F238E27FC236}">
                  <a16:creationId xmlns="" xmlns:a16="http://schemas.microsoft.com/office/drawing/2014/main" id="{E524F19E-900E-4CEB-8C2B-DEA9BE8F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" y="3229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0" name="Freeform 362">
              <a:extLst>
                <a:ext uri="{FF2B5EF4-FFF2-40B4-BE49-F238E27FC236}">
                  <a16:creationId xmlns="" xmlns:a16="http://schemas.microsoft.com/office/drawing/2014/main" id="{E2B4CBFA-B4E7-4B35-B818-2451023C3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257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1" name="Freeform 363">
              <a:extLst>
                <a:ext uri="{FF2B5EF4-FFF2-40B4-BE49-F238E27FC236}">
                  <a16:creationId xmlns="" xmlns:a16="http://schemas.microsoft.com/office/drawing/2014/main" id="{5DE4069F-0DC4-4DBB-8DE0-F71896CD7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3255"/>
              <a:ext cx="3" cy="5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1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2" name="Freeform 364">
              <a:extLst>
                <a:ext uri="{FF2B5EF4-FFF2-40B4-BE49-F238E27FC236}">
                  <a16:creationId xmlns="" xmlns:a16="http://schemas.microsoft.com/office/drawing/2014/main" id="{E64EBB5F-3CB0-4B52-86D0-137E436E6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" y="3244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0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3" name="Freeform 365">
              <a:extLst>
                <a:ext uri="{FF2B5EF4-FFF2-40B4-BE49-F238E27FC236}">
                  <a16:creationId xmlns="" xmlns:a16="http://schemas.microsoft.com/office/drawing/2014/main" id="{A96CA2DE-9659-47BF-A38D-3719AD9FF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" y="3249"/>
              <a:ext cx="3" cy="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2 h 3"/>
                <a:gd name="T4" fmla="*/ 0 w 1"/>
                <a:gd name="T5" fmla="*/ 2 h 3"/>
                <a:gd name="T6" fmla="*/ 1 w 1"/>
                <a:gd name="T7" fmla="*/ 1 h 3"/>
                <a:gd name="T8" fmla="*/ 1 w 1"/>
                <a:gd name="T9" fmla="*/ 0 h 3"/>
                <a:gd name="T10" fmla="*/ 1 w 1"/>
                <a:gd name="T11" fmla="*/ 1 h 3"/>
                <a:gd name="T12" fmla="*/ 1 w 1"/>
                <a:gd name="T13" fmla="*/ 2 h 3"/>
                <a:gd name="T14" fmla="*/ 1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4" name="Freeform 366">
              <a:extLst>
                <a:ext uri="{FF2B5EF4-FFF2-40B4-BE49-F238E27FC236}">
                  <a16:creationId xmlns="" xmlns:a16="http://schemas.microsoft.com/office/drawing/2014/main" id="{A4187920-CEEB-42B8-809A-23F6BB81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37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5" name="Freeform 367">
              <a:extLst>
                <a:ext uri="{FF2B5EF4-FFF2-40B4-BE49-F238E27FC236}">
                  <a16:creationId xmlns="" xmlns:a16="http://schemas.microsoft.com/office/drawing/2014/main" id="{FF93AF36-C4FB-4174-8B05-635CD8067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" y="3237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6" name="Freeform 368">
              <a:extLst>
                <a:ext uri="{FF2B5EF4-FFF2-40B4-BE49-F238E27FC236}">
                  <a16:creationId xmlns="" xmlns:a16="http://schemas.microsoft.com/office/drawing/2014/main" id="{A6ED91A9-168A-48B7-90C9-63BB51C49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37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0 w 1"/>
                <a:gd name="T9" fmla="*/ 0 h 2"/>
                <a:gd name="T10" fmla="*/ 0 w 1"/>
                <a:gd name="T11" fmla="*/ 0 h 2"/>
                <a:gd name="T12" fmla="*/ 1 w 1"/>
                <a:gd name="T13" fmla="*/ 0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7" name="Freeform 369">
              <a:extLst>
                <a:ext uri="{FF2B5EF4-FFF2-40B4-BE49-F238E27FC236}">
                  <a16:creationId xmlns="" xmlns:a16="http://schemas.microsoft.com/office/drawing/2014/main" id="{21ECE279-E90D-446A-AD77-A315D196D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49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8" name="Freeform 370">
              <a:extLst>
                <a:ext uri="{FF2B5EF4-FFF2-40B4-BE49-F238E27FC236}">
                  <a16:creationId xmlns="" xmlns:a16="http://schemas.microsoft.com/office/drawing/2014/main" id="{96D7B5D9-87BB-40CB-83C7-57D9AE5E0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49"/>
              <a:ext cx="3" cy="6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1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9" name="Freeform 371">
              <a:extLst>
                <a:ext uri="{FF2B5EF4-FFF2-40B4-BE49-F238E27FC236}">
                  <a16:creationId xmlns="" xmlns:a16="http://schemas.microsoft.com/office/drawing/2014/main" id="{055C5712-56F7-45DF-89A0-596DC4CFA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52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0" name="Freeform 372">
              <a:extLst>
                <a:ext uri="{FF2B5EF4-FFF2-40B4-BE49-F238E27FC236}">
                  <a16:creationId xmlns="" xmlns:a16="http://schemas.microsoft.com/office/drawing/2014/main" id="{927BE2D6-39D0-44A7-B1B3-EBDD9AC08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52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1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1" name="Freeform 373">
              <a:extLst>
                <a:ext uri="{FF2B5EF4-FFF2-40B4-BE49-F238E27FC236}">
                  <a16:creationId xmlns="" xmlns:a16="http://schemas.microsoft.com/office/drawing/2014/main" id="{9F8B23FC-4770-40DF-A714-0C826A33D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3252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2" name="Freeform 374">
              <a:extLst>
                <a:ext uri="{FF2B5EF4-FFF2-40B4-BE49-F238E27FC236}">
                  <a16:creationId xmlns="" xmlns:a16="http://schemas.microsoft.com/office/drawing/2014/main" id="{38C78800-6A34-4B89-A480-BB90A73D4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3252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3" name="Freeform 375">
              <a:extLst>
                <a:ext uri="{FF2B5EF4-FFF2-40B4-BE49-F238E27FC236}">
                  <a16:creationId xmlns="" xmlns:a16="http://schemas.microsoft.com/office/drawing/2014/main" id="{F76000A1-A33B-4B6A-8526-DA67083D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3255"/>
              <a:ext cx="5" cy="2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0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4" name="Freeform 376">
              <a:extLst>
                <a:ext uri="{FF2B5EF4-FFF2-40B4-BE49-F238E27FC236}">
                  <a16:creationId xmlns="" xmlns:a16="http://schemas.microsoft.com/office/drawing/2014/main" id="{0F7E5452-CEF8-4622-A92C-1C2C05872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3255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5" name="Freeform 377">
              <a:extLst>
                <a:ext uri="{FF2B5EF4-FFF2-40B4-BE49-F238E27FC236}">
                  <a16:creationId xmlns="" xmlns:a16="http://schemas.microsoft.com/office/drawing/2014/main" id="{7398B92F-C64B-4D50-BC99-D1CDE678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3255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1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6" name="Freeform 378">
              <a:extLst>
                <a:ext uri="{FF2B5EF4-FFF2-40B4-BE49-F238E27FC236}">
                  <a16:creationId xmlns="" xmlns:a16="http://schemas.microsoft.com/office/drawing/2014/main" id="{5EC30640-396E-4D2C-9E5D-6D7A6C9BF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257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7" name="Freeform 379">
              <a:extLst>
                <a:ext uri="{FF2B5EF4-FFF2-40B4-BE49-F238E27FC236}">
                  <a16:creationId xmlns="" xmlns:a16="http://schemas.microsoft.com/office/drawing/2014/main" id="{A863B37F-5685-4A51-AC76-0AB28F448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255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1 h 2"/>
                <a:gd name="T8" fmla="*/ 1 w 2"/>
                <a:gd name="T9" fmla="*/ 1 h 2"/>
                <a:gd name="T10" fmla="*/ 2 w 2"/>
                <a:gd name="T11" fmla="*/ 1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8" name="Freeform 380">
              <a:extLst>
                <a:ext uri="{FF2B5EF4-FFF2-40B4-BE49-F238E27FC236}">
                  <a16:creationId xmlns="" xmlns:a16="http://schemas.microsoft.com/office/drawing/2014/main" id="{36452F90-3E04-4F0B-9C88-50581211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255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9" name="Freeform 381">
              <a:extLst>
                <a:ext uri="{FF2B5EF4-FFF2-40B4-BE49-F238E27FC236}">
                  <a16:creationId xmlns="" xmlns:a16="http://schemas.microsoft.com/office/drawing/2014/main" id="{11C93767-DC89-4D9F-A769-807198BD5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3219"/>
              <a:ext cx="2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0" name="Freeform 382">
              <a:extLst>
                <a:ext uri="{FF2B5EF4-FFF2-40B4-BE49-F238E27FC236}">
                  <a16:creationId xmlns="" xmlns:a16="http://schemas.microsoft.com/office/drawing/2014/main" id="{54BB6C64-46E1-45DC-80B9-254BF75B6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3222"/>
              <a:ext cx="5" cy="2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0 w 2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1" name="Freeform 383">
              <a:extLst>
                <a:ext uri="{FF2B5EF4-FFF2-40B4-BE49-F238E27FC236}">
                  <a16:creationId xmlns="" xmlns:a16="http://schemas.microsoft.com/office/drawing/2014/main" id="{FC3421A1-5CCE-4FC3-B33E-70B7B26D3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3222"/>
              <a:ext cx="8" cy="7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3 h 3"/>
                <a:gd name="T6" fmla="*/ 2 w 3"/>
                <a:gd name="T7" fmla="*/ 1 h 3"/>
                <a:gd name="T8" fmla="*/ 3 w 3"/>
                <a:gd name="T9" fmla="*/ 0 h 3"/>
                <a:gd name="T10" fmla="*/ 3 w 3"/>
                <a:gd name="T11" fmla="*/ 0 h 3"/>
                <a:gd name="T12" fmla="*/ 3 w 3"/>
                <a:gd name="T13" fmla="*/ 1 h 3"/>
                <a:gd name="T14" fmla="*/ 2 w 3"/>
                <a:gd name="T15" fmla="*/ 1 h 3"/>
                <a:gd name="T16" fmla="*/ 1 w 3"/>
                <a:gd name="T17" fmla="*/ 3 h 3"/>
                <a:gd name="T18" fmla="*/ 0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2" name="Freeform 384">
              <a:extLst>
                <a:ext uri="{FF2B5EF4-FFF2-40B4-BE49-F238E27FC236}">
                  <a16:creationId xmlns="" xmlns:a16="http://schemas.microsoft.com/office/drawing/2014/main" id="{EFF26069-9338-4B2F-939A-37BFD458D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3222"/>
              <a:ext cx="7" cy="7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3 h 3"/>
                <a:gd name="T6" fmla="*/ 3 w 3"/>
                <a:gd name="T7" fmla="*/ 0 h 3"/>
                <a:gd name="T8" fmla="*/ 3 w 3"/>
                <a:gd name="T9" fmla="*/ 0 h 3"/>
                <a:gd name="T10" fmla="*/ 3 w 3"/>
                <a:gd name="T11" fmla="*/ 0 h 3"/>
                <a:gd name="T12" fmla="*/ 0 w 3"/>
                <a:gd name="T13" fmla="*/ 3 h 3"/>
                <a:gd name="T14" fmla="*/ 0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3" name="Freeform 385">
              <a:extLst>
                <a:ext uri="{FF2B5EF4-FFF2-40B4-BE49-F238E27FC236}">
                  <a16:creationId xmlns="" xmlns:a16="http://schemas.microsoft.com/office/drawing/2014/main" id="{4E9ABE29-F88A-4A3A-A3F2-C7D2FDCE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3222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4" name="Freeform 386">
              <a:extLst>
                <a:ext uri="{FF2B5EF4-FFF2-40B4-BE49-F238E27FC236}">
                  <a16:creationId xmlns="" xmlns:a16="http://schemas.microsoft.com/office/drawing/2014/main" id="{98E1520A-BB86-4675-8169-21618D1FD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" y="3219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2 h 3"/>
                <a:gd name="T4" fmla="*/ 0 w 2"/>
                <a:gd name="T5" fmla="*/ 2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1 h 3"/>
                <a:gd name="T12" fmla="*/ 0 w 2"/>
                <a:gd name="T13" fmla="*/ 2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5" name="Freeform 387">
              <a:extLst>
                <a:ext uri="{FF2B5EF4-FFF2-40B4-BE49-F238E27FC236}">
                  <a16:creationId xmlns="" xmlns:a16="http://schemas.microsoft.com/office/drawing/2014/main" id="{959E2755-FB2D-4C19-92A4-7D0514FA0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" y="3219"/>
              <a:ext cx="8" cy="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2 h 2"/>
                <a:gd name="T4" fmla="*/ 0 w 3"/>
                <a:gd name="T5" fmla="*/ 2 h 2"/>
                <a:gd name="T6" fmla="*/ 2 w 3"/>
                <a:gd name="T7" fmla="*/ 0 h 2"/>
                <a:gd name="T8" fmla="*/ 3 w 3"/>
                <a:gd name="T9" fmla="*/ 0 h 2"/>
                <a:gd name="T10" fmla="*/ 3 w 3"/>
                <a:gd name="T11" fmla="*/ 1 h 2"/>
                <a:gd name="T12" fmla="*/ 1 w 3"/>
                <a:gd name="T13" fmla="*/ 2 h 2"/>
                <a:gd name="T14" fmla="*/ 1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6" name="Freeform 388">
              <a:extLst>
                <a:ext uri="{FF2B5EF4-FFF2-40B4-BE49-F238E27FC236}">
                  <a16:creationId xmlns="" xmlns:a16="http://schemas.microsoft.com/office/drawing/2014/main" id="{46A576F2-B353-43AC-92B3-A2014909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" y="3222"/>
              <a:ext cx="5" cy="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0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1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7" name="Freeform 389">
              <a:extLst>
                <a:ext uri="{FF2B5EF4-FFF2-40B4-BE49-F238E27FC236}">
                  <a16:creationId xmlns="" xmlns:a16="http://schemas.microsoft.com/office/drawing/2014/main" id="{0DF6B3F3-65A5-4CF6-AC74-C907FC8D4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222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1 w 2"/>
                <a:gd name="T15" fmla="*/ 1 h 2"/>
                <a:gd name="T16" fmla="*/ 1 w 2"/>
                <a:gd name="T17" fmla="*/ 1 h 2"/>
                <a:gd name="T18" fmla="*/ 0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8" name="Freeform 390">
              <a:extLst>
                <a:ext uri="{FF2B5EF4-FFF2-40B4-BE49-F238E27FC236}">
                  <a16:creationId xmlns="" xmlns:a16="http://schemas.microsoft.com/office/drawing/2014/main" id="{B7012A34-BF95-4D3F-9E78-E1BAFCC5A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222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9" name="Freeform 391">
              <a:extLst>
                <a:ext uri="{FF2B5EF4-FFF2-40B4-BE49-F238E27FC236}">
                  <a16:creationId xmlns="" xmlns:a16="http://schemas.microsoft.com/office/drawing/2014/main" id="{0EEBEF89-AAEB-4B9B-AABE-8F545C462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3224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0" name="Freeform 392">
              <a:extLst>
                <a:ext uri="{FF2B5EF4-FFF2-40B4-BE49-F238E27FC236}">
                  <a16:creationId xmlns="" xmlns:a16="http://schemas.microsoft.com/office/drawing/2014/main" id="{7E978AFB-1E31-45E6-8703-3C0DBA8BB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3224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0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0 w 2"/>
                <a:gd name="T13" fmla="*/ 1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1" name="Freeform 393">
              <a:extLst>
                <a:ext uri="{FF2B5EF4-FFF2-40B4-BE49-F238E27FC236}">
                  <a16:creationId xmlns="" xmlns:a16="http://schemas.microsoft.com/office/drawing/2014/main" id="{71BE4FD7-8577-4533-97D1-FE1298F28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227"/>
              <a:ext cx="5" cy="2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0 w 2"/>
                <a:gd name="T13" fmla="*/ 1 h 1"/>
                <a:gd name="T14" fmla="*/ 0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2" name="Freeform 394">
              <a:extLst>
                <a:ext uri="{FF2B5EF4-FFF2-40B4-BE49-F238E27FC236}">
                  <a16:creationId xmlns="" xmlns:a16="http://schemas.microsoft.com/office/drawing/2014/main" id="{29FD3684-AFC6-454E-86CB-9C5B477C1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229"/>
              <a:ext cx="5" cy="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0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3" name="Freeform 395">
              <a:extLst>
                <a:ext uri="{FF2B5EF4-FFF2-40B4-BE49-F238E27FC236}">
                  <a16:creationId xmlns="" xmlns:a16="http://schemas.microsoft.com/office/drawing/2014/main" id="{9F41FA77-A122-4113-B752-E86C0805C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229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4" name="Freeform 396">
              <a:extLst>
                <a:ext uri="{FF2B5EF4-FFF2-40B4-BE49-F238E27FC236}">
                  <a16:creationId xmlns="" xmlns:a16="http://schemas.microsoft.com/office/drawing/2014/main" id="{E8B553BB-95EC-4CBF-B6AB-8F3BAE348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229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5" name="Freeform 397">
              <a:extLst>
                <a:ext uri="{FF2B5EF4-FFF2-40B4-BE49-F238E27FC236}">
                  <a16:creationId xmlns="" xmlns:a16="http://schemas.microsoft.com/office/drawing/2014/main" id="{564AE0CB-A23B-4B47-A6F7-47D5C0780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232"/>
              <a:ext cx="5" cy="2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1 h 1"/>
                <a:gd name="T14" fmla="*/ 0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6" name="Freeform 398">
              <a:extLst>
                <a:ext uri="{FF2B5EF4-FFF2-40B4-BE49-F238E27FC236}">
                  <a16:creationId xmlns="" xmlns:a16="http://schemas.microsoft.com/office/drawing/2014/main" id="{18AFA35C-483B-40B6-A564-54045B1F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234"/>
              <a:ext cx="5" cy="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1 w 2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7" name="Freeform 399">
              <a:extLst>
                <a:ext uri="{FF2B5EF4-FFF2-40B4-BE49-F238E27FC236}">
                  <a16:creationId xmlns="" xmlns:a16="http://schemas.microsoft.com/office/drawing/2014/main" id="{84506581-8F46-4C50-A360-318F44D10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234"/>
              <a:ext cx="2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8" name="Freeform 400">
              <a:extLst>
                <a:ext uri="{FF2B5EF4-FFF2-40B4-BE49-F238E27FC236}">
                  <a16:creationId xmlns="" xmlns:a16="http://schemas.microsoft.com/office/drawing/2014/main" id="{026D47A2-98EE-4671-9769-AF3ADD91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" y="3244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9" name="Freeform 401">
              <a:extLst>
                <a:ext uri="{FF2B5EF4-FFF2-40B4-BE49-F238E27FC236}">
                  <a16:creationId xmlns="" xmlns:a16="http://schemas.microsoft.com/office/drawing/2014/main" id="{83538EDE-7B8F-4405-AC19-9425FDC8C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" y="3244"/>
              <a:ext cx="5" cy="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0" name="Freeform 402">
              <a:extLst>
                <a:ext uri="{FF2B5EF4-FFF2-40B4-BE49-F238E27FC236}">
                  <a16:creationId xmlns="" xmlns:a16="http://schemas.microsoft.com/office/drawing/2014/main" id="{3C8AFC89-2511-4C2F-BC1D-63EDC326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257"/>
              <a:ext cx="2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1" name="Freeform 403">
              <a:extLst>
                <a:ext uri="{FF2B5EF4-FFF2-40B4-BE49-F238E27FC236}">
                  <a16:creationId xmlns="" xmlns:a16="http://schemas.microsoft.com/office/drawing/2014/main" id="{9CB55293-ACF9-4466-BBB5-C6214D6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257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2" name="Freeform 404">
              <a:extLst>
                <a:ext uri="{FF2B5EF4-FFF2-40B4-BE49-F238E27FC236}">
                  <a16:creationId xmlns="" xmlns:a16="http://schemas.microsoft.com/office/drawing/2014/main" id="{D0B59E26-4756-4074-A2C1-92039C569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255"/>
              <a:ext cx="2" cy="7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1 w 1"/>
                <a:gd name="T9" fmla="*/ 0 h 3"/>
                <a:gd name="T10" fmla="*/ 1 w 1"/>
                <a:gd name="T11" fmla="*/ 0 h 3"/>
                <a:gd name="T12" fmla="*/ 1 w 1"/>
                <a:gd name="T13" fmla="*/ 0 h 3"/>
                <a:gd name="T14" fmla="*/ 0 w 1"/>
                <a:gd name="T15" fmla="*/ 2 h 3"/>
                <a:gd name="T16" fmla="*/ 0 w 1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3" name="Freeform 405">
              <a:extLst>
                <a:ext uri="{FF2B5EF4-FFF2-40B4-BE49-F238E27FC236}">
                  <a16:creationId xmlns="" xmlns:a16="http://schemas.microsoft.com/office/drawing/2014/main" id="{0FB46EB2-A6CA-4AAA-8F55-ECFFC7BA3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39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0 h 2"/>
                <a:gd name="T14" fmla="*/ 1 w 1"/>
                <a:gd name="T15" fmla="*/ 0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4" name="Freeform 406">
              <a:extLst>
                <a:ext uri="{FF2B5EF4-FFF2-40B4-BE49-F238E27FC236}">
                  <a16:creationId xmlns="" xmlns:a16="http://schemas.microsoft.com/office/drawing/2014/main" id="{03CC9855-AC4C-4103-804B-B92206E4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42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5" name="Freeform 407">
              <a:extLst>
                <a:ext uri="{FF2B5EF4-FFF2-40B4-BE49-F238E27FC236}">
                  <a16:creationId xmlns="" xmlns:a16="http://schemas.microsoft.com/office/drawing/2014/main" id="{7EF3C73F-4DEF-434C-842D-110BF6FDFD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3" y="3211"/>
              <a:ext cx="51" cy="51"/>
            </a:xfrm>
            <a:custGeom>
              <a:avLst/>
              <a:gdLst>
                <a:gd name="T0" fmla="*/ 6 w 20"/>
                <a:gd name="T1" fmla="*/ 19 h 20"/>
                <a:gd name="T2" fmla="*/ 6 w 20"/>
                <a:gd name="T3" fmla="*/ 17 h 20"/>
                <a:gd name="T4" fmla="*/ 3 w 20"/>
                <a:gd name="T5" fmla="*/ 17 h 20"/>
                <a:gd name="T6" fmla="*/ 1 w 20"/>
                <a:gd name="T7" fmla="*/ 14 h 20"/>
                <a:gd name="T8" fmla="*/ 2 w 20"/>
                <a:gd name="T9" fmla="*/ 13 h 20"/>
                <a:gd name="T10" fmla="*/ 0 w 20"/>
                <a:gd name="T11" fmla="*/ 10 h 20"/>
                <a:gd name="T12" fmla="*/ 0 w 20"/>
                <a:gd name="T13" fmla="*/ 6 h 20"/>
                <a:gd name="T14" fmla="*/ 2 w 20"/>
                <a:gd name="T15" fmla="*/ 6 h 20"/>
                <a:gd name="T16" fmla="*/ 3 w 20"/>
                <a:gd name="T17" fmla="*/ 3 h 20"/>
                <a:gd name="T18" fmla="*/ 5 w 20"/>
                <a:gd name="T19" fmla="*/ 1 h 20"/>
                <a:gd name="T20" fmla="*/ 7 w 20"/>
                <a:gd name="T21" fmla="*/ 2 h 20"/>
                <a:gd name="T22" fmla="*/ 9 w 20"/>
                <a:gd name="T23" fmla="*/ 0 h 20"/>
                <a:gd name="T24" fmla="*/ 13 w 20"/>
                <a:gd name="T25" fmla="*/ 0 h 20"/>
                <a:gd name="T26" fmla="*/ 13 w 20"/>
                <a:gd name="T27" fmla="*/ 2 h 20"/>
                <a:gd name="T28" fmla="*/ 16 w 20"/>
                <a:gd name="T29" fmla="*/ 3 h 20"/>
                <a:gd name="T30" fmla="*/ 18 w 20"/>
                <a:gd name="T31" fmla="*/ 4 h 20"/>
                <a:gd name="T32" fmla="*/ 19 w 20"/>
                <a:gd name="T33" fmla="*/ 5 h 20"/>
                <a:gd name="T34" fmla="*/ 19 w 20"/>
                <a:gd name="T35" fmla="*/ 6 h 20"/>
                <a:gd name="T36" fmla="*/ 18 w 20"/>
                <a:gd name="T37" fmla="*/ 7 h 20"/>
                <a:gd name="T38" fmla="*/ 18 w 20"/>
                <a:gd name="T39" fmla="*/ 6 h 20"/>
                <a:gd name="T40" fmla="*/ 18 w 20"/>
                <a:gd name="T41" fmla="*/ 9 h 20"/>
                <a:gd name="T42" fmla="*/ 20 w 20"/>
                <a:gd name="T43" fmla="*/ 10 h 20"/>
                <a:gd name="T44" fmla="*/ 19 w 20"/>
                <a:gd name="T45" fmla="*/ 13 h 20"/>
                <a:gd name="T46" fmla="*/ 16 w 20"/>
                <a:gd name="T47" fmla="*/ 15 h 20"/>
                <a:gd name="T48" fmla="*/ 17 w 20"/>
                <a:gd name="T49" fmla="*/ 17 h 20"/>
                <a:gd name="T50" fmla="*/ 14 w 20"/>
                <a:gd name="T51" fmla="*/ 19 h 20"/>
                <a:gd name="T52" fmla="*/ 10 w 20"/>
                <a:gd name="T53" fmla="*/ 18 h 20"/>
                <a:gd name="T54" fmla="*/ 10 w 20"/>
                <a:gd name="T55" fmla="*/ 20 h 20"/>
                <a:gd name="T56" fmla="*/ 9 w 20"/>
                <a:gd name="T57" fmla="*/ 19 h 20"/>
                <a:gd name="T58" fmla="*/ 10 w 20"/>
                <a:gd name="T59" fmla="*/ 17 h 20"/>
                <a:gd name="T60" fmla="*/ 13 w 20"/>
                <a:gd name="T61" fmla="*/ 17 h 20"/>
                <a:gd name="T62" fmla="*/ 16 w 20"/>
                <a:gd name="T63" fmla="*/ 16 h 20"/>
                <a:gd name="T64" fmla="*/ 15 w 20"/>
                <a:gd name="T65" fmla="*/ 15 h 20"/>
                <a:gd name="T66" fmla="*/ 19 w 20"/>
                <a:gd name="T67" fmla="*/ 12 h 20"/>
                <a:gd name="T68" fmla="*/ 18 w 20"/>
                <a:gd name="T69" fmla="*/ 10 h 20"/>
                <a:gd name="T70" fmla="*/ 17 w 20"/>
                <a:gd name="T71" fmla="*/ 6 h 20"/>
                <a:gd name="T72" fmla="*/ 18 w 20"/>
                <a:gd name="T73" fmla="*/ 5 h 20"/>
                <a:gd name="T74" fmla="*/ 17 w 20"/>
                <a:gd name="T75" fmla="*/ 3 h 20"/>
                <a:gd name="T76" fmla="*/ 15 w 20"/>
                <a:gd name="T77" fmla="*/ 4 h 20"/>
                <a:gd name="T78" fmla="*/ 12 w 20"/>
                <a:gd name="T79" fmla="*/ 2 h 20"/>
                <a:gd name="T80" fmla="*/ 10 w 20"/>
                <a:gd name="T81" fmla="*/ 0 h 20"/>
                <a:gd name="T82" fmla="*/ 9 w 20"/>
                <a:gd name="T83" fmla="*/ 2 h 20"/>
                <a:gd name="T84" fmla="*/ 6 w 20"/>
                <a:gd name="T85" fmla="*/ 2 h 20"/>
                <a:gd name="T86" fmla="*/ 3 w 20"/>
                <a:gd name="T87" fmla="*/ 3 h 20"/>
                <a:gd name="T88" fmla="*/ 4 w 20"/>
                <a:gd name="T89" fmla="*/ 4 h 20"/>
                <a:gd name="T90" fmla="*/ 2 w 20"/>
                <a:gd name="T91" fmla="*/ 7 h 20"/>
                <a:gd name="T92" fmla="*/ 0 w 20"/>
                <a:gd name="T93" fmla="*/ 9 h 20"/>
                <a:gd name="T94" fmla="*/ 2 w 20"/>
                <a:gd name="T95" fmla="*/ 10 h 20"/>
                <a:gd name="T96" fmla="*/ 2 w 20"/>
                <a:gd name="T97" fmla="*/ 13 h 20"/>
                <a:gd name="T98" fmla="*/ 3 w 20"/>
                <a:gd name="T99" fmla="*/ 16 h 20"/>
                <a:gd name="T100" fmla="*/ 4 w 20"/>
                <a:gd name="T101" fmla="*/ 15 h 20"/>
                <a:gd name="T102" fmla="*/ 7 w 20"/>
                <a:gd name="T103" fmla="*/ 17 h 20"/>
                <a:gd name="T104" fmla="*/ 10 w 20"/>
                <a:gd name="T105" fmla="*/ 16 h 20"/>
                <a:gd name="T106" fmla="*/ 6 w 20"/>
                <a:gd name="T107" fmla="*/ 5 h 20"/>
                <a:gd name="T108" fmla="*/ 14 w 20"/>
                <a:gd name="T109" fmla="*/ 14 h 20"/>
                <a:gd name="T110" fmla="*/ 14 w 20"/>
                <a:gd name="T111" fmla="*/ 15 h 20"/>
                <a:gd name="T112" fmla="*/ 13 w 20"/>
                <a:gd name="T113" fmla="*/ 15 h 20"/>
                <a:gd name="T114" fmla="*/ 13 w 20"/>
                <a:gd name="T115" fmla="*/ 15 h 20"/>
                <a:gd name="T116" fmla="*/ 10 w 20"/>
                <a:gd name="T117" fmla="*/ 4 h 20"/>
                <a:gd name="T118" fmla="*/ 5 w 20"/>
                <a:gd name="T119" fmla="*/ 13 h 20"/>
                <a:gd name="T120" fmla="*/ 13 w 20"/>
                <a:gd name="T121" fmla="*/ 14 h 20"/>
                <a:gd name="T122" fmla="*/ 14 w 20"/>
                <a:gd name="T12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9" y="20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3"/>
                    <a:pt x="18" y="4"/>
                    <a:pt x="18" y="4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10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lose/>
                  <a:moveTo>
                    <a:pt x="7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6" y="17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7" y="13"/>
                    <a:pt x="17" y="12"/>
                    <a:pt x="19" y="12"/>
                  </a:cubicBezTo>
                  <a:cubicBezTo>
                    <a:pt x="19" y="12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0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4"/>
                    <a:pt x="17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3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2"/>
                    <a:pt x="7" y="2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6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7" y="19"/>
                  </a:lnTo>
                  <a:close/>
                  <a:moveTo>
                    <a:pt x="10" y="16"/>
                  </a:moveTo>
                  <a:cubicBezTo>
                    <a:pt x="8" y="16"/>
                    <a:pt x="6" y="15"/>
                    <a:pt x="5" y="13"/>
                  </a:cubicBezTo>
                  <a:cubicBezTo>
                    <a:pt x="3" y="11"/>
                    <a:pt x="3" y="7"/>
                    <a:pt x="6" y="5"/>
                  </a:cubicBezTo>
                  <a:cubicBezTo>
                    <a:pt x="9" y="2"/>
                    <a:pt x="13" y="4"/>
                    <a:pt x="15" y="6"/>
                  </a:cubicBezTo>
                  <a:cubicBezTo>
                    <a:pt x="16" y="8"/>
                    <a:pt x="17" y="12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10" y="16"/>
                  </a:cubicBezTo>
                  <a:close/>
                  <a:moveTo>
                    <a:pt x="10" y="4"/>
                  </a:moveTo>
                  <a:cubicBezTo>
                    <a:pt x="9" y="4"/>
                    <a:pt x="7" y="4"/>
                    <a:pt x="6" y="5"/>
                  </a:cubicBezTo>
                  <a:cubicBezTo>
                    <a:pt x="3" y="7"/>
                    <a:pt x="4" y="11"/>
                    <a:pt x="5" y="13"/>
                  </a:cubicBezTo>
                  <a:cubicBezTo>
                    <a:pt x="7" y="15"/>
                    <a:pt x="10" y="16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2"/>
                    <a:pt x="16" y="9"/>
                    <a:pt x="14" y="6"/>
                  </a:cubicBezTo>
                  <a:cubicBezTo>
                    <a:pt x="13" y="5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6" name="Freeform 408">
              <a:extLst>
                <a:ext uri="{FF2B5EF4-FFF2-40B4-BE49-F238E27FC236}">
                  <a16:creationId xmlns="" xmlns:a16="http://schemas.microsoft.com/office/drawing/2014/main" id="{C8000FB8-AA61-4887-84F1-742FA4824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0" y="3219"/>
              <a:ext cx="51" cy="46"/>
            </a:xfrm>
            <a:custGeom>
              <a:avLst/>
              <a:gdLst>
                <a:gd name="T0" fmla="*/ 7 w 20"/>
                <a:gd name="T1" fmla="*/ 18 h 18"/>
                <a:gd name="T2" fmla="*/ 7 w 20"/>
                <a:gd name="T3" fmla="*/ 16 h 18"/>
                <a:gd name="T4" fmla="*/ 5 w 20"/>
                <a:gd name="T5" fmla="*/ 15 h 18"/>
                <a:gd name="T6" fmla="*/ 3 w 20"/>
                <a:gd name="T7" fmla="*/ 15 h 18"/>
                <a:gd name="T8" fmla="*/ 1 w 20"/>
                <a:gd name="T9" fmla="*/ 12 h 18"/>
                <a:gd name="T10" fmla="*/ 3 w 20"/>
                <a:gd name="T11" fmla="*/ 15 h 18"/>
                <a:gd name="T12" fmla="*/ 5 w 20"/>
                <a:gd name="T13" fmla="*/ 14 h 18"/>
                <a:gd name="T14" fmla="*/ 7 w 20"/>
                <a:gd name="T15" fmla="*/ 16 h 18"/>
                <a:gd name="T16" fmla="*/ 7 w 20"/>
                <a:gd name="T17" fmla="*/ 17 h 18"/>
                <a:gd name="T18" fmla="*/ 10 w 20"/>
                <a:gd name="T19" fmla="*/ 17 h 18"/>
                <a:gd name="T20" fmla="*/ 11 w 20"/>
                <a:gd name="T21" fmla="*/ 16 h 18"/>
                <a:gd name="T22" fmla="*/ 14 w 20"/>
                <a:gd name="T23" fmla="*/ 16 h 18"/>
                <a:gd name="T24" fmla="*/ 17 w 20"/>
                <a:gd name="T25" fmla="*/ 15 h 18"/>
                <a:gd name="T26" fmla="*/ 17 w 20"/>
                <a:gd name="T27" fmla="*/ 13 h 18"/>
                <a:gd name="T28" fmla="*/ 18 w 20"/>
                <a:gd name="T29" fmla="*/ 14 h 18"/>
                <a:gd name="T30" fmla="*/ 17 w 20"/>
                <a:gd name="T31" fmla="*/ 15 h 18"/>
                <a:gd name="T32" fmla="*/ 15 w 20"/>
                <a:gd name="T33" fmla="*/ 17 h 18"/>
                <a:gd name="T34" fmla="*/ 13 w 20"/>
                <a:gd name="T35" fmla="*/ 16 h 18"/>
                <a:gd name="T36" fmla="*/ 11 w 20"/>
                <a:gd name="T37" fmla="*/ 17 h 18"/>
                <a:gd name="T38" fmla="*/ 10 w 20"/>
                <a:gd name="T39" fmla="*/ 18 h 18"/>
                <a:gd name="T40" fmla="*/ 17 w 20"/>
                <a:gd name="T41" fmla="*/ 13 h 18"/>
                <a:gd name="T42" fmla="*/ 17 w 20"/>
                <a:gd name="T43" fmla="*/ 12 h 18"/>
                <a:gd name="T44" fmla="*/ 20 w 20"/>
                <a:gd name="T45" fmla="*/ 10 h 18"/>
                <a:gd name="T46" fmla="*/ 20 w 20"/>
                <a:gd name="T47" fmla="*/ 10 h 18"/>
                <a:gd name="T48" fmla="*/ 19 w 20"/>
                <a:gd name="T49" fmla="*/ 12 h 18"/>
                <a:gd name="T50" fmla="*/ 17 w 20"/>
                <a:gd name="T51" fmla="*/ 13 h 18"/>
                <a:gd name="T52" fmla="*/ 2 w 20"/>
                <a:gd name="T53" fmla="*/ 11 h 18"/>
                <a:gd name="T54" fmla="*/ 2 w 20"/>
                <a:gd name="T55" fmla="*/ 9 h 18"/>
                <a:gd name="T56" fmla="*/ 0 w 20"/>
                <a:gd name="T57" fmla="*/ 8 h 18"/>
                <a:gd name="T58" fmla="*/ 1 w 20"/>
                <a:gd name="T59" fmla="*/ 4 h 18"/>
                <a:gd name="T60" fmla="*/ 1 w 20"/>
                <a:gd name="T61" fmla="*/ 8 h 18"/>
                <a:gd name="T62" fmla="*/ 2 w 20"/>
                <a:gd name="T63" fmla="*/ 9 h 18"/>
                <a:gd name="T64" fmla="*/ 2 w 20"/>
                <a:gd name="T65" fmla="*/ 11 h 18"/>
                <a:gd name="T66" fmla="*/ 16 w 20"/>
                <a:gd name="T67" fmla="*/ 9 h 18"/>
                <a:gd name="T68" fmla="*/ 13 w 20"/>
                <a:gd name="T69" fmla="*/ 3 h 18"/>
                <a:gd name="T70" fmla="*/ 5 w 20"/>
                <a:gd name="T71" fmla="*/ 6 h 18"/>
                <a:gd name="T72" fmla="*/ 5 w 20"/>
                <a:gd name="T73" fmla="*/ 5 h 18"/>
                <a:gd name="T74" fmla="*/ 13 w 20"/>
                <a:gd name="T75" fmla="*/ 3 h 18"/>
                <a:gd name="T76" fmla="*/ 16 w 20"/>
                <a:gd name="T77" fmla="*/ 9 h 18"/>
                <a:gd name="T78" fmla="*/ 4 w 20"/>
                <a:gd name="T79" fmla="*/ 2 h 18"/>
                <a:gd name="T80" fmla="*/ 3 w 20"/>
                <a:gd name="T81" fmla="*/ 1 h 18"/>
                <a:gd name="T82" fmla="*/ 4 w 20"/>
                <a:gd name="T83" fmla="*/ 0 h 18"/>
                <a:gd name="T84" fmla="*/ 4 w 20"/>
                <a:gd name="T85" fmla="*/ 0 h 18"/>
                <a:gd name="T86" fmla="*/ 4 w 20"/>
                <a:gd name="T87" fmla="*/ 1 h 18"/>
                <a:gd name="T88" fmla="*/ 4 w 20"/>
                <a:gd name="T8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" h="18">
                  <a:moveTo>
                    <a:pt x="10" y="18"/>
                  </a:moveTo>
                  <a:cubicBezTo>
                    <a:pt x="9" y="18"/>
                    <a:pt x="8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5"/>
                    <a:pt x="5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2" y="13"/>
                    <a:pt x="3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6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6"/>
                    <a:pt x="17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2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8"/>
                    <a:pt x="11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0"/>
                    <a:pt x="20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1" y="5"/>
                    <a:pt x="1" y="4"/>
                  </a:cubicBezTo>
                  <a:cubicBezTo>
                    <a:pt x="1" y="4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7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7"/>
                    <a:pt x="15" y="5"/>
                    <a:pt x="13" y="3"/>
                  </a:cubicBezTo>
                  <a:cubicBezTo>
                    <a:pt x="12" y="3"/>
                    <a:pt x="9" y="2"/>
                    <a:pt x="7" y="4"/>
                  </a:cubicBezTo>
                  <a:cubicBezTo>
                    <a:pt x="6" y="4"/>
                    <a:pt x="6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9" y="2"/>
                    <a:pt x="11" y="2"/>
                    <a:pt x="13" y="3"/>
                  </a:cubicBezTo>
                  <a:cubicBezTo>
                    <a:pt x="15" y="4"/>
                    <a:pt x="17" y="7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4" y="3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7" name="Freeform 409">
              <a:extLst>
                <a:ext uri="{FF2B5EF4-FFF2-40B4-BE49-F238E27FC236}">
                  <a16:creationId xmlns="" xmlns:a16="http://schemas.microsoft.com/office/drawing/2014/main" id="{D595D9B2-63BC-415F-8591-DCA85565D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" y="3247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8" name="Freeform 410">
              <a:extLst>
                <a:ext uri="{FF2B5EF4-FFF2-40B4-BE49-F238E27FC236}">
                  <a16:creationId xmlns="" xmlns:a16="http://schemas.microsoft.com/office/drawing/2014/main" id="{2188A310-7AC8-47A0-BFD9-CD7249F9B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" y="328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9" name="Freeform 411">
              <a:extLst>
                <a:ext uri="{FF2B5EF4-FFF2-40B4-BE49-F238E27FC236}">
                  <a16:creationId xmlns="" xmlns:a16="http://schemas.microsoft.com/office/drawing/2014/main" id="{89C3734B-4645-492D-A9BB-DF334ADF8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3308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0" name="Freeform 412">
              <a:extLst>
                <a:ext uri="{FF2B5EF4-FFF2-40B4-BE49-F238E27FC236}">
                  <a16:creationId xmlns="" xmlns:a16="http://schemas.microsoft.com/office/drawing/2014/main" id="{2E9D033A-EDFE-4F6C-9C59-47D829F48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3308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1" name="Freeform 413">
              <a:extLst>
                <a:ext uri="{FF2B5EF4-FFF2-40B4-BE49-F238E27FC236}">
                  <a16:creationId xmlns="" xmlns:a16="http://schemas.microsoft.com/office/drawing/2014/main" id="{C3B2FF94-A783-4398-96D2-EDDBBC163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3308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2" name="Freeform 414">
              <a:extLst>
                <a:ext uri="{FF2B5EF4-FFF2-40B4-BE49-F238E27FC236}">
                  <a16:creationId xmlns="" xmlns:a16="http://schemas.microsoft.com/office/drawing/2014/main" id="{994C4FDE-B0F9-459A-A8C4-AAD97CF42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3310"/>
              <a:ext cx="2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3" name="Freeform 415">
              <a:extLst>
                <a:ext uri="{FF2B5EF4-FFF2-40B4-BE49-F238E27FC236}">
                  <a16:creationId xmlns="" xmlns:a16="http://schemas.microsoft.com/office/drawing/2014/main" id="{B51FDE9A-2F3E-4550-95EF-556412519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3300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1 h 2"/>
                <a:gd name="T8" fmla="*/ 1 w 1"/>
                <a:gd name="T9" fmla="*/ 0 h 2"/>
                <a:gd name="T10" fmla="*/ 1 w 1"/>
                <a:gd name="T11" fmla="*/ 1 h 2"/>
                <a:gd name="T12" fmla="*/ 1 w 1"/>
                <a:gd name="T13" fmla="*/ 1 h 2"/>
                <a:gd name="T14" fmla="*/ 0 w 1"/>
                <a:gd name="T15" fmla="*/ 2 h 2"/>
                <a:gd name="T16" fmla="*/ 0 w 1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4" name="Freeform 416">
              <a:extLst>
                <a:ext uri="{FF2B5EF4-FFF2-40B4-BE49-F238E27FC236}">
                  <a16:creationId xmlns="" xmlns:a16="http://schemas.microsoft.com/office/drawing/2014/main" id="{BC9E75DC-E117-4B7D-83E5-FC875902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3308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0 h 2"/>
                <a:gd name="T8" fmla="*/ 0 w 1"/>
                <a:gd name="T9" fmla="*/ 0 h 2"/>
                <a:gd name="T10" fmla="*/ 1 w 1"/>
                <a:gd name="T11" fmla="*/ 0 h 2"/>
                <a:gd name="T12" fmla="*/ 1 w 1"/>
                <a:gd name="T13" fmla="*/ 0 h 2"/>
                <a:gd name="T14" fmla="*/ 1 w 1"/>
                <a:gd name="T15" fmla="*/ 1 h 2"/>
                <a:gd name="T16" fmla="*/ 0 w 1"/>
                <a:gd name="T17" fmla="*/ 1 h 2"/>
                <a:gd name="T18" fmla="*/ 0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5" name="Freeform 417">
              <a:extLst>
                <a:ext uri="{FF2B5EF4-FFF2-40B4-BE49-F238E27FC236}">
                  <a16:creationId xmlns="" xmlns:a16="http://schemas.microsoft.com/office/drawing/2014/main" id="{EA872E45-56BA-4F8B-8FAF-0C6D94FD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282"/>
              <a:ext cx="2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6" name="Freeform 418">
              <a:extLst>
                <a:ext uri="{FF2B5EF4-FFF2-40B4-BE49-F238E27FC236}">
                  <a16:creationId xmlns="" xmlns:a16="http://schemas.microsoft.com/office/drawing/2014/main" id="{2DA8C313-EBD5-431A-9575-308E451E2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308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7" name="Freeform 419">
              <a:extLst>
                <a:ext uri="{FF2B5EF4-FFF2-40B4-BE49-F238E27FC236}">
                  <a16:creationId xmlns="" xmlns:a16="http://schemas.microsoft.com/office/drawing/2014/main" id="{4A510080-E312-45A2-9086-156827733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305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8" name="Freeform 420">
              <a:extLst>
                <a:ext uri="{FF2B5EF4-FFF2-40B4-BE49-F238E27FC236}">
                  <a16:creationId xmlns="" xmlns:a16="http://schemas.microsoft.com/office/drawing/2014/main" id="{2C59AA74-6C8A-4110-BF7C-434BBC825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" y="3300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9" name="Freeform 421">
              <a:extLst>
                <a:ext uri="{FF2B5EF4-FFF2-40B4-BE49-F238E27FC236}">
                  <a16:creationId xmlns="" xmlns:a16="http://schemas.microsoft.com/office/drawing/2014/main" id="{0597B769-CACB-4C7E-809E-171A5BAF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88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0" name="Freeform 422">
              <a:extLst>
                <a:ext uri="{FF2B5EF4-FFF2-40B4-BE49-F238E27FC236}">
                  <a16:creationId xmlns="" xmlns:a16="http://schemas.microsoft.com/office/drawing/2014/main" id="{F588838D-C530-4D78-8434-EAFBA738E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88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1" name="Freeform 423">
              <a:extLst>
                <a:ext uri="{FF2B5EF4-FFF2-40B4-BE49-F238E27FC236}">
                  <a16:creationId xmlns="" xmlns:a16="http://schemas.microsoft.com/office/drawing/2014/main" id="{B128269F-B492-43E3-8342-A5DE15B9A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88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2" name="Freeform 424">
              <a:extLst>
                <a:ext uri="{FF2B5EF4-FFF2-40B4-BE49-F238E27FC236}">
                  <a16:creationId xmlns="" xmlns:a16="http://schemas.microsoft.com/office/drawing/2014/main" id="{B3B781D5-C40E-4BB4-9760-9D4969032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98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3" name="Freeform 425">
              <a:extLst>
                <a:ext uri="{FF2B5EF4-FFF2-40B4-BE49-F238E27FC236}">
                  <a16:creationId xmlns="" xmlns:a16="http://schemas.microsoft.com/office/drawing/2014/main" id="{983E3568-D3DF-440A-9D1A-09D9498B7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300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4" name="Freeform 426">
              <a:extLst>
                <a:ext uri="{FF2B5EF4-FFF2-40B4-BE49-F238E27FC236}">
                  <a16:creationId xmlns="" xmlns:a16="http://schemas.microsoft.com/office/drawing/2014/main" id="{0EBD8A61-632D-40AA-ACC9-AA6D4CE44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" y="3300"/>
              <a:ext cx="3" cy="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5" name="Freeform 427">
              <a:extLst>
                <a:ext uri="{FF2B5EF4-FFF2-40B4-BE49-F238E27FC236}">
                  <a16:creationId xmlns="" xmlns:a16="http://schemas.microsoft.com/office/drawing/2014/main" id="{6E75F13F-A014-48E5-9244-16655352A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" y="3303"/>
              <a:ext cx="6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6" name="Freeform 428">
              <a:extLst>
                <a:ext uri="{FF2B5EF4-FFF2-40B4-BE49-F238E27FC236}">
                  <a16:creationId xmlns="" xmlns:a16="http://schemas.microsoft.com/office/drawing/2014/main" id="{F6D4C84C-B72B-4E4A-85A7-C64287944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3303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7" name="Freeform 429">
              <a:extLst>
                <a:ext uri="{FF2B5EF4-FFF2-40B4-BE49-F238E27FC236}">
                  <a16:creationId xmlns="" xmlns:a16="http://schemas.microsoft.com/office/drawing/2014/main" id="{3AC67EBD-4BAA-4822-94DE-DBAE611B1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" y="3305"/>
              <a:ext cx="5" cy="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8" name="Freeform 430">
              <a:extLst>
                <a:ext uri="{FF2B5EF4-FFF2-40B4-BE49-F238E27FC236}">
                  <a16:creationId xmlns="" xmlns:a16="http://schemas.microsoft.com/office/drawing/2014/main" id="{11B95982-9E3B-46AC-9FCF-15D84D7E7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" y="3305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9" name="Freeform 431">
              <a:extLst>
                <a:ext uri="{FF2B5EF4-FFF2-40B4-BE49-F238E27FC236}">
                  <a16:creationId xmlns="" xmlns:a16="http://schemas.microsoft.com/office/drawing/2014/main" id="{1087A7EF-5362-4CB1-B4C8-44349D881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3275"/>
              <a:ext cx="7" cy="7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3 h 3"/>
                <a:gd name="T6" fmla="*/ 2 w 3"/>
                <a:gd name="T7" fmla="*/ 1 h 3"/>
                <a:gd name="T8" fmla="*/ 3 w 3"/>
                <a:gd name="T9" fmla="*/ 1 h 3"/>
                <a:gd name="T10" fmla="*/ 3 w 3"/>
                <a:gd name="T11" fmla="*/ 1 h 3"/>
                <a:gd name="T12" fmla="*/ 0 w 3"/>
                <a:gd name="T13" fmla="*/ 3 h 3"/>
                <a:gd name="T14" fmla="*/ 0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0" name="Freeform 432">
              <a:extLst>
                <a:ext uri="{FF2B5EF4-FFF2-40B4-BE49-F238E27FC236}">
                  <a16:creationId xmlns="" xmlns:a16="http://schemas.microsoft.com/office/drawing/2014/main" id="{B175EB70-F245-4A2F-B7B3-6E80781F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3275"/>
              <a:ext cx="8" cy="5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0 w 3"/>
                <a:gd name="T5" fmla="*/ 2 h 2"/>
                <a:gd name="T6" fmla="*/ 2 w 3"/>
                <a:gd name="T7" fmla="*/ 0 h 2"/>
                <a:gd name="T8" fmla="*/ 2 w 3"/>
                <a:gd name="T9" fmla="*/ 0 h 2"/>
                <a:gd name="T10" fmla="*/ 2 w 3"/>
                <a:gd name="T11" fmla="*/ 1 h 2"/>
                <a:gd name="T12" fmla="*/ 1 w 3"/>
                <a:gd name="T13" fmla="*/ 2 h 2"/>
                <a:gd name="T14" fmla="*/ 0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1" name="Freeform 433">
              <a:extLst>
                <a:ext uri="{FF2B5EF4-FFF2-40B4-BE49-F238E27FC236}">
                  <a16:creationId xmlns="" xmlns:a16="http://schemas.microsoft.com/office/drawing/2014/main" id="{61952C5B-824F-42A1-A0A7-D39396563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" y="3275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2" name="Freeform 434">
              <a:extLst>
                <a:ext uri="{FF2B5EF4-FFF2-40B4-BE49-F238E27FC236}">
                  <a16:creationId xmlns="" xmlns:a16="http://schemas.microsoft.com/office/drawing/2014/main" id="{5DF119C8-D86C-4299-84F0-BCE0BF2AC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" y="3277"/>
              <a:ext cx="5" cy="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3" name="Freeform 435">
              <a:extLst>
                <a:ext uri="{FF2B5EF4-FFF2-40B4-BE49-F238E27FC236}">
                  <a16:creationId xmlns="" xmlns:a16="http://schemas.microsoft.com/office/drawing/2014/main" id="{EFF8E3AE-3963-430D-8756-305C11B15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280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  <a:gd name="T14" fmla="*/ 2 w 2"/>
                <a:gd name="T15" fmla="*/ 0 h 1"/>
                <a:gd name="T16" fmla="*/ 1 w 2"/>
                <a:gd name="T17" fmla="*/ 1 h 1"/>
                <a:gd name="T18" fmla="*/ 1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4" name="Freeform 436">
              <a:extLst>
                <a:ext uri="{FF2B5EF4-FFF2-40B4-BE49-F238E27FC236}">
                  <a16:creationId xmlns="" xmlns:a16="http://schemas.microsoft.com/office/drawing/2014/main" id="{16984144-F71C-4860-A0CF-D1CA53F4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282"/>
              <a:ext cx="5" cy="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0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5" name="Freeform 437">
              <a:extLst>
                <a:ext uri="{FF2B5EF4-FFF2-40B4-BE49-F238E27FC236}">
                  <a16:creationId xmlns="" xmlns:a16="http://schemas.microsoft.com/office/drawing/2014/main" id="{88871FB0-185D-4570-8B28-6C2E3B3EA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3285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6" name="Freeform 438">
              <a:extLst>
                <a:ext uri="{FF2B5EF4-FFF2-40B4-BE49-F238E27FC236}">
                  <a16:creationId xmlns="" xmlns:a16="http://schemas.microsoft.com/office/drawing/2014/main" id="{22A1ACA4-06FB-424E-B072-8D307D989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3288"/>
              <a:ext cx="5" cy="0"/>
            </a:xfrm>
            <a:custGeom>
              <a:avLst/>
              <a:gdLst>
                <a:gd name="T0" fmla="*/ 1 w 2"/>
                <a:gd name="T1" fmla="*/ 0 w 2"/>
                <a:gd name="T2" fmla="*/ 1 w 2"/>
                <a:gd name="T3" fmla="*/ 1 w 2"/>
                <a:gd name="T4" fmla="*/ 2 w 2"/>
                <a:gd name="T5" fmla="*/ 2 w 2"/>
                <a:gd name="T6" fmla="*/ 1 w 2"/>
                <a:gd name="T7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7" name="Freeform 439">
              <a:extLst>
                <a:ext uri="{FF2B5EF4-FFF2-40B4-BE49-F238E27FC236}">
                  <a16:creationId xmlns="" xmlns:a16="http://schemas.microsoft.com/office/drawing/2014/main" id="{7D0AB42B-75C8-424C-8E0B-C15E533FB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28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8" name="Freeform 440">
              <a:extLst>
                <a:ext uri="{FF2B5EF4-FFF2-40B4-BE49-F238E27FC236}">
                  <a16:creationId xmlns="" xmlns:a16="http://schemas.microsoft.com/office/drawing/2014/main" id="{08AD8E75-5815-46F3-ADDB-73BC9A7D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290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  <a:gd name="T7" fmla="*/ 0 w 1"/>
                <a:gd name="T8" fmla="*/ 0 w 1"/>
                <a:gd name="T9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9" name="Freeform 441">
              <a:extLst>
                <a:ext uri="{FF2B5EF4-FFF2-40B4-BE49-F238E27FC236}">
                  <a16:creationId xmlns="" xmlns:a16="http://schemas.microsoft.com/office/drawing/2014/main" id="{8570BDBD-7412-4F32-BD11-70ED8A9C7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295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0" name="Freeform 442">
              <a:extLst>
                <a:ext uri="{FF2B5EF4-FFF2-40B4-BE49-F238E27FC236}">
                  <a16:creationId xmlns="" xmlns:a16="http://schemas.microsoft.com/office/drawing/2014/main" id="{F09970BD-CF5C-4EB5-A6AE-9E72D49B5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3305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0 h 2"/>
                <a:gd name="T14" fmla="*/ 0 w 1"/>
                <a:gd name="T15" fmla="*/ 2 h 2"/>
                <a:gd name="T16" fmla="*/ 0 w 1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1" name="Freeform 443">
              <a:extLst>
                <a:ext uri="{FF2B5EF4-FFF2-40B4-BE49-F238E27FC236}">
                  <a16:creationId xmlns="" xmlns:a16="http://schemas.microsoft.com/office/drawing/2014/main" id="{50EE6148-6268-4479-9F60-E0C60B7E5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90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0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2" name="Freeform 444">
              <a:extLst>
                <a:ext uri="{FF2B5EF4-FFF2-40B4-BE49-F238E27FC236}">
                  <a16:creationId xmlns="" xmlns:a16="http://schemas.microsoft.com/office/drawing/2014/main" id="{4332B661-CA0B-4EC3-8DD1-9DCB2EE55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293"/>
              <a:ext cx="3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3" name="Freeform 445">
              <a:extLst>
                <a:ext uri="{FF2B5EF4-FFF2-40B4-BE49-F238E27FC236}">
                  <a16:creationId xmlns="" xmlns:a16="http://schemas.microsoft.com/office/drawing/2014/main" id="{06B83713-400F-42F1-B450-A032DFB3B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3" y="3267"/>
              <a:ext cx="43" cy="43"/>
            </a:xfrm>
            <a:custGeom>
              <a:avLst/>
              <a:gdLst>
                <a:gd name="T0" fmla="*/ 5 w 17"/>
                <a:gd name="T1" fmla="*/ 16 h 17"/>
                <a:gd name="T2" fmla="*/ 5 w 17"/>
                <a:gd name="T3" fmla="*/ 15 h 17"/>
                <a:gd name="T4" fmla="*/ 3 w 17"/>
                <a:gd name="T5" fmla="*/ 14 h 17"/>
                <a:gd name="T6" fmla="*/ 1 w 17"/>
                <a:gd name="T7" fmla="*/ 12 h 17"/>
                <a:gd name="T8" fmla="*/ 2 w 17"/>
                <a:gd name="T9" fmla="*/ 11 h 17"/>
                <a:gd name="T10" fmla="*/ 1 w 17"/>
                <a:gd name="T11" fmla="*/ 8 h 17"/>
                <a:gd name="T12" fmla="*/ 1 w 17"/>
                <a:gd name="T13" fmla="*/ 5 h 17"/>
                <a:gd name="T14" fmla="*/ 2 w 17"/>
                <a:gd name="T15" fmla="*/ 5 h 17"/>
                <a:gd name="T16" fmla="*/ 3 w 17"/>
                <a:gd name="T17" fmla="*/ 3 h 17"/>
                <a:gd name="T18" fmla="*/ 6 w 17"/>
                <a:gd name="T19" fmla="*/ 1 h 17"/>
                <a:gd name="T20" fmla="*/ 7 w 17"/>
                <a:gd name="T21" fmla="*/ 2 h 17"/>
                <a:gd name="T22" fmla="*/ 9 w 17"/>
                <a:gd name="T23" fmla="*/ 0 h 17"/>
                <a:gd name="T24" fmla="*/ 12 w 17"/>
                <a:gd name="T25" fmla="*/ 1 h 17"/>
                <a:gd name="T26" fmla="*/ 12 w 17"/>
                <a:gd name="T27" fmla="*/ 2 h 17"/>
                <a:gd name="T28" fmla="*/ 15 w 17"/>
                <a:gd name="T29" fmla="*/ 3 h 17"/>
                <a:gd name="T30" fmla="*/ 16 w 17"/>
                <a:gd name="T31" fmla="*/ 5 h 17"/>
                <a:gd name="T32" fmla="*/ 16 w 17"/>
                <a:gd name="T33" fmla="*/ 5 h 17"/>
                <a:gd name="T34" fmla="*/ 16 w 17"/>
                <a:gd name="T35" fmla="*/ 6 h 17"/>
                <a:gd name="T36" fmla="*/ 16 w 17"/>
                <a:gd name="T37" fmla="*/ 7 h 17"/>
                <a:gd name="T38" fmla="*/ 16 w 17"/>
                <a:gd name="T39" fmla="*/ 9 h 17"/>
                <a:gd name="T40" fmla="*/ 17 w 17"/>
                <a:gd name="T41" fmla="*/ 9 h 17"/>
                <a:gd name="T42" fmla="*/ 16 w 17"/>
                <a:gd name="T43" fmla="*/ 12 h 17"/>
                <a:gd name="T44" fmla="*/ 14 w 17"/>
                <a:gd name="T45" fmla="*/ 13 h 17"/>
                <a:gd name="T46" fmla="*/ 14 w 17"/>
                <a:gd name="T47" fmla="*/ 15 h 17"/>
                <a:gd name="T48" fmla="*/ 11 w 17"/>
                <a:gd name="T49" fmla="*/ 16 h 17"/>
                <a:gd name="T50" fmla="*/ 9 w 17"/>
                <a:gd name="T51" fmla="*/ 16 h 17"/>
                <a:gd name="T52" fmla="*/ 8 w 17"/>
                <a:gd name="T53" fmla="*/ 17 h 17"/>
                <a:gd name="T54" fmla="*/ 8 w 17"/>
                <a:gd name="T55" fmla="*/ 16 h 17"/>
                <a:gd name="T56" fmla="*/ 8 w 17"/>
                <a:gd name="T57" fmla="*/ 15 h 17"/>
                <a:gd name="T58" fmla="*/ 11 w 17"/>
                <a:gd name="T59" fmla="*/ 15 h 17"/>
                <a:gd name="T60" fmla="*/ 14 w 17"/>
                <a:gd name="T61" fmla="*/ 15 h 17"/>
                <a:gd name="T62" fmla="*/ 13 w 17"/>
                <a:gd name="T63" fmla="*/ 13 h 17"/>
                <a:gd name="T64" fmla="*/ 16 w 17"/>
                <a:gd name="T65" fmla="*/ 11 h 17"/>
                <a:gd name="T66" fmla="*/ 15 w 17"/>
                <a:gd name="T67" fmla="*/ 9 h 17"/>
                <a:gd name="T68" fmla="*/ 15 w 17"/>
                <a:gd name="T69" fmla="*/ 6 h 17"/>
                <a:gd name="T70" fmla="*/ 16 w 17"/>
                <a:gd name="T71" fmla="*/ 5 h 17"/>
                <a:gd name="T72" fmla="*/ 15 w 17"/>
                <a:gd name="T73" fmla="*/ 4 h 17"/>
                <a:gd name="T74" fmla="*/ 13 w 17"/>
                <a:gd name="T75" fmla="*/ 4 h 17"/>
                <a:gd name="T76" fmla="*/ 11 w 17"/>
                <a:gd name="T77" fmla="*/ 2 h 17"/>
                <a:gd name="T78" fmla="*/ 9 w 17"/>
                <a:gd name="T79" fmla="*/ 1 h 17"/>
                <a:gd name="T80" fmla="*/ 9 w 17"/>
                <a:gd name="T81" fmla="*/ 2 h 17"/>
                <a:gd name="T82" fmla="*/ 6 w 17"/>
                <a:gd name="T83" fmla="*/ 2 h 17"/>
                <a:gd name="T84" fmla="*/ 4 w 17"/>
                <a:gd name="T85" fmla="*/ 2 h 17"/>
                <a:gd name="T86" fmla="*/ 4 w 17"/>
                <a:gd name="T87" fmla="*/ 4 h 17"/>
                <a:gd name="T88" fmla="*/ 2 w 17"/>
                <a:gd name="T89" fmla="*/ 6 h 17"/>
                <a:gd name="T90" fmla="*/ 1 w 17"/>
                <a:gd name="T91" fmla="*/ 8 h 17"/>
                <a:gd name="T92" fmla="*/ 2 w 17"/>
                <a:gd name="T93" fmla="*/ 8 h 17"/>
                <a:gd name="T94" fmla="*/ 2 w 17"/>
                <a:gd name="T95" fmla="*/ 11 h 17"/>
                <a:gd name="T96" fmla="*/ 3 w 17"/>
                <a:gd name="T97" fmla="*/ 13 h 17"/>
                <a:gd name="T98" fmla="*/ 4 w 17"/>
                <a:gd name="T99" fmla="*/ 13 h 17"/>
                <a:gd name="T100" fmla="*/ 6 w 17"/>
                <a:gd name="T101" fmla="*/ 15 h 17"/>
                <a:gd name="T102" fmla="*/ 15 w 17"/>
                <a:gd name="T103" fmla="*/ 6 h 17"/>
                <a:gd name="T104" fmla="*/ 16 w 17"/>
                <a:gd name="T105" fmla="*/ 6 h 17"/>
                <a:gd name="T106" fmla="*/ 9 w 17"/>
                <a:gd name="T107" fmla="*/ 14 h 17"/>
                <a:gd name="T108" fmla="*/ 6 w 17"/>
                <a:gd name="T109" fmla="*/ 4 h 17"/>
                <a:gd name="T110" fmla="*/ 12 w 17"/>
                <a:gd name="T111" fmla="*/ 13 h 17"/>
                <a:gd name="T112" fmla="*/ 11 w 17"/>
                <a:gd name="T113" fmla="*/ 13 h 17"/>
                <a:gd name="T114" fmla="*/ 11 w 17"/>
                <a:gd name="T115" fmla="*/ 13 h 17"/>
                <a:gd name="T116" fmla="*/ 9 w 17"/>
                <a:gd name="T117" fmla="*/ 4 h 17"/>
                <a:gd name="T118" fmla="*/ 5 w 17"/>
                <a:gd name="T119" fmla="*/ 11 h 17"/>
                <a:gd name="T120" fmla="*/ 11 w 17"/>
                <a:gd name="T121" fmla="*/ 12 h 17"/>
                <a:gd name="T122" fmla="*/ 12 w 17"/>
                <a:gd name="T12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7" y="17"/>
                    <a:pt x="6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4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6"/>
                    <a:pt x="12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" y="16"/>
                  </a:moveTo>
                  <a:cubicBezTo>
                    <a:pt x="6" y="16"/>
                    <a:pt x="7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cubicBezTo>
                    <a:pt x="14" y="12"/>
                    <a:pt x="15" y="11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3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4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lnTo>
                    <a:pt x="6" y="16"/>
                  </a:lnTo>
                  <a:close/>
                  <a:moveTo>
                    <a:pt x="15" y="6"/>
                  </a:move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6" y="6"/>
                    <a:pt x="16" y="6"/>
                  </a:cubicBezTo>
                  <a:lnTo>
                    <a:pt x="15" y="6"/>
                  </a:lnTo>
                  <a:close/>
                  <a:moveTo>
                    <a:pt x="9" y="14"/>
                  </a:moveTo>
                  <a:cubicBezTo>
                    <a:pt x="7" y="14"/>
                    <a:pt x="5" y="13"/>
                    <a:pt x="4" y="11"/>
                  </a:cubicBezTo>
                  <a:cubicBezTo>
                    <a:pt x="3" y="9"/>
                    <a:pt x="3" y="6"/>
                    <a:pt x="6" y="4"/>
                  </a:cubicBezTo>
                  <a:cubicBezTo>
                    <a:pt x="9" y="2"/>
                    <a:pt x="12" y="4"/>
                    <a:pt x="13" y="6"/>
                  </a:cubicBezTo>
                  <a:cubicBezTo>
                    <a:pt x="14" y="8"/>
                    <a:pt x="14" y="11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9" y="14"/>
                    <a:pt x="9" y="14"/>
                  </a:cubicBezTo>
                  <a:close/>
                  <a:moveTo>
                    <a:pt x="9" y="4"/>
                  </a:moveTo>
                  <a:cubicBezTo>
                    <a:pt x="8" y="4"/>
                    <a:pt x="7" y="4"/>
                    <a:pt x="6" y="5"/>
                  </a:cubicBezTo>
                  <a:cubicBezTo>
                    <a:pt x="4" y="6"/>
                    <a:pt x="4" y="9"/>
                    <a:pt x="5" y="11"/>
                  </a:cubicBezTo>
                  <a:cubicBezTo>
                    <a:pt x="6" y="13"/>
                    <a:pt x="8" y="14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1"/>
                    <a:pt x="14" y="8"/>
                    <a:pt x="12" y="6"/>
                  </a:cubicBezTo>
                  <a:cubicBezTo>
                    <a:pt x="12" y="5"/>
                    <a:pt x="10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4" name="Freeform 446">
              <a:extLst>
                <a:ext uri="{FF2B5EF4-FFF2-40B4-BE49-F238E27FC236}">
                  <a16:creationId xmlns="" xmlns:a16="http://schemas.microsoft.com/office/drawing/2014/main" id="{AD73791A-7F83-4961-9479-733148A33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3" y="3272"/>
              <a:ext cx="40" cy="41"/>
            </a:xfrm>
            <a:custGeom>
              <a:avLst/>
              <a:gdLst>
                <a:gd name="T0" fmla="*/ 5 w 16"/>
                <a:gd name="T1" fmla="*/ 16 h 16"/>
                <a:gd name="T2" fmla="*/ 5 w 16"/>
                <a:gd name="T3" fmla="*/ 14 h 16"/>
                <a:gd name="T4" fmla="*/ 2 w 16"/>
                <a:gd name="T5" fmla="*/ 13 h 16"/>
                <a:gd name="T6" fmla="*/ 0 w 16"/>
                <a:gd name="T7" fmla="*/ 11 h 16"/>
                <a:gd name="T8" fmla="*/ 1 w 16"/>
                <a:gd name="T9" fmla="*/ 11 h 16"/>
                <a:gd name="T10" fmla="*/ 3 w 16"/>
                <a:gd name="T11" fmla="*/ 12 h 16"/>
                <a:gd name="T12" fmla="*/ 5 w 16"/>
                <a:gd name="T13" fmla="*/ 14 h 16"/>
                <a:gd name="T14" fmla="*/ 5 w 16"/>
                <a:gd name="T15" fmla="*/ 14 h 16"/>
                <a:gd name="T16" fmla="*/ 7 w 16"/>
                <a:gd name="T17" fmla="*/ 16 h 16"/>
                <a:gd name="T18" fmla="*/ 8 w 16"/>
                <a:gd name="T19" fmla="*/ 15 h 16"/>
                <a:gd name="T20" fmla="*/ 10 w 16"/>
                <a:gd name="T21" fmla="*/ 14 h 16"/>
                <a:gd name="T22" fmla="*/ 11 w 16"/>
                <a:gd name="T23" fmla="*/ 15 h 16"/>
                <a:gd name="T24" fmla="*/ 13 w 16"/>
                <a:gd name="T25" fmla="*/ 13 h 16"/>
                <a:gd name="T26" fmla="*/ 14 w 16"/>
                <a:gd name="T27" fmla="*/ 12 h 16"/>
                <a:gd name="T28" fmla="*/ 14 w 16"/>
                <a:gd name="T29" fmla="*/ 13 h 16"/>
                <a:gd name="T30" fmla="*/ 14 w 16"/>
                <a:gd name="T31" fmla="*/ 14 h 16"/>
                <a:gd name="T32" fmla="*/ 11 w 16"/>
                <a:gd name="T33" fmla="*/ 16 h 16"/>
                <a:gd name="T34" fmla="*/ 8 w 16"/>
                <a:gd name="T35" fmla="*/ 15 h 16"/>
                <a:gd name="T36" fmla="*/ 8 w 16"/>
                <a:gd name="T37" fmla="*/ 16 h 16"/>
                <a:gd name="T38" fmla="*/ 14 w 16"/>
                <a:gd name="T39" fmla="*/ 12 h 16"/>
                <a:gd name="T40" fmla="*/ 13 w 16"/>
                <a:gd name="T41" fmla="*/ 12 h 16"/>
                <a:gd name="T42" fmla="*/ 15 w 16"/>
                <a:gd name="T43" fmla="*/ 11 h 16"/>
                <a:gd name="T44" fmla="*/ 16 w 16"/>
                <a:gd name="T45" fmla="*/ 9 h 16"/>
                <a:gd name="T46" fmla="*/ 16 w 16"/>
                <a:gd name="T47" fmla="*/ 11 h 16"/>
                <a:gd name="T48" fmla="*/ 14 w 16"/>
                <a:gd name="T49" fmla="*/ 12 h 16"/>
                <a:gd name="T50" fmla="*/ 14 w 16"/>
                <a:gd name="T51" fmla="*/ 12 h 16"/>
                <a:gd name="T52" fmla="*/ 1 w 16"/>
                <a:gd name="T53" fmla="*/ 9 h 16"/>
                <a:gd name="T54" fmla="*/ 0 w 16"/>
                <a:gd name="T55" fmla="*/ 8 h 16"/>
                <a:gd name="T56" fmla="*/ 1 w 16"/>
                <a:gd name="T57" fmla="*/ 3 h 16"/>
                <a:gd name="T58" fmla="*/ 1 w 16"/>
                <a:gd name="T59" fmla="*/ 4 h 16"/>
                <a:gd name="T60" fmla="*/ 2 w 16"/>
                <a:gd name="T61" fmla="*/ 7 h 16"/>
                <a:gd name="T62" fmla="*/ 2 w 16"/>
                <a:gd name="T63" fmla="*/ 9 h 16"/>
                <a:gd name="T64" fmla="*/ 2 w 16"/>
                <a:gd name="T65" fmla="*/ 10 h 16"/>
                <a:gd name="T66" fmla="*/ 13 w 16"/>
                <a:gd name="T67" fmla="*/ 9 h 16"/>
                <a:gd name="T68" fmla="*/ 10 w 16"/>
                <a:gd name="T69" fmla="*/ 4 h 16"/>
                <a:gd name="T70" fmla="*/ 4 w 16"/>
                <a:gd name="T71" fmla="*/ 5 h 16"/>
                <a:gd name="T72" fmla="*/ 4 w 16"/>
                <a:gd name="T73" fmla="*/ 5 h 16"/>
                <a:gd name="T74" fmla="*/ 11 w 16"/>
                <a:gd name="T75" fmla="*/ 3 h 16"/>
                <a:gd name="T76" fmla="*/ 13 w 16"/>
                <a:gd name="T77" fmla="*/ 9 h 16"/>
                <a:gd name="T78" fmla="*/ 3 w 16"/>
                <a:gd name="T79" fmla="*/ 3 h 16"/>
                <a:gd name="T80" fmla="*/ 3 w 16"/>
                <a:gd name="T81" fmla="*/ 2 h 16"/>
                <a:gd name="T82" fmla="*/ 3 w 16"/>
                <a:gd name="T83" fmla="*/ 0 h 16"/>
                <a:gd name="T84" fmla="*/ 4 w 16"/>
                <a:gd name="T85" fmla="*/ 1 h 16"/>
                <a:gd name="T86" fmla="*/ 3 w 16"/>
                <a:gd name="T87" fmla="*/ 2 h 16"/>
                <a:gd name="T88" fmla="*/ 3 w 16"/>
                <a:gd name="T8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1" y="13"/>
                    <a:pt x="1" y="12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2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0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14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5" y="11"/>
                  </a:cubicBezTo>
                  <a:cubicBezTo>
                    <a:pt x="15" y="11"/>
                    <a:pt x="15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lose/>
                  <a:moveTo>
                    <a:pt x="2" y="10"/>
                  </a:moveTo>
                  <a:cubicBezTo>
                    <a:pt x="1" y="10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6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2" y="5"/>
                    <a:pt x="10" y="4"/>
                  </a:cubicBezTo>
                  <a:cubicBezTo>
                    <a:pt x="10" y="3"/>
                    <a:pt x="8" y="3"/>
                    <a:pt x="6" y="4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7" y="2"/>
                    <a:pt x="9" y="2"/>
                    <a:pt x="11" y="3"/>
                  </a:cubicBezTo>
                  <a:cubicBezTo>
                    <a:pt x="13" y="5"/>
                    <a:pt x="14" y="7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5" name="Freeform 447">
              <a:extLst>
                <a:ext uri="{FF2B5EF4-FFF2-40B4-BE49-F238E27FC236}">
                  <a16:creationId xmlns="" xmlns:a16="http://schemas.microsoft.com/office/drawing/2014/main" id="{4B60BDB0-904E-4EAE-8DF8-CD8FEDF8E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" y="3295"/>
              <a:ext cx="2" cy="5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1 w 1"/>
                <a:gd name="T13" fmla="*/ 2 h 2"/>
                <a:gd name="T14" fmla="*/ 1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450">
            <a:extLst>
              <a:ext uri="{FF2B5EF4-FFF2-40B4-BE49-F238E27FC236}">
                <a16:creationId xmlns="" xmlns:a16="http://schemas.microsoft.com/office/drawing/2014/main" id="{BE5321B4-952D-4731-AE03-DEC7E745B6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03520" y="3149121"/>
            <a:ext cx="338389" cy="430855"/>
            <a:chOff x="3782" y="2107"/>
            <a:chExt cx="111" cy="106"/>
          </a:xfrm>
          <a:solidFill>
            <a:schemeClr val="bg1"/>
          </a:solidFill>
        </p:grpSpPr>
        <p:sp>
          <p:nvSpPr>
            <p:cNvPr id="297" name="Freeform 451">
              <a:extLst>
                <a:ext uri="{FF2B5EF4-FFF2-40B4-BE49-F238E27FC236}">
                  <a16:creationId xmlns="" xmlns:a16="http://schemas.microsoft.com/office/drawing/2014/main" id="{8452D8C5-277B-4755-9577-3C19A9628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107"/>
              <a:ext cx="42" cy="23"/>
            </a:xfrm>
            <a:custGeom>
              <a:avLst/>
              <a:gdLst>
                <a:gd name="T0" fmla="*/ 16 w 17"/>
                <a:gd name="T1" fmla="*/ 9 h 9"/>
                <a:gd name="T2" fmla="*/ 16 w 17"/>
                <a:gd name="T3" fmla="*/ 8 h 9"/>
                <a:gd name="T4" fmla="*/ 14 w 17"/>
                <a:gd name="T5" fmla="*/ 6 h 9"/>
                <a:gd name="T6" fmla="*/ 3 w 17"/>
                <a:gd name="T7" fmla="*/ 1 h 9"/>
                <a:gd name="T8" fmla="*/ 0 w 17"/>
                <a:gd name="T9" fmla="*/ 1 h 9"/>
                <a:gd name="T10" fmla="*/ 0 w 17"/>
                <a:gd name="T11" fmla="*/ 0 h 9"/>
                <a:gd name="T12" fmla="*/ 0 w 17"/>
                <a:gd name="T13" fmla="*/ 0 h 9"/>
                <a:gd name="T14" fmla="*/ 3 w 17"/>
                <a:gd name="T15" fmla="*/ 0 h 9"/>
                <a:gd name="T16" fmla="*/ 15 w 17"/>
                <a:gd name="T17" fmla="*/ 6 h 9"/>
                <a:gd name="T18" fmla="*/ 16 w 17"/>
                <a:gd name="T19" fmla="*/ 8 h 9"/>
                <a:gd name="T20" fmla="*/ 16 w 17"/>
                <a:gd name="T21" fmla="*/ 9 h 9"/>
                <a:gd name="T22" fmla="*/ 16 w 17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9">
                  <a:moveTo>
                    <a:pt x="16" y="9"/>
                  </a:move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2" y="3"/>
                    <a:pt x="8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3"/>
                    <a:pt x="15" y="6"/>
                  </a:cubicBezTo>
                  <a:cubicBezTo>
                    <a:pt x="16" y="6"/>
                    <a:pt x="16" y="7"/>
                    <a:pt x="16" y="8"/>
                  </a:cubicBezTo>
                  <a:cubicBezTo>
                    <a:pt x="17" y="8"/>
                    <a:pt x="16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8" name="Freeform 452">
              <a:extLst>
                <a:ext uri="{FF2B5EF4-FFF2-40B4-BE49-F238E27FC236}">
                  <a16:creationId xmlns="" xmlns:a16="http://schemas.microsoft.com/office/drawing/2014/main" id="{CE5A3800-4F4F-4281-AB48-DA589E80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140"/>
              <a:ext cx="8" cy="35"/>
            </a:xfrm>
            <a:custGeom>
              <a:avLst/>
              <a:gdLst>
                <a:gd name="T0" fmla="*/ 1 w 3"/>
                <a:gd name="T1" fmla="*/ 14 h 14"/>
                <a:gd name="T2" fmla="*/ 1 w 3"/>
                <a:gd name="T3" fmla="*/ 14 h 14"/>
                <a:gd name="T4" fmla="*/ 0 w 3"/>
                <a:gd name="T5" fmla="*/ 13 h 14"/>
                <a:gd name="T6" fmla="*/ 1 w 3"/>
                <a:gd name="T7" fmla="*/ 1 h 14"/>
                <a:gd name="T8" fmla="*/ 1 w 3"/>
                <a:gd name="T9" fmla="*/ 0 h 14"/>
                <a:gd name="T10" fmla="*/ 2 w 3"/>
                <a:gd name="T11" fmla="*/ 1 h 14"/>
                <a:gd name="T12" fmla="*/ 1 w 3"/>
                <a:gd name="T13" fmla="*/ 13 h 14"/>
                <a:gd name="T14" fmla="*/ 1 w 3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4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2" y="10"/>
                    <a:pt x="2" y="5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5"/>
                    <a:pt x="3" y="10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9" name="Freeform 453">
              <a:extLst>
                <a:ext uri="{FF2B5EF4-FFF2-40B4-BE49-F238E27FC236}">
                  <a16:creationId xmlns="" xmlns:a16="http://schemas.microsoft.com/office/drawing/2014/main" id="{BE4A50AB-E557-4B3F-B8A4-4FDE2C55B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178"/>
              <a:ext cx="27" cy="20"/>
            </a:xfrm>
            <a:custGeom>
              <a:avLst/>
              <a:gdLst>
                <a:gd name="T0" fmla="*/ 1 w 11"/>
                <a:gd name="T1" fmla="*/ 8 h 8"/>
                <a:gd name="T2" fmla="*/ 0 w 11"/>
                <a:gd name="T3" fmla="*/ 8 h 8"/>
                <a:gd name="T4" fmla="*/ 1 w 11"/>
                <a:gd name="T5" fmla="*/ 7 h 8"/>
                <a:gd name="T6" fmla="*/ 11 w 11"/>
                <a:gd name="T7" fmla="*/ 0 h 8"/>
                <a:gd name="T8" fmla="*/ 11 w 11"/>
                <a:gd name="T9" fmla="*/ 0 h 8"/>
                <a:gd name="T10" fmla="*/ 11 w 11"/>
                <a:gd name="T11" fmla="*/ 1 h 8"/>
                <a:gd name="T12" fmla="*/ 1 w 11"/>
                <a:gd name="T13" fmla="*/ 8 h 8"/>
                <a:gd name="T14" fmla="*/ 1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6" y="5"/>
                    <a:pt x="9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0" y="3"/>
                    <a:pt x="6" y="6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0" name="Freeform 454">
              <a:extLst>
                <a:ext uri="{FF2B5EF4-FFF2-40B4-BE49-F238E27FC236}">
                  <a16:creationId xmlns="" xmlns:a16="http://schemas.microsoft.com/office/drawing/2014/main" id="{34060130-D9F7-4CFC-B139-68B9F207E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2110"/>
              <a:ext cx="71" cy="90"/>
            </a:xfrm>
            <a:custGeom>
              <a:avLst/>
              <a:gdLst>
                <a:gd name="T0" fmla="*/ 23 w 28"/>
                <a:gd name="T1" fmla="*/ 36 h 36"/>
                <a:gd name="T2" fmla="*/ 8 w 28"/>
                <a:gd name="T3" fmla="*/ 31 h 36"/>
                <a:gd name="T4" fmla="*/ 6 w 28"/>
                <a:gd name="T5" fmla="*/ 9 h 36"/>
                <a:gd name="T6" fmla="*/ 23 w 28"/>
                <a:gd name="T7" fmla="*/ 0 h 36"/>
                <a:gd name="T8" fmla="*/ 23 w 28"/>
                <a:gd name="T9" fmla="*/ 1 h 36"/>
                <a:gd name="T10" fmla="*/ 23 w 28"/>
                <a:gd name="T11" fmla="*/ 1 h 36"/>
                <a:gd name="T12" fmla="*/ 6 w 28"/>
                <a:gd name="T13" fmla="*/ 10 h 36"/>
                <a:gd name="T14" fmla="*/ 9 w 28"/>
                <a:gd name="T15" fmla="*/ 30 h 36"/>
                <a:gd name="T16" fmla="*/ 28 w 28"/>
                <a:gd name="T17" fmla="*/ 35 h 36"/>
                <a:gd name="T18" fmla="*/ 28 w 28"/>
                <a:gd name="T19" fmla="*/ 35 h 36"/>
                <a:gd name="T20" fmla="*/ 28 w 28"/>
                <a:gd name="T21" fmla="*/ 36 h 36"/>
                <a:gd name="T22" fmla="*/ 23 w 28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3" y="36"/>
                  </a:moveTo>
                  <a:cubicBezTo>
                    <a:pt x="19" y="36"/>
                    <a:pt x="13" y="35"/>
                    <a:pt x="8" y="31"/>
                  </a:cubicBezTo>
                  <a:cubicBezTo>
                    <a:pt x="3" y="27"/>
                    <a:pt x="0" y="17"/>
                    <a:pt x="6" y="9"/>
                  </a:cubicBezTo>
                  <a:cubicBezTo>
                    <a:pt x="9" y="4"/>
                    <a:pt x="15" y="1"/>
                    <a:pt x="23" y="0"/>
                  </a:cubicBezTo>
                  <a:cubicBezTo>
                    <a:pt x="23" y="0"/>
                    <a:pt x="23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6" y="2"/>
                    <a:pt x="10" y="5"/>
                    <a:pt x="6" y="10"/>
                  </a:cubicBezTo>
                  <a:cubicBezTo>
                    <a:pt x="1" y="17"/>
                    <a:pt x="4" y="26"/>
                    <a:pt x="9" y="30"/>
                  </a:cubicBezTo>
                  <a:cubicBezTo>
                    <a:pt x="16" y="36"/>
                    <a:pt x="23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6"/>
                    <a:pt x="28" y="36"/>
                  </a:cubicBezTo>
                  <a:cubicBezTo>
                    <a:pt x="27" y="36"/>
                    <a:pt x="25" y="36"/>
                    <a:pt x="2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1" name="Freeform 455">
              <a:extLst>
                <a:ext uri="{FF2B5EF4-FFF2-40B4-BE49-F238E27FC236}">
                  <a16:creationId xmlns="" xmlns:a16="http://schemas.microsoft.com/office/drawing/2014/main" id="{BB4DC850-63BB-4A02-804C-11F776033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188"/>
              <a:ext cx="27" cy="22"/>
            </a:xfrm>
            <a:custGeom>
              <a:avLst/>
              <a:gdLst>
                <a:gd name="T0" fmla="*/ 0 w 11"/>
                <a:gd name="T1" fmla="*/ 9 h 9"/>
                <a:gd name="T2" fmla="*/ 0 w 11"/>
                <a:gd name="T3" fmla="*/ 9 h 9"/>
                <a:gd name="T4" fmla="*/ 0 w 11"/>
                <a:gd name="T5" fmla="*/ 8 h 9"/>
                <a:gd name="T6" fmla="*/ 10 w 11"/>
                <a:gd name="T7" fmla="*/ 1 h 9"/>
                <a:gd name="T8" fmla="*/ 10 w 11"/>
                <a:gd name="T9" fmla="*/ 0 h 9"/>
                <a:gd name="T10" fmla="*/ 11 w 11"/>
                <a:gd name="T11" fmla="*/ 1 h 9"/>
                <a:gd name="T12" fmla="*/ 1 w 11"/>
                <a:gd name="T13" fmla="*/ 9 h 9"/>
                <a:gd name="T14" fmla="*/ 0 w 11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5" y="7"/>
                    <a:pt x="8" y="4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9" y="4"/>
                    <a:pt x="5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2" name="Freeform 456">
              <a:extLst>
                <a:ext uri="{FF2B5EF4-FFF2-40B4-BE49-F238E27FC236}">
                  <a16:creationId xmlns="" xmlns:a16="http://schemas.microsoft.com/office/drawing/2014/main" id="{03A7A877-FEC8-4729-AB08-57786DD31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155"/>
              <a:ext cx="70" cy="58"/>
            </a:xfrm>
            <a:custGeom>
              <a:avLst/>
              <a:gdLst>
                <a:gd name="T0" fmla="*/ 21 w 28"/>
                <a:gd name="T1" fmla="*/ 23 h 23"/>
                <a:gd name="T2" fmla="*/ 7 w 28"/>
                <a:gd name="T3" fmla="*/ 17 h 23"/>
                <a:gd name="T4" fmla="*/ 2 w 28"/>
                <a:gd name="T5" fmla="*/ 0 h 23"/>
                <a:gd name="T6" fmla="*/ 2 w 28"/>
                <a:gd name="T7" fmla="*/ 0 h 23"/>
                <a:gd name="T8" fmla="*/ 3 w 28"/>
                <a:gd name="T9" fmla="*/ 1 h 23"/>
                <a:gd name="T10" fmla="*/ 7 w 28"/>
                <a:gd name="T11" fmla="*/ 17 h 23"/>
                <a:gd name="T12" fmla="*/ 27 w 28"/>
                <a:gd name="T13" fmla="*/ 22 h 23"/>
                <a:gd name="T14" fmla="*/ 27 w 28"/>
                <a:gd name="T15" fmla="*/ 22 h 23"/>
                <a:gd name="T16" fmla="*/ 27 w 28"/>
                <a:gd name="T17" fmla="*/ 23 h 23"/>
                <a:gd name="T18" fmla="*/ 21 w 2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3">
                  <a:moveTo>
                    <a:pt x="21" y="23"/>
                  </a:moveTo>
                  <a:cubicBezTo>
                    <a:pt x="15" y="23"/>
                    <a:pt x="11" y="21"/>
                    <a:pt x="7" y="17"/>
                  </a:cubicBezTo>
                  <a:cubicBezTo>
                    <a:pt x="2" y="13"/>
                    <a:pt x="0" y="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6"/>
                    <a:pt x="3" y="12"/>
                    <a:pt x="7" y="17"/>
                  </a:cubicBezTo>
                  <a:cubicBezTo>
                    <a:pt x="12" y="22"/>
                    <a:pt x="19" y="23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7" y="23"/>
                    <a:pt x="27" y="23"/>
                  </a:cubicBezTo>
                  <a:cubicBezTo>
                    <a:pt x="25" y="23"/>
                    <a:pt x="23" y="23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3" name="Freeform 457">
              <a:extLst>
                <a:ext uri="{FF2B5EF4-FFF2-40B4-BE49-F238E27FC236}">
                  <a16:creationId xmlns="" xmlns:a16="http://schemas.microsoft.com/office/drawing/2014/main" id="{50E47866-8671-4CC5-A24A-C9BE9A563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140"/>
              <a:ext cx="48" cy="17"/>
            </a:xfrm>
            <a:custGeom>
              <a:avLst/>
              <a:gdLst>
                <a:gd name="T0" fmla="*/ 0 w 19"/>
                <a:gd name="T1" fmla="*/ 7 h 7"/>
                <a:gd name="T2" fmla="*/ 0 w 19"/>
                <a:gd name="T3" fmla="*/ 7 h 7"/>
                <a:gd name="T4" fmla="*/ 0 w 19"/>
                <a:gd name="T5" fmla="*/ 7 h 7"/>
                <a:gd name="T6" fmla="*/ 0 w 19"/>
                <a:gd name="T7" fmla="*/ 7 h 7"/>
                <a:gd name="T8" fmla="*/ 8 w 19"/>
                <a:gd name="T9" fmla="*/ 4 h 7"/>
                <a:gd name="T10" fmla="*/ 18 w 19"/>
                <a:gd name="T11" fmla="*/ 0 h 7"/>
                <a:gd name="T12" fmla="*/ 19 w 19"/>
                <a:gd name="T13" fmla="*/ 1 h 7"/>
                <a:gd name="T14" fmla="*/ 19 w 19"/>
                <a:gd name="T15" fmla="*/ 1 h 7"/>
                <a:gd name="T16" fmla="*/ 8 w 19"/>
                <a:gd name="T17" fmla="*/ 5 h 7"/>
                <a:gd name="T18" fmla="*/ 0 w 1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5" y="5"/>
                    <a:pt x="8" y="4"/>
                  </a:cubicBezTo>
                  <a:cubicBezTo>
                    <a:pt x="11" y="3"/>
                    <a:pt x="16" y="1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2"/>
                    <a:pt x="12" y="4"/>
                    <a:pt x="8" y="5"/>
                  </a:cubicBezTo>
                  <a:cubicBezTo>
                    <a:pt x="4" y="7"/>
                    <a:pt x="1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4" name="Freeform 458">
              <a:extLst>
                <a:ext uri="{FF2B5EF4-FFF2-40B4-BE49-F238E27FC236}">
                  <a16:creationId xmlns="" xmlns:a16="http://schemas.microsoft.com/office/drawing/2014/main" id="{6E6A7D44-F6B6-4025-83FF-03727F0F9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107"/>
              <a:ext cx="8" cy="45"/>
            </a:xfrm>
            <a:custGeom>
              <a:avLst/>
              <a:gdLst>
                <a:gd name="T0" fmla="*/ 1 w 3"/>
                <a:gd name="T1" fmla="*/ 18 h 18"/>
                <a:gd name="T2" fmla="*/ 0 w 3"/>
                <a:gd name="T3" fmla="*/ 18 h 18"/>
                <a:gd name="T4" fmla="*/ 2 w 3"/>
                <a:gd name="T5" fmla="*/ 6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6 h 18"/>
                <a:gd name="T14" fmla="*/ 1 w 3"/>
                <a:gd name="T15" fmla="*/ 18 h 18"/>
                <a:gd name="T16" fmla="*/ 1 w 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8">
                  <a:moveTo>
                    <a:pt x="1" y="18"/>
                  </a:moveTo>
                  <a:cubicBezTo>
                    <a:pt x="1" y="18"/>
                    <a:pt x="0" y="18"/>
                    <a:pt x="0" y="18"/>
                  </a:cubicBezTo>
                  <a:cubicBezTo>
                    <a:pt x="1" y="13"/>
                    <a:pt x="1" y="10"/>
                    <a:pt x="2" y="6"/>
                  </a:cubicBezTo>
                  <a:cubicBezTo>
                    <a:pt x="2" y="4"/>
                    <a:pt x="2" y="3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5"/>
                    <a:pt x="3" y="6"/>
                  </a:cubicBezTo>
                  <a:cubicBezTo>
                    <a:pt x="2" y="10"/>
                    <a:pt x="2" y="14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5" name="Freeform 459">
              <a:extLst>
                <a:ext uri="{FF2B5EF4-FFF2-40B4-BE49-F238E27FC236}">
                  <a16:creationId xmlns="" xmlns:a16="http://schemas.microsoft.com/office/drawing/2014/main" id="{67849D65-7F5C-40BD-BBDA-7D623F77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157"/>
              <a:ext cx="48" cy="23"/>
            </a:xfrm>
            <a:custGeom>
              <a:avLst/>
              <a:gdLst>
                <a:gd name="T0" fmla="*/ 19 w 19"/>
                <a:gd name="T1" fmla="*/ 9 h 9"/>
                <a:gd name="T2" fmla="*/ 19 w 19"/>
                <a:gd name="T3" fmla="*/ 9 h 9"/>
                <a:gd name="T4" fmla="*/ 16 w 19"/>
                <a:gd name="T5" fmla="*/ 7 h 9"/>
                <a:gd name="T6" fmla="*/ 1 w 19"/>
                <a:gd name="T7" fmla="*/ 1 h 9"/>
                <a:gd name="T8" fmla="*/ 0 w 19"/>
                <a:gd name="T9" fmla="*/ 0 h 9"/>
                <a:gd name="T10" fmla="*/ 1 w 19"/>
                <a:gd name="T11" fmla="*/ 0 h 9"/>
                <a:gd name="T12" fmla="*/ 16 w 19"/>
                <a:gd name="T13" fmla="*/ 7 h 9"/>
                <a:gd name="T14" fmla="*/ 19 w 19"/>
                <a:gd name="T15" fmla="*/ 8 h 9"/>
                <a:gd name="T16" fmla="*/ 19 w 19"/>
                <a:gd name="T17" fmla="*/ 8 h 9"/>
                <a:gd name="T18" fmla="*/ 19 w 1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9">
                  <a:moveTo>
                    <a:pt x="19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7" y="8"/>
                    <a:pt x="16" y="7"/>
                  </a:cubicBezTo>
                  <a:cubicBezTo>
                    <a:pt x="11" y="5"/>
                    <a:pt x="2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11" y="5"/>
                    <a:pt x="16" y="7"/>
                  </a:cubicBezTo>
                  <a:cubicBezTo>
                    <a:pt x="17" y="7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6" name="Freeform 460">
              <a:extLst>
                <a:ext uri="{FF2B5EF4-FFF2-40B4-BE49-F238E27FC236}">
                  <a16:creationId xmlns="" xmlns:a16="http://schemas.microsoft.com/office/drawing/2014/main" id="{D3A3AD7B-68D6-49AB-B7CD-465826701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157"/>
              <a:ext cx="18" cy="43"/>
            </a:xfrm>
            <a:custGeom>
              <a:avLst/>
              <a:gdLst>
                <a:gd name="T0" fmla="*/ 6 w 7"/>
                <a:gd name="T1" fmla="*/ 17 h 17"/>
                <a:gd name="T2" fmla="*/ 6 w 7"/>
                <a:gd name="T3" fmla="*/ 16 h 17"/>
                <a:gd name="T4" fmla="*/ 0 w 7"/>
                <a:gd name="T5" fmla="*/ 1 h 17"/>
                <a:gd name="T6" fmla="*/ 0 w 7"/>
                <a:gd name="T7" fmla="*/ 0 h 17"/>
                <a:gd name="T8" fmla="*/ 1 w 7"/>
                <a:gd name="T9" fmla="*/ 0 h 17"/>
                <a:gd name="T10" fmla="*/ 6 w 7"/>
                <a:gd name="T11" fmla="*/ 16 h 17"/>
                <a:gd name="T12" fmla="*/ 6 w 7"/>
                <a:gd name="T13" fmla="*/ 16 h 17"/>
                <a:gd name="T14" fmla="*/ 6 w 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6" y="17"/>
                  </a:moveTo>
                  <a:cubicBezTo>
                    <a:pt x="6" y="17"/>
                    <a:pt x="6" y="16"/>
                    <a:pt x="6" y="16"/>
                  </a:cubicBezTo>
                  <a:cubicBezTo>
                    <a:pt x="4" y="13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5" y="12"/>
                    <a:pt x="6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7" name="Freeform 461">
              <a:extLst>
                <a:ext uri="{FF2B5EF4-FFF2-40B4-BE49-F238E27FC236}">
                  <a16:creationId xmlns="" xmlns:a16="http://schemas.microsoft.com/office/drawing/2014/main" id="{768792CB-7879-4DB8-AD20-42A3FF283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110"/>
              <a:ext cx="3" cy="50"/>
            </a:xfrm>
            <a:custGeom>
              <a:avLst/>
              <a:gdLst>
                <a:gd name="T0" fmla="*/ 1 w 1"/>
                <a:gd name="T1" fmla="*/ 20 h 20"/>
                <a:gd name="T2" fmla="*/ 0 w 1"/>
                <a:gd name="T3" fmla="*/ 19 h 20"/>
                <a:gd name="T4" fmla="*/ 0 w 1"/>
                <a:gd name="T5" fmla="*/ 1 h 20"/>
                <a:gd name="T6" fmla="*/ 1 w 1"/>
                <a:gd name="T7" fmla="*/ 0 h 20"/>
                <a:gd name="T8" fmla="*/ 1 w 1"/>
                <a:gd name="T9" fmla="*/ 1 h 20"/>
                <a:gd name="T10" fmla="*/ 1 w 1"/>
                <a:gd name="T11" fmla="*/ 19 h 20"/>
                <a:gd name="T12" fmla="*/ 1 w 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0">
                  <a:moveTo>
                    <a:pt x="1" y="20"/>
                  </a:moveTo>
                  <a:cubicBezTo>
                    <a:pt x="0" y="20"/>
                    <a:pt x="0" y="19"/>
                    <a:pt x="0" y="19"/>
                  </a:cubicBezTo>
                  <a:cubicBezTo>
                    <a:pt x="0" y="17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1" y="17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8" name="Freeform 462">
              <a:extLst>
                <a:ext uri="{FF2B5EF4-FFF2-40B4-BE49-F238E27FC236}">
                  <a16:creationId xmlns="" xmlns:a16="http://schemas.microsoft.com/office/drawing/2014/main" id="{3826E9F3-E61E-47BF-A014-66355DA1E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127"/>
              <a:ext cx="48" cy="30"/>
            </a:xfrm>
            <a:custGeom>
              <a:avLst/>
              <a:gdLst>
                <a:gd name="T0" fmla="*/ 4 w 19"/>
                <a:gd name="T1" fmla="*/ 12 h 12"/>
                <a:gd name="T2" fmla="*/ 4 w 19"/>
                <a:gd name="T3" fmla="*/ 11 h 12"/>
                <a:gd name="T4" fmla="*/ 4 w 19"/>
                <a:gd name="T5" fmla="*/ 11 h 12"/>
                <a:gd name="T6" fmla="*/ 15 w 19"/>
                <a:gd name="T7" fmla="*/ 6 h 12"/>
                <a:gd name="T8" fmla="*/ 17 w 19"/>
                <a:gd name="T9" fmla="*/ 4 h 12"/>
                <a:gd name="T10" fmla="*/ 18 w 19"/>
                <a:gd name="T11" fmla="*/ 1 h 12"/>
                <a:gd name="T12" fmla="*/ 18 w 19"/>
                <a:gd name="T13" fmla="*/ 1 h 12"/>
                <a:gd name="T14" fmla="*/ 3 w 19"/>
                <a:gd name="T15" fmla="*/ 9 h 12"/>
                <a:gd name="T16" fmla="*/ 1 w 19"/>
                <a:gd name="T17" fmla="*/ 10 h 12"/>
                <a:gd name="T18" fmla="*/ 1 w 19"/>
                <a:gd name="T19" fmla="*/ 10 h 12"/>
                <a:gd name="T20" fmla="*/ 1 w 19"/>
                <a:gd name="T21" fmla="*/ 10 h 12"/>
                <a:gd name="T22" fmla="*/ 3 w 19"/>
                <a:gd name="T23" fmla="*/ 8 h 12"/>
                <a:gd name="T24" fmla="*/ 19 w 19"/>
                <a:gd name="T25" fmla="*/ 0 h 12"/>
                <a:gd name="T26" fmla="*/ 19 w 19"/>
                <a:gd name="T27" fmla="*/ 0 h 12"/>
                <a:gd name="T28" fmla="*/ 19 w 19"/>
                <a:gd name="T29" fmla="*/ 0 h 12"/>
                <a:gd name="T30" fmla="*/ 19 w 19"/>
                <a:gd name="T31" fmla="*/ 2 h 12"/>
                <a:gd name="T32" fmla="*/ 18 w 19"/>
                <a:gd name="T33" fmla="*/ 5 h 12"/>
                <a:gd name="T34" fmla="*/ 18 w 19"/>
                <a:gd name="T35" fmla="*/ 5 h 12"/>
                <a:gd name="T36" fmla="*/ 16 w 19"/>
                <a:gd name="T37" fmla="*/ 6 h 12"/>
                <a:gd name="T38" fmla="*/ 4 w 19"/>
                <a:gd name="T39" fmla="*/ 11 h 12"/>
                <a:gd name="T40" fmla="*/ 4 w 19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2">
                  <a:moveTo>
                    <a:pt x="4" y="12"/>
                  </a:move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7" y="9"/>
                    <a:pt x="12" y="7"/>
                    <a:pt x="15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3"/>
                    <a:pt x="7" y="7"/>
                    <a:pt x="3" y="9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10"/>
                    <a:pt x="0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3" y="8"/>
                  </a:cubicBezTo>
                  <a:cubicBezTo>
                    <a:pt x="7" y="6"/>
                    <a:pt x="14" y="2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2" y="8"/>
                    <a:pt x="8" y="10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9" name="Freeform 463">
              <a:extLst>
                <a:ext uri="{FF2B5EF4-FFF2-40B4-BE49-F238E27FC236}">
                  <a16:creationId xmlns="" xmlns:a16="http://schemas.microsoft.com/office/drawing/2014/main" id="{B7016806-A7D1-4FC8-B876-0E841336B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198"/>
              <a:ext cx="5" cy="12"/>
            </a:xfrm>
            <a:custGeom>
              <a:avLst/>
              <a:gdLst>
                <a:gd name="T0" fmla="*/ 1 w 2"/>
                <a:gd name="T1" fmla="*/ 5 h 5"/>
                <a:gd name="T2" fmla="*/ 1 w 2"/>
                <a:gd name="T3" fmla="*/ 5 h 5"/>
                <a:gd name="T4" fmla="*/ 0 w 2"/>
                <a:gd name="T5" fmla="*/ 5 h 5"/>
                <a:gd name="T6" fmla="*/ 1 w 2"/>
                <a:gd name="T7" fmla="*/ 0 h 5"/>
                <a:gd name="T8" fmla="*/ 1 w 2"/>
                <a:gd name="T9" fmla="*/ 0 h 5"/>
                <a:gd name="T10" fmla="*/ 2 w 2"/>
                <a:gd name="T11" fmla="*/ 0 h 5"/>
                <a:gd name="T12" fmla="*/ 1 w 2"/>
                <a:gd name="T13" fmla="*/ 5 h 5"/>
                <a:gd name="T14" fmla="*/ 1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2"/>
                    <a:pt x="2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0" name="Freeform 464">
              <a:extLst>
                <a:ext uri="{FF2B5EF4-FFF2-40B4-BE49-F238E27FC236}">
                  <a16:creationId xmlns="" xmlns:a16="http://schemas.microsoft.com/office/drawing/2014/main" id="{5E15E8CA-26F7-4459-8EA4-F969A43B2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157"/>
              <a:ext cx="20" cy="53"/>
            </a:xfrm>
            <a:custGeom>
              <a:avLst/>
              <a:gdLst>
                <a:gd name="T0" fmla="*/ 7 w 8"/>
                <a:gd name="T1" fmla="*/ 21 h 21"/>
                <a:gd name="T2" fmla="*/ 7 w 8"/>
                <a:gd name="T3" fmla="*/ 21 h 21"/>
                <a:gd name="T4" fmla="*/ 6 w 8"/>
                <a:gd name="T5" fmla="*/ 20 h 21"/>
                <a:gd name="T6" fmla="*/ 5 w 8"/>
                <a:gd name="T7" fmla="*/ 18 h 21"/>
                <a:gd name="T8" fmla="*/ 5 w 8"/>
                <a:gd name="T9" fmla="*/ 18 h 21"/>
                <a:gd name="T10" fmla="*/ 6 w 8"/>
                <a:gd name="T11" fmla="*/ 18 h 21"/>
                <a:gd name="T12" fmla="*/ 7 w 8"/>
                <a:gd name="T13" fmla="*/ 19 h 21"/>
                <a:gd name="T14" fmla="*/ 7 w 8"/>
                <a:gd name="T15" fmla="*/ 20 h 21"/>
                <a:gd name="T16" fmla="*/ 7 w 8"/>
                <a:gd name="T17" fmla="*/ 18 h 21"/>
                <a:gd name="T18" fmla="*/ 7 w 8"/>
                <a:gd name="T19" fmla="*/ 15 h 21"/>
                <a:gd name="T20" fmla="*/ 4 w 8"/>
                <a:gd name="T21" fmla="*/ 9 h 21"/>
                <a:gd name="T22" fmla="*/ 0 w 8"/>
                <a:gd name="T23" fmla="*/ 1 h 21"/>
                <a:gd name="T24" fmla="*/ 0 w 8"/>
                <a:gd name="T25" fmla="*/ 0 h 21"/>
                <a:gd name="T26" fmla="*/ 1 w 8"/>
                <a:gd name="T27" fmla="*/ 0 h 21"/>
                <a:gd name="T28" fmla="*/ 5 w 8"/>
                <a:gd name="T29" fmla="*/ 9 h 21"/>
                <a:gd name="T30" fmla="*/ 8 w 8"/>
                <a:gd name="T31" fmla="*/ 15 h 21"/>
                <a:gd name="T32" fmla="*/ 8 w 8"/>
                <a:gd name="T33" fmla="*/ 19 h 21"/>
                <a:gd name="T34" fmla="*/ 8 w 8"/>
                <a:gd name="T35" fmla="*/ 21 h 21"/>
                <a:gd name="T36" fmla="*/ 8 w 8"/>
                <a:gd name="T37" fmla="*/ 21 h 21"/>
                <a:gd name="T38" fmla="*/ 7 w 8"/>
                <a:gd name="T3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6" y="20"/>
                    <a:pt x="6" y="20"/>
                  </a:cubicBezTo>
                  <a:cubicBezTo>
                    <a:pt x="6" y="19"/>
                    <a:pt x="5" y="19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6" y="12"/>
                    <a:pt x="4" y="9"/>
                  </a:cubicBezTo>
                  <a:cubicBezTo>
                    <a:pt x="3" y="6"/>
                    <a:pt x="1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2"/>
                    <a:pt x="3" y="6"/>
                    <a:pt x="5" y="9"/>
                  </a:cubicBezTo>
                  <a:cubicBezTo>
                    <a:pt x="7" y="13"/>
                    <a:pt x="8" y="15"/>
                    <a:pt x="8" y="15"/>
                  </a:cubicBezTo>
                  <a:cubicBezTo>
                    <a:pt x="8" y="15"/>
                    <a:pt x="8" y="17"/>
                    <a:pt x="8" y="19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1" name="Freeform 465">
              <a:extLst>
                <a:ext uri="{FF2B5EF4-FFF2-40B4-BE49-F238E27FC236}">
                  <a16:creationId xmlns="" xmlns:a16="http://schemas.microsoft.com/office/drawing/2014/main" id="{7EC9216D-C43B-4BE1-B0E5-9FDB8DCD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157"/>
              <a:ext cx="46" cy="18"/>
            </a:xfrm>
            <a:custGeom>
              <a:avLst/>
              <a:gdLst>
                <a:gd name="T0" fmla="*/ 18 w 18"/>
                <a:gd name="T1" fmla="*/ 7 h 7"/>
                <a:gd name="T2" fmla="*/ 18 w 18"/>
                <a:gd name="T3" fmla="*/ 7 h 7"/>
                <a:gd name="T4" fmla="*/ 13 w 18"/>
                <a:gd name="T5" fmla="*/ 5 h 7"/>
                <a:gd name="T6" fmla="*/ 0 w 18"/>
                <a:gd name="T7" fmla="*/ 0 h 7"/>
                <a:gd name="T8" fmla="*/ 0 w 18"/>
                <a:gd name="T9" fmla="*/ 0 h 7"/>
                <a:gd name="T10" fmla="*/ 0 w 18"/>
                <a:gd name="T11" fmla="*/ 0 h 7"/>
                <a:gd name="T12" fmla="*/ 13 w 18"/>
                <a:gd name="T13" fmla="*/ 4 h 7"/>
                <a:gd name="T14" fmla="*/ 18 w 18"/>
                <a:gd name="T15" fmla="*/ 6 h 7"/>
                <a:gd name="T16" fmla="*/ 18 w 18"/>
                <a:gd name="T17" fmla="*/ 6 h 7"/>
                <a:gd name="T18" fmla="*/ 18 w 1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16" y="6"/>
                    <a:pt x="15" y="6"/>
                    <a:pt x="13" y="5"/>
                  </a:cubicBezTo>
                  <a:cubicBezTo>
                    <a:pt x="8" y="3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9" y="3"/>
                    <a:pt x="13" y="4"/>
                  </a:cubicBezTo>
                  <a:cubicBezTo>
                    <a:pt x="15" y="5"/>
                    <a:pt x="17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2" name="Freeform 466">
              <a:extLst>
                <a:ext uri="{FF2B5EF4-FFF2-40B4-BE49-F238E27FC236}">
                  <a16:creationId xmlns="" xmlns:a16="http://schemas.microsoft.com/office/drawing/2014/main" id="{E2E11C74-8681-4BE8-BCF9-AE63788E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78"/>
              <a:ext cx="2" cy="12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2 h 5"/>
                <a:gd name="T8" fmla="*/ 0 w 1"/>
                <a:gd name="T9" fmla="*/ 0 h 5"/>
                <a:gd name="T10" fmla="*/ 1 w 1"/>
                <a:gd name="T11" fmla="*/ 0 h 5"/>
                <a:gd name="T12" fmla="*/ 1 w 1"/>
                <a:gd name="T13" fmla="*/ 0 h 5"/>
                <a:gd name="T14" fmla="*/ 1 w 1"/>
                <a:gd name="T15" fmla="*/ 2 h 5"/>
                <a:gd name="T16" fmla="*/ 0 w 1"/>
                <a:gd name="T17" fmla="*/ 5 h 5"/>
                <a:gd name="T18" fmla="*/ 0 w 1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3" name="Freeform 467">
              <a:extLst>
                <a:ext uri="{FF2B5EF4-FFF2-40B4-BE49-F238E27FC236}">
                  <a16:creationId xmlns="" xmlns:a16="http://schemas.microsoft.com/office/drawing/2014/main" id="{EB65E526-23D6-451E-A664-64494088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70"/>
              <a:ext cx="5" cy="15"/>
            </a:xfrm>
            <a:custGeom>
              <a:avLst/>
              <a:gdLst>
                <a:gd name="T0" fmla="*/ 1 w 2"/>
                <a:gd name="T1" fmla="*/ 6 h 6"/>
                <a:gd name="T2" fmla="*/ 1 w 2"/>
                <a:gd name="T3" fmla="*/ 6 h 6"/>
                <a:gd name="T4" fmla="*/ 1 w 2"/>
                <a:gd name="T5" fmla="*/ 6 h 6"/>
                <a:gd name="T6" fmla="*/ 1 w 2"/>
                <a:gd name="T7" fmla="*/ 5 h 6"/>
                <a:gd name="T8" fmla="*/ 1 w 2"/>
                <a:gd name="T9" fmla="*/ 5 h 6"/>
                <a:gd name="T10" fmla="*/ 1 w 2"/>
                <a:gd name="T11" fmla="*/ 1 h 6"/>
                <a:gd name="T12" fmla="*/ 2 w 2"/>
                <a:gd name="T13" fmla="*/ 0 h 6"/>
                <a:gd name="T14" fmla="*/ 2 w 2"/>
                <a:gd name="T15" fmla="*/ 1 h 6"/>
                <a:gd name="T16" fmla="*/ 2 w 2"/>
                <a:gd name="T17" fmla="*/ 6 h 6"/>
                <a:gd name="T18" fmla="*/ 2 w 2"/>
                <a:gd name="T19" fmla="*/ 6 h 6"/>
                <a:gd name="T20" fmla="*/ 1 w 2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4" name="Freeform 468">
              <a:extLst>
                <a:ext uri="{FF2B5EF4-FFF2-40B4-BE49-F238E27FC236}">
                  <a16:creationId xmlns="" xmlns:a16="http://schemas.microsoft.com/office/drawing/2014/main" id="{698F49DF-5918-4B3A-9AA6-47CC85B0D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140"/>
              <a:ext cx="8" cy="48"/>
            </a:xfrm>
            <a:custGeom>
              <a:avLst/>
              <a:gdLst>
                <a:gd name="T0" fmla="*/ 1 w 3"/>
                <a:gd name="T1" fmla="*/ 19 h 19"/>
                <a:gd name="T2" fmla="*/ 0 w 3"/>
                <a:gd name="T3" fmla="*/ 19 h 19"/>
                <a:gd name="T4" fmla="*/ 0 w 3"/>
                <a:gd name="T5" fmla="*/ 18 h 19"/>
                <a:gd name="T6" fmla="*/ 1 w 3"/>
                <a:gd name="T7" fmla="*/ 17 h 19"/>
                <a:gd name="T8" fmla="*/ 1 w 3"/>
                <a:gd name="T9" fmla="*/ 17 h 19"/>
                <a:gd name="T10" fmla="*/ 2 w 3"/>
                <a:gd name="T11" fmla="*/ 10 h 19"/>
                <a:gd name="T12" fmla="*/ 1 w 3"/>
                <a:gd name="T13" fmla="*/ 1 h 19"/>
                <a:gd name="T14" fmla="*/ 1 w 3"/>
                <a:gd name="T15" fmla="*/ 1 h 19"/>
                <a:gd name="T16" fmla="*/ 2 w 3"/>
                <a:gd name="T17" fmla="*/ 1 h 19"/>
                <a:gd name="T18" fmla="*/ 3 w 3"/>
                <a:gd name="T19" fmla="*/ 10 h 19"/>
                <a:gd name="T20" fmla="*/ 1 w 3"/>
                <a:gd name="T21" fmla="*/ 18 h 19"/>
                <a:gd name="T22" fmla="*/ 1 w 3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9">
                  <a:moveTo>
                    <a:pt x="1" y="19"/>
                  </a:moveTo>
                  <a:cubicBezTo>
                    <a:pt x="1" y="19"/>
                    <a:pt x="1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7"/>
                    <a:pt x="2" y="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3" y="7"/>
                    <a:pt x="3" y="10"/>
                  </a:cubicBezTo>
                  <a:cubicBezTo>
                    <a:pt x="3" y="13"/>
                    <a:pt x="2" y="16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5" name="Freeform 469">
              <a:extLst>
                <a:ext uri="{FF2B5EF4-FFF2-40B4-BE49-F238E27FC236}">
                  <a16:creationId xmlns="" xmlns:a16="http://schemas.microsoft.com/office/drawing/2014/main" id="{3501A756-126E-4106-9F27-41E65AE0F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150"/>
              <a:ext cx="2" cy="1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4 h 4"/>
                <a:gd name="T6" fmla="*/ 0 w 1"/>
                <a:gd name="T7" fmla="*/ 2 h 4"/>
                <a:gd name="T8" fmla="*/ 0 w 1"/>
                <a:gd name="T9" fmla="*/ 1 h 4"/>
                <a:gd name="T10" fmla="*/ 1 w 1"/>
                <a:gd name="T11" fmla="*/ 0 h 4"/>
                <a:gd name="T12" fmla="*/ 1 w 1"/>
                <a:gd name="T13" fmla="*/ 1 h 4"/>
                <a:gd name="T14" fmla="*/ 1 w 1"/>
                <a:gd name="T15" fmla="*/ 2 h 4"/>
                <a:gd name="T16" fmla="*/ 1 w 1"/>
                <a:gd name="T17" fmla="*/ 4 h 4"/>
                <a:gd name="T18" fmla="*/ 1 w 1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6" name="Freeform 470">
              <a:extLst>
                <a:ext uri="{FF2B5EF4-FFF2-40B4-BE49-F238E27FC236}">
                  <a16:creationId xmlns="" xmlns:a16="http://schemas.microsoft.com/office/drawing/2014/main" id="{540B8B94-2435-42D6-B9E2-2C2B27A8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2170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1 w 2"/>
                <a:gd name="T9" fmla="*/ 0 h 3"/>
                <a:gd name="T10" fmla="*/ 2 w 2"/>
                <a:gd name="T11" fmla="*/ 1 h 3"/>
                <a:gd name="T12" fmla="*/ 1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7" name="Freeform 471">
              <a:extLst>
                <a:ext uri="{FF2B5EF4-FFF2-40B4-BE49-F238E27FC236}">
                  <a16:creationId xmlns="" xmlns:a16="http://schemas.microsoft.com/office/drawing/2014/main" id="{BB71B590-5D67-43E8-BA80-388A8946E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175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1 w 2"/>
                <a:gd name="T9" fmla="*/ 1 h 3"/>
                <a:gd name="T10" fmla="*/ 1 w 2"/>
                <a:gd name="T11" fmla="*/ 1 h 3"/>
                <a:gd name="T12" fmla="*/ 0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8" name="Freeform 472">
              <a:extLst>
                <a:ext uri="{FF2B5EF4-FFF2-40B4-BE49-F238E27FC236}">
                  <a16:creationId xmlns="" xmlns:a16="http://schemas.microsoft.com/office/drawing/2014/main" id="{B4C32874-4DD6-4140-A178-7254B7CB3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180"/>
              <a:ext cx="8" cy="8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1 w 3"/>
                <a:gd name="T5" fmla="*/ 3 h 3"/>
                <a:gd name="T6" fmla="*/ 2 w 3"/>
                <a:gd name="T7" fmla="*/ 0 h 3"/>
                <a:gd name="T8" fmla="*/ 2 w 3"/>
                <a:gd name="T9" fmla="*/ 0 h 3"/>
                <a:gd name="T10" fmla="*/ 2 w 3"/>
                <a:gd name="T11" fmla="*/ 1 h 3"/>
                <a:gd name="T12" fmla="*/ 1 w 3"/>
                <a:gd name="T13" fmla="*/ 3 h 3"/>
                <a:gd name="T14" fmla="*/ 1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9" name="Freeform 473">
              <a:extLst>
                <a:ext uri="{FF2B5EF4-FFF2-40B4-BE49-F238E27FC236}">
                  <a16:creationId xmlns="" xmlns:a16="http://schemas.microsoft.com/office/drawing/2014/main" id="{36008F20-4396-4626-BCB5-15397C9D4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83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0 w 3"/>
                <a:gd name="T5" fmla="*/ 3 h 4"/>
                <a:gd name="T6" fmla="*/ 2 w 3"/>
                <a:gd name="T7" fmla="*/ 1 h 4"/>
                <a:gd name="T8" fmla="*/ 2 w 3"/>
                <a:gd name="T9" fmla="*/ 0 h 4"/>
                <a:gd name="T10" fmla="*/ 3 w 3"/>
                <a:gd name="T11" fmla="*/ 1 h 4"/>
                <a:gd name="T12" fmla="*/ 1 w 3"/>
                <a:gd name="T13" fmla="*/ 3 h 4"/>
                <a:gd name="T14" fmla="*/ 1 w 3"/>
                <a:gd name="T15" fmla="*/ 4 h 4"/>
                <a:gd name="T16" fmla="*/ 1 w 3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0" name="Freeform 474">
              <a:extLst>
                <a:ext uri="{FF2B5EF4-FFF2-40B4-BE49-F238E27FC236}">
                  <a16:creationId xmlns="" xmlns:a16="http://schemas.microsoft.com/office/drawing/2014/main" id="{1FE0A927-494C-4E26-AC7A-FB4DA8F57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2188"/>
              <a:ext cx="5" cy="1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3 h 4"/>
                <a:gd name="T6" fmla="*/ 1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1 w 2"/>
                <a:gd name="T13" fmla="*/ 3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1" name="Freeform 475">
              <a:extLst>
                <a:ext uri="{FF2B5EF4-FFF2-40B4-BE49-F238E27FC236}">
                  <a16:creationId xmlns="" xmlns:a16="http://schemas.microsoft.com/office/drawing/2014/main" id="{E47B10BD-C095-4D08-BC76-0A5594947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190"/>
              <a:ext cx="8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0 w 3"/>
                <a:gd name="T5" fmla="*/ 3 h 4"/>
                <a:gd name="T6" fmla="*/ 2 w 3"/>
                <a:gd name="T7" fmla="*/ 0 h 4"/>
                <a:gd name="T8" fmla="*/ 3 w 3"/>
                <a:gd name="T9" fmla="*/ 0 h 4"/>
                <a:gd name="T10" fmla="*/ 3 w 3"/>
                <a:gd name="T11" fmla="*/ 0 h 4"/>
                <a:gd name="T12" fmla="*/ 1 w 3"/>
                <a:gd name="T13" fmla="*/ 4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2" name="Freeform 476">
              <a:extLst>
                <a:ext uri="{FF2B5EF4-FFF2-40B4-BE49-F238E27FC236}">
                  <a16:creationId xmlns="" xmlns:a16="http://schemas.microsoft.com/office/drawing/2014/main" id="{978D4E12-FB35-4220-9454-95A87BB9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193"/>
              <a:ext cx="8" cy="12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5 h 5"/>
                <a:gd name="T4" fmla="*/ 0 w 3"/>
                <a:gd name="T5" fmla="*/ 4 h 5"/>
                <a:gd name="T6" fmla="*/ 2 w 3"/>
                <a:gd name="T7" fmla="*/ 0 h 5"/>
                <a:gd name="T8" fmla="*/ 2 w 3"/>
                <a:gd name="T9" fmla="*/ 0 h 5"/>
                <a:gd name="T10" fmla="*/ 3 w 3"/>
                <a:gd name="T11" fmla="*/ 0 h 5"/>
                <a:gd name="T12" fmla="*/ 3 w 3"/>
                <a:gd name="T13" fmla="*/ 0 h 5"/>
                <a:gd name="T14" fmla="*/ 3 w 3"/>
                <a:gd name="T15" fmla="*/ 1 h 5"/>
                <a:gd name="T16" fmla="*/ 1 w 3"/>
                <a:gd name="T17" fmla="*/ 4 h 5"/>
                <a:gd name="T18" fmla="*/ 1 w 3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3" name="Freeform 477">
              <a:extLst>
                <a:ext uri="{FF2B5EF4-FFF2-40B4-BE49-F238E27FC236}">
                  <a16:creationId xmlns="" xmlns:a16="http://schemas.microsoft.com/office/drawing/2014/main" id="{ED33330B-D663-41DD-AF71-668F9804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195"/>
              <a:ext cx="10" cy="13"/>
            </a:xfrm>
            <a:custGeom>
              <a:avLst/>
              <a:gdLst>
                <a:gd name="T0" fmla="*/ 1 w 4"/>
                <a:gd name="T1" fmla="*/ 5 h 5"/>
                <a:gd name="T2" fmla="*/ 1 w 4"/>
                <a:gd name="T3" fmla="*/ 5 h 5"/>
                <a:gd name="T4" fmla="*/ 1 w 4"/>
                <a:gd name="T5" fmla="*/ 4 h 5"/>
                <a:gd name="T6" fmla="*/ 3 w 4"/>
                <a:gd name="T7" fmla="*/ 0 h 5"/>
                <a:gd name="T8" fmla="*/ 3 w 4"/>
                <a:gd name="T9" fmla="*/ 0 h 5"/>
                <a:gd name="T10" fmla="*/ 3 w 4"/>
                <a:gd name="T11" fmla="*/ 1 h 5"/>
                <a:gd name="T12" fmla="*/ 1 w 4"/>
                <a:gd name="T13" fmla="*/ 4 h 5"/>
                <a:gd name="T14" fmla="*/ 1 w 4"/>
                <a:gd name="T15" fmla="*/ 5 h 5"/>
                <a:gd name="T16" fmla="*/ 1 w 4"/>
                <a:gd name="T17" fmla="*/ 5 h 5"/>
                <a:gd name="T18" fmla="*/ 1 w 4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3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4" name="Freeform 478">
              <a:extLst>
                <a:ext uri="{FF2B5EF4-FFF2-40B4-BE49-F238E27FC236}">
                  <a16:creationId xmlns="" xmlns:a16="http://schemas.microsoft.com/office/drawing/2014/main" id="{BAF6BA8C-D712-43BB-850E-202C0A0D2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2198"/>
              <a:ext cx="7" cy="15"/>
            </a:xfrm>
            <a:custGeom>
              <a:avLst/>
              <a:gdLst>
                <a:gd name="T0" fmla="*/ 1 w 3"/>
                <a:gd name="T1" fmla="*/ 6 h 6"/>
                <a:gd name="T2" fmla="*/ 0 w 3"/>
                <a:gd name="T3" fmla="*/ 5 h 6"/>
                <a:gd name="T4" fmla="*/ 0 w 3"/>
                <a:gd name="T5" fmla="*/ 5 h 6"/>
                <a:gd name="T6" fmla="*/ 2 w 3"/>
                <a:gd name="T7" fmla="*/ 0 h 6"/>
                <a:gd name="T8" fmla="*/ 3 w 3"/>
                <a:gd name="T9" fmla="*/ 0 h 6"/>
                <a:gd name="T10" fmla="*/ 3 w 3"/>
                <a:gd name="T11" fmla="*/ 0 h 6"/>
                <a:gd name="T12" fmla="*/ 1 w 3"/>
                <a:gd name="T13" fmla="*/ 5 h 6"/>
                <a:gd name="T14" fmla="*/ 1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5" name="Freeform 479">
              <a:extLst>
                <a:ext uri="{FF2B5EF4-FFF2-40B4-BE49-F238E27FC236}">
                  <a16:creationId xmlns="" xmlns:a16="http://schemas.microsoft.com/office/drawing/2014/main" id="{74E5D96A-0881-4178-97A2-FD6D9CE16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198"/>
              <a:ext cx="7" cy="15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0 w 3"/>
                <a:gd name="T5" fmla="*/ 6 h 6"/>
                <a:gd name="T6" fmla="*/ 2 w 3"/>
                <a:gd name="T7" fmla="*/ 1 h 6"/>
                <a:gd name="T8" fmla="*/ 3 w 3"/>
                <a:gd name="T9" fmla="*/ 0 h 6"/>
                <a:gd name="T10" fmla="*/ 3 w 3"/>
                <a:gd name="T11" fmla="*/ 1 h 6"/>
                <a:gd name="T12" fmla="*/ 1 w 3"/>
                <a:gd name="T13" fmla="*/ 6 h 6"/>
                <a:gd name="T14" fmla="*/ 1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6" name="Freeform 480">
              <a:extLst>
                <a:ext uri="{FF2B5EF4-FFF2-40B4-BE49-F238E27FC236}">
                  <a16:creationId xmlns="" xmlns:a16="http://schemas.microsoft.com/office/drawing/2014/main" id="{F442234B-FF59-4B3D-B51F-780A6955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98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0 w 3"/>
                <a:gd name="T5" fmla="*/ 6 h 6"/>
                <a:gd name="T6" fmla="*/ 2 w 3"/>
                <a:gd name="T7" fmla="*/ 0 h 6"/>
                <a:gd name="T8" fmla="*/ 2 w 3"/>
                <a:gd name="T9" fmla="*/ 0 h 6"/>
                <a:gd name="T10" fmla="*/ 3 w 3"/>
                <a:gd name="T11" fmla="*/ 1 h 6"/>
                <a:gd name="T12" fmla="*/ 1 w 3"/>
                <a:gd name="T13" fmla="*/ 6 h 6"/>
                <a:gd name="T14" fmla="*/ 0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7" name="Freeform 481">
              <a:extLst>
                <a:ext uri="{FF2B5EF4-FFF2-40B4-BE49-F238E27FC236}">
                  <a16:creationId xmlns="" xmlns:a16="http://schemas.microsoft.com/office/drawing/2014/main" id="{08582162-09F6-4E35-953F-0CFA86920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198"/>
              <a:ext cx="8" cy="15"/>
            </a:xfrm>
            <a:custGeom>
              <a:avLst/>
              <a:gdLst>
                <a:gd name="T0" fmla="*/ 1 w 3"/>
                <a:gd name="T1" fmla="*/ 6 h 6"/>
                <a:gd name="T2" fmla="*/ 0 w 3"/>
                <a:gd name="T3" fmla="*/ 6 h 6"/>
                <a:gd name="T4" fmla="*/ 0 w 3"/>
                <a:gd name="T5" fmla="*/ 6 h 6"/>
                <a:gd name="T6" fmla="*/ 2 w 3"/>
                <a:gd name="T7" fmla="*/ 1 h 6"/>
                <a:gd name="T8" fmla="*/ 3 w 3"/>
                <a:gd name="T9" fmla="*/ 0 h 6"/>
                <a:gd name="T10" fmla="*/ 3 w 3"/>
                <a:gd name="T11" fmla="*/ 1 h 6"/>
                <a:gd name="T12" fmla="*/ 1 w 3"/>
                <a:gd name="T13" fmla="*/ 5 h 6"/>
                <a:gd name="T14" fmla="*/ 1 w 3"/>
                <a:gd name="T15" fmla="*/ 6 h 6"/>
                <a:gd name="T16" fmla="*/ 1 w 3"/>
                <a:gd name="T17" fmla="*/ 6 h 6"/>
                <a:gd name="T18" fmla="*/ 1 w 3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8" name="Freeform 482">
              <a:extLst>
                <a:ext uri="{FF2B5EF4-FFF2-40B4-BE49-F238E27FC236}">
                  <a16:creationId xmlns="" xmlns:a16="http://schemas.microsoft.com/office/drawing/2014/main" id="{2311FB57-7E28-4069-88FF-DCEF0B54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198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0 w 3"/>
                <a:gd name="T5" fmla="*/ 6 h 6"/>
                <a:gd name="T6" fmla="*/ 2 w 3"/>
                <a:gd name="T7" fmla="*/ 0 h 6"/>
                <a:gd name="T8" fmla="*/ 2 w 3"/>
                <a:gd name="T9" fmla="*/ 0 h 6"/>
                <a:gd name="T10" fmla="*/ 3 w 3"/>
                <a:gd name="T11" fmla="*/ 0 h 6"/>
                <a:gd name="T12" fmla="*/ 1 w 3"/>
                <a:gd name="T13" fmla="*/ 6 h 6"/>
                <a:gd name="T14" fmla="*/ 0 w 3"/>
                <a:gd name="T15" fmla="*/ 6 h 6"/>
                <a:gd name="T16" fmla="*/ 0 w 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4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9" name="Freeform 483">
              <a:extLst>
                <a:ext uri="{FF2B5EF4-FFF2-40B4-BE49-F238E27FC236}">
                  <a16:creationId xmlns="" xmlns:a16="http://schemas.microsoft.com/office/drawing/2014/main" id="{5B08FDE9-8DA6-4F91-86DE-B70AF6E33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203"/>
              <a:ext cx="5" cy="1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0 w 2"/>
                <a:gd name="T5" fmla="*/ 3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1 w 2"/>
                <a:gd name="T13" fmla="*/ 3 h 4"/>
                <a:gd name="T14" fmla="*/ 1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0" name="Freeform 484">
              <a:extLst>
                <a:ext uri="{FF2B5EF4-FFF2-40B4-BE49-F238E27FC236}">
                  <a16:creationId xmlns="" xmlns:a16="http://schemas.microsoft.com/office/drawing/2014/main" id="{6DD3128A-C5E0-4D41-A92E-72FF9F97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168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1" name="Freeform 485">
              <a:extLst>
                <a:ext uri="{FF2B5EF4-FFF2-40B4-BE49-F238E27FC236}">
                  <a16:creationId xmlns="" xmlns:a16="http://schemas.microsoft.com/office/drawing/2014/main" id="{369B3A31-7CA0-473B-937A-994CD0121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168"/>
              <a:ext cx="6" cy="7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1 h 3"/>
                <a:gd name="T8" fmla="*/ 2 w 2"/>
                <a:gd name="T9" fmla="*/ 0 h 3"/>
                <a:gd name="T10" fmla="*/ 2 w 2"/>
                <a:gd name="T11" fmla="*/ 1 h 3"/>
                <a:gd name="T12" fmla="*/ 1 w 2"/>
                <a:gd name="T13" fmla="*/ 3 h 3"/>
                <a:gd name="T14" fmla="*/ 1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2" name="Freeform 486">
              <a:extLst>
                <a:ext uri="{FF2B5EF4-FFF2-40B4-BE49-F238E27FC236}">
                  <a16:creationId xmlns="" xmlns:a16="http://schemas.microsoft.com/office/drawing/2014/main" id="{A6E26B71-A68E-405E-9B88-3399A5573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173"/>
              <a:ext cx="5" cy="7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2 w 2"/>
                <a:gd name="T9" fmla="*/ 0 h 3"/>
                <a:gd name="T10" fmla="*/ 2 w 2"/>
                <a:gd name="T11" fmla="*/ 1 h 3"/>
                <a:gd name="T12" fmla="*/ 1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3" name="Freeform 487">
              <a:extLst>
                <a:ext uri="{FF2B5EF4-FFF2-40B4-BE49-F238E27FC236}">
                  <a16:creationId xmlns="" xmlns:a16="http://schemas.microsoft.com/office/drawing/2014/main" id="{F51DF20C-99FA-4303-BC51-67EF20B43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178"/>
              <a:ext cx="5" cy="1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3 h 4"/>
                <a:gd name="T4" fmla="*/ 0 w 2"/>
                <a:gd name="T5" fmla="*/ 3 h 4"/>
                <a:gd name="T6" fmla="*/ 1 w 2"/>
                <a:gd name="T7" fmla="*/ 0 h 4"/>
                <a:gd name="T8" fmla="*/ 1 w 2"/>
                <a:gd name="T9" fmla="*/ 0 h 4"/>
                <a:gd name="T10" fmla="*/ 2 w 2"/>
                <a:gd name="T11" fmla="*/ 1 h 4"/>
                <a:gd name="T12" fmla="*/ 1 w 2"/>
                <a:gd name="T13" fmla="*/ 3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4" name="Freeform 488">
              <a:extLst>
                <a:ext uri="{FF2B5EF4-FFF2-40B4-BE49-F238E27FC236}">
                  <a16:creationId xmlns="" xmlns:a16="http://schemas.microsoft.com/office/drawing/2014/main" id="{5E663F8E-DFD7-469B-B64F-50A1A8DC2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183"/>
              <a:ext cx="5" cy="1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3 h 4"/>
                <a:gd name="T4" fmla="*/ 0 w 2"/>
                <a:gd name="T5" fmla="*/ 3 h 4"/>
                <a:gd name="T6" fmla="*/ 1 w 2"/>
                <a:gd name="T7" fmla="*/ 0 h 4"/>
                <a:gd name="T8" fmla="*/ 2 w 2"/>
                <a:gd name="T9" fmla="*/ 0 h 4"/>
                <a:gd name="T10" fmla="*/ 2 w 2"/>
                <a:gd name="T11" fmla="*/ 1 h 4"/>
                <a:gd name="T12" fmla="*/ 1 w 2"/>
                <a:gd name="T13" fmla="*/ 3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5" name="Freeform 489">
              <a:extLst>
                <a:ext uri="{FF2B5EF4-FFF2-40B4-BE49-F238E27FC236}">
                  <a16:creationId xmlns="" xmlns:a16="http://schemas.microsoft.com/office/drawing/2014/main" id="{9A4EFA78-4B76-4504-870E-D0FD05077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188"/>
              <a:ext cx="8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3 h 4"/>
                <a:gd name="T6" fmla="*/ 2 w 3"/>
                <a:gd name="T7" fmla="*/ 0 h 4"/>
                <a:gd name="T8" fmla="*/ 3 w 3"/>
                <a:gd name="T9" fmla="*/ 0 h 4"/>
                <a:gd name="T10" fmla="*/ 3 w 3"/>
                <a:gd name="T11" fmla="*/ 1 h 4"/>
                <a:gd name="T12" fmla="*/ 1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6" name="Freeform 490">
              <a:extLst>
                <a:ext uri="{FF2B5EF4-FFF2-40B4-BE49-F238E27FC236}">
                  <a16:creationId xmlns="" xmlns:a16="http://schemas.microsoft.com/office/drawing/2014/main" id="{64820760-CFEB-4727-89A1-083F0C9A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2193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0 w 3"/>
                <a:gd name="T5" fmla="*/ 4 h 4"/>
                <a:gd name="T6" fmla="*/ 1 w 3"/>
                <a:gd name="T7" fmla="*/ 2 h 4"/>
                <a:gd name="T8" fmla="*/ 1 w 3"/>
                <a:gd name="T9" fmla="*/ 1 h 4"/>
                <a:gd name="T10" fmla="*/ 2 w 3"/>
                <a:gd name="T11" fmla="*/ 0 h 4"/>
                <a:gd name="T12" fmla="*/ 2 w 3"/>
                <a:gd name="T13" fmla="*/ 0 h 4"/>
                <a:gd name="T14" fmla="*/ 3 w 3"/>
                <a:gd name="T15" fmla="*/ 0 h 4"/>
                <a:gd name="T16" fmla="*/ 2 w 3"/>
                <a:gd name="T17" fmla="*/ 2 h 4"/>
                <a:gd name="T18" fmla="*/ 2 w 3"/>
                <a:gd name="T19" fmla="*/ 2 h 4"/>
                <a:gd name="T20" fmla="*/ 1 w 3"/>
                <a:gd name="T21" fmla="*/ 4 h 4"/>
                <a:gd name="T22" fmla="*/ 1 w 3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7" name="Freeform 491">
              <a:extLst>
                <a:ext uri="{FF2B5EF4-FFF2-40B4-BE49-F238E27FC236}">
                  <a16:creationId xmlns="" xmlns:a16="http://schemas.microsoft.com/office/drawing/2014/main" id="{EBCB9749-B644-4CD5-A11E-19CF91A4D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200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2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1 w 2"/>
                <a:gd name="T13" fmla="*/ 2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8" name="Freeform 492">
              <a:extLst>
                <a:ext uri="{FF2B5EF4-FFF2-40B4-BE49-F238E27FC236}">
                  <a16:creationId xmlns="" xmlns:a16="http://schemas.microsoft.com/office/drawing/2014/main" id="{5C65ECDB-F2AA-48AA-A067-563FF47A2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157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2 h 2"/>
                <a:gd name="T12" fmla="*/ 0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9" name="Freeform 493">
              <a:extLst>
                <a:ext uri="{FF2B5EF4-FFF2-40B4-BE49-F238E27FC236}">
                  <a16:creationId xmlns="" xmlns:a16="http://schemas.microsoft.com/office/drawing/2014/main" id="{BD019AA9-8A5F-4085-8500-DA7B3031E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160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1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0" name="Freeform 494">
              <a:extLst>
                <a:ext uri="{FF2B5EF4-FFF2-40B4-BE49-F238E27FC236}">
                  <a16:creationId xmlns="" xmlns:a16="http://schemas.microsoft.com/office/drawing/2014/main" id="{16782299-6C09-45EF-94F1-410431DBE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162"/>
              <a:ext cx="5" cy="6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1" name="Freeform 495">
              <a:extLst>
                <a:ext uri="{FF2B5EF4-FFF2-40B4-BE49-F238E27FC236}">
                  <a16:creationId xmlns="" xmlns:a16="http://schemas.microsoft.com/office/drawing/2014/main" id="{1FFB7634-2069-463E-85B9-5FF2AFEE5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2162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1 w 2"/>
                <a:gd name="T9" fmla="*/ 0 h 3"/>
                <a:gd name="T10" fmla="*/ 2 w 2"/>
                <a:gd name="T11" fmla="*/ 1 h 3"/>
                <a:gd name="T12" fmla="*/ 1 w 2"/>
                <a:gd name="T13" fmla="*/ 2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2" name="Freeform 496">
              <a:extLst>
                <a:ext uri="{FF2B5EF4-FFF2-40B4-BE49-F238E27FC236}">
                  <a16:creationId xmlns="" xmlns:a16="http://schemas.microsoft.com/office/drawing/2014/main" id="{B79948FF-024F-474B-B287-F3DBAEC7D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2165"/>
              <a:ext cx="5" cy="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2 w 2"/>
                <a:gd name="T9" fmla="*/ 0 h 3"/>
                <a:gd name="T10" fmla="*/ 2 w 2"/>
                <a:gd name="T11" fmla="*/ 1 h 3"/>
                <a:gd name="T12" fmla="*/ 1 w 2"/>
                <a:gd name="T13" fmla="*/ 3 h 3"/>
                <a:gd name="T14" fmla="*/ 1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3" name="Freeform 497">
              <a:extLst>
                <a:ext uri="{FF2B5EF4-FFF2-40B4-BE49-F238E27FC236}">
                  <a16:creationId xmlns="" xmlns:a16="http://schemas.microsoft.com/office/drawing/2014/main" id="{BB6167A5-8CE4-44DF-AC3B-314357861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168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4" name="Freeform 498">
              <a:extLst>
                <a:ext uri="{FF2B5EF4-FFF2-40B4-BE49-F238E27FC236}">
                  <a16:creationId xmlns="" xmlns:a16="http://schemas.microsoft.com/office/drawing/2014/main" id="{8F924219-A782-4BF6-B02A-62BBC1FE5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170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5" name="Freeform 499">
              <a:extLst>
                <a:ext uri="{FF2B5EF4-FFF2-40B4-BE49-F238E27FC236}">
                  <a16:creationId xmlns="" xmlns:a16="http://schemas.microsoft.com/office/drawing/2014/main" id="{DFD3E2FB-3F08-4B0A-9699-332BC7CB6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170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1 h 3"/>
                <a:gd name="T12" fmla="*/ 1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6" name="Freeform 500">
              <a:extLst>
                <a:ext uri="{FF2B5EF4-FFF2-40B4-BE49-F238E27FC236}">
                  <a16:creationId xmlns="" xmlns:a16="http://schemas.microsoft.com/office/drawing/2014/main" id="{CB8D81AD-FD48-413C-99D3-0AE9EFBFE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75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7" name="Freeform 501">
              <a:extLst>
                <a:ext uri="{FF2B5EF4-FFF2-40B4-BE49-F238E27FC236}">
                  <a16:creationId xmlns="" xmlns:a16="http://schemas.microsoft.com/office/drawing/2014/main" id="{F0C9397A-B379-4A45-978D-249521397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2193"/>
              <a:ext cx="8" cy="15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0 w 3"/>
                <a:gd name="T5" fmla="*/ 6 h 6"/>
                <a:gd name="T6" fmla="*/ 2 w 3"/>
                <a:gd name="T7" fmla="*/ 1 h 6"/>
                <a:gd name="T8" fmla="*/ 2 w 3"/>
                <a:gd name="T9" fmla="*/ 0 h 6"/>
                <a:gd name="T10" fmla="*/ 3 w 3"/>
                <a:gd name="T11" fmla="*/ 1 h 6"/>
                <a:gd name="T12" fmla="*/ 1 w 3"/>
                <a:gd name="T13" fmla="*/ 6 h 6"/>
                <a:gd name="T14" fmla="*/ 1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8" name="Freeform 502">
              <a:extLst>
                <a:ext uri="{FF2B5EF4-FFF2-40B4-BE49-F238E27FC236}">
                  <a16:creationId xmlns="" xmlns:a16="http://schemas.microsoft.com/office/drawing/2014/main" id="{87A362CB-10CB-4B57-9433-C24F8D3E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2190"/>
              <a:ext cx="5" cy="18"/>
            </a:xfrm>
            <a:custGeom>
              <a:avLst/>
              <a:gdLst>
                <a:gd name="T0" fmla="*/ 0 w 2"/>
                <a:gd name="T1" fmla="*/ 7 h 7"/>
                <a:gd name="T2" fmla="*/ 0 w 2"/>
                <a:gd name="T3" fmla="*/ 7 h 7"/>
                <a:gd name="T4" fmla="*/ 0 w 2"/>
                <a:gd name="T5" fmla="*/ 6 h 7"/>
                <a:gd name="T6" fmla="*/ 2 w 2"/>
                <a:gd name="T7" fmla="*/ 1 h 7"/>
                <a:gd name="T8" fmla="*/ 2 w 2"/>
                <a:gd name="T9" fmla="*/ 0 h 7"/>
                <a:gd name="T10" fmla="*/ 2 w 2"/>
                <a:gd name="T11" fmla="*/ 1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7 h 7"/>
                <a:gd name="T18" fmla="*/ 0 w 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9" name="Freeform 503">
              <a:extLst>
                <a:ext uri="{FF2B5EF4-FFF2-40B4-BE49-F238E27FC236}">
                  <a16:creationId xmlns="" xmlns:a16="http://schemas.microsoft.com/office/drawing/2014/main" id="{BF094BBC-5ED0-4B52-85C2-7119B2F12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188"/>
              <a:ext cx="5" cy="17"/>
            </a:xfrm>
            <a:custGeom>
              <a:avLst/>
              <a:gdLst>
                <a:gd name="T0" fmla="*/ 0 w 2"/>
                <a:gd name="T1" fmla="*/ 7 h 7"/>
                <a:gd name="T2" fmla="*/ 0 w 2"/>
                <a:gd name="T3" fmla="*/ 7 h 7"/>
                <a:gd name="T4" fmla="*/ 0 w 2"/>
                <a:gd name="T5" fmla="*/ 6 h 7"/>
                <a:gd name="T6" fmla="*/ 1 w 2"/>
                <a:gd name="T7" fmla="*/ 1 h 7"/>
                <a:gd name="T8" fmla="*/ 2 w 2"/>
                <a:gd name="T9" fmla="*/ 0 h 7"/>
                <a:gd name="T10" fmla="*/ 2 w 2"/>
                <a:gd name="T11" fmla="*/ 1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7 h 7"/>
                <a:gd name="T18" fmla="*/ 0 w 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0" name="Freeform 504">
              <a:extLst>
                <a:ext uri="{FF2B5EF4-FFF2-40B4-BE49-F238E27FC236}">
                  <a16:creationId xmlns="" xmlns:a16="http://schemas.microsoft.com/office/drawing/2014/main" id="{B93AAD6D-9A1C-43F4-987E-407D03D09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183"/>
              <a:ext cx="5" cy="17"/>
            </a:xfrm>
            <a:custGeom>
              <a:avLst/>
              <a:gdLst>
                <a:gd name="T0" fmla="*/ 0 w 2"/>
                <a:gd name="T1" fmla="*/ 7 h 7"/>
                <a:gd name="T2" fmla="*/ 0 w 2"/>
                <a:gd name="T3" fmla="*/ 7 h 7"/>
                <a:gd name="T4" fmla="*/ 0 w 2"/>
                <a:gd name="T5" fmla="*/ 6 h 7"/>
                <a:gd name="T6" fmla="*/ 1 w 2"/>
                <a:gd name="T7" fmla="*/ 1 h 7"/>
                <a:gd name="T8" fmla="*/ 2 w 2"/>
                <a:gd name="T9" fmla="*/ 0 h 7"/>
                <a:gd name="T10" fmla="*/ 2 w 2"/>
                <a:gd name="T11" fmla="*/ 1 h 7"/>
                <a:gd name="T12" fmla="*/ 1 w 2"/>
                <a:gd name="T13" fmla="*/ 7 h 7"/>
                <a:gd name="T14" fmla="*/ 0 w 2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3"/>
                    <a:pt x="1" y="5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1" name="Freeform 505">
              <a:extLst>
                <a:ext uri="{FF2B5EF4-FFF2-40B4-BE49-F238E27FC236}">
                  <a16:creationId xmlns="" xmlns:a16="http://schemas.microsoft.com/office/drawing/2014/main" id="{1939052C-C04B-488B-BBD9-F3E01F573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147"/>
              <a:ext cx="5" cy="10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4 h 4"/>
                <a:gd name="T4" fmla="*/ 0 w 2"/>
                <a:gd name="T5" fmla="*/ 4 h 4"/>
                <a:gd name="T6" fmla="*/ 1 w 2"/>
                <a:gd name="T7" fmla="*/ 0 h 4"/>
                <a:gd name="T8" fmla="*/ 2 w 2"/>
                <a:gd name="T9" fmla="*/ 0 h 4"/>
                <a:gd name="T10" fmla="*/ 2 w 2"/>
                <a:gd name="T11" fmla="*/ 1 h 4"/>
                <a:gd name="T12" fmla="*/ 1 w 2"/>
                <a:gd name="T13" fmla="*/ 4 h 4"/>
                <a:gd name="T14" fmla="*/ 1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2" name="Freeform 506">
              <a:extLst>
                <a:ext uri="{FF2B5EF4-FFF2-40B4-BE49-F238E27FC236}">
                  <a16:creationId xmlns="" xmlns:a16="http://schemas.microsoft.com/office/drawing/2014/main" id="{F95206BC-FECF-4097-B5A2-E10C7B3F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2145"/>
              <a:ext cx="5" cy="1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3 h 4"/>
                <a:gd name="T6" fmla="*/ 1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1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3" name="Freeform 507">
              <a:extLst>
                <a:ext uri="{FF2B5EF4-FFF2-40B4-BE49-F238E27FC236}">
                  <a16:creationId xmlns="" xmlns:a16="http://schemas.microsoft.com/office/drawing/2014/main" id="{8E4E8F8C-FCBA-457F-8BEA-FD4B843C1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142"/>
              <a:ext cx="8" cy="13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5 h 5"/>
                <a:gd name="T4" fmla="*/ 0 w 3"/>
                <a:gd name="T5" fmla="*/ 4 h 5"/>
                <a:gd name="T6" fmla="*/ 2 w 3"/>
                <a:gd name="T7" fmla="*/ 0 h 5"/>
                <a:gd name="T8" fmla="*/ 3 w 3"/>
                <a:gd name="T9" fmla="*/ 0 h 5"/>
                <a:gd name="T10" fmla="*/ 3 w 3"/>
                <a:gd name="T11" fmla="*/ 0 h 5"/>
                <a:gd name="T12" fmla="*/ 1 w 3"/>
                <a:gd name="T13" fmla="*/ 4 h 5"/>
                <a:gd name="T14" fmla="*/ 1 w 3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4" name="Freeform 508">
              <a:extLst>
                <a:ext uri="{FF2B5EF4-FFF2-40B4-BE49-F238E27FC236}">
                  <a16:creationId xmlns="" xmlns:a16="http://schemas.microsoft.com/office/drawing/2014/main" id="{58785B9C-BEE0-4187-9BA3-CBCE52B22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137"/>
              <a:ext cx="5" cy="13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0 w 2"/>
                <a:gd name="T5" fmla="*/ 5 h 5"/>
                <a:gd name="T6" fmla="*/ 2 w 2"/>
                <a:gd name="T7" fmla="*/ 0 h 5"/>
                <a:gd name="T8" fmla="*/ 2 w 2"/>
                <a:gd name="T9" fmla="*/ 0 h 5"/>
                <a:gd name="T10" fmla="*/ 2 w 2"/>
                <a:gd name="T11" fmla="*/ 1 h 5"/>
                <a:gd name="T12" fmla="*/ 1 w 2"/>
                <a:gd name="T13" fmla="*/ 5 h 5"/>
                <a:gd name="T14" fmla="*/ 0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5" name="Freeform 509">
              <a:extLst>
                <a:ext uri="{FF2B5EF4-FFF2-40B4-BE49-F238E27FC236}">
                  <a16:creationId xmlns="" xmlns:a16="http://schemas.microsoft.com/office/drawing/2014/main" id="{283F5015-D044-468D-9E92-674CD0D9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132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0 w 2"/>
                <a:gd name="T5" fmla="*/ 5 h 6"/>
                <a:gd name="T6" fmla="*/ 1 w 2"/>
                <a:gd name="T7" fmla="*/ 1 h 6"/>
                <a:gd name="T8" fmla="*/ 2 w 2"/>
                <a:gd name="T9" fmla="*/ 0 h 6"/>
                <a:gd name="T10" fmla="*/ 2 w 2"/>
                <a:gd name="T11" fmla="*/ 1 h 6"/>
                <a:gd name="T12" fmla="*/ 1 w 2"/>
                <a:gd name="T13" fmla="*/ 6 h 6"/>
                <a:gd name="T14" fmla="*/ 0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4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6" name="Freeform 510">
              <a:extLst>
                <a:ext uri="{FF2B5EF4-FFF2-40B4-BE49-F238E27FC236}">
                  <a16:creationId xmlns="" xmlns:a16="http://schemas.microsoft.com/office/drawing/2014/main" id="{0E8DD025-7D51-459D-9F09-FA356969D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130"/>
              <a:ext cx="8" cy="15"/>
            </a:xfrm>
            <a:custGeom>
              <a:avLst/>
              <a:gdLst>
                <a:gd name="T0" fmla="*/ 1 w 3"/>
                <a:gd name="T1" fmla="*/ 6 h 6"/>
                <a:gd name="T2" fmla="*/ 0 w 3"/>
                <a:gd name="T3" fmla="*/ 5 h 6"/>
                <a:gd name="T4" fmla="*/ 0 w 3"/>
                <a:gd name="T5" fmla="*/ 5 h 6"/>
                <a:gd name="T6" fmla="*/ 2 w 3"/>
                <a:gd name="T7" fmla="*/ 0 h 6"/>
                <a:gd name="T8" fmla="*/ 2 w 3"/>
                <a:gd name="T9" fmla="*/ 0 h 6"/>
                <a:gd name="T10" fmla="*/ 3 w 3"/>
                <a:gd name="T11" fmla="*/ 0 h 6"/>
                <a:gd name="T12" fmla="*/ 1 w 3"/>
                <a:gd name="T13" fmla="*/ 5 h 6"/>
                <a:gd name="T14" fmla="*/ 1 w 3"/>
                <a:gd name="T15" fmla="*/ 5 h 6"/>
                <a:gd name="T16" fmla="*/ 1 w 3"/>
                <a:gd name="T17" fmla="*/ 6 h 6"/>
                <a:gd name="T18" fmla="*/ 1 w 3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7" name="Freeform 511">
              <a:extLst>
                <a:ext uri="{FF2B5EF4-FFF2-40B4-BE49-F238E27FC236}">
                  <a16:creationId xmlns="" xmlns:a16="http://schemas.microsoft.com/office/drawing/2014/main" id="{53EB0A0F-0726-4729-A85A-D9C60CA74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127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0 w 2"/>
                <a:gd name="T5" fmla="*/ 5 h 6"/>
                <a:gd name="T6" fmla="*/ 1 w 2"/>
                <a:gd name="T7" fmla="*/ 1 h 6"/>
                <a:gd name="T8" fmla="*/ 2 w 2"/>
                <a:gd name="T9" fmla="*/ 0 h 6"/>
                <a:gd name="T10" fmla="*/ 2 w 2"/>
                <a:gd name="T11" fmla="*/ 1 h 6"/>
                <a:gd name="T12" fmla="*/ 1 w 2"/>
                <a:gd name="T13" fmla="*/ 5 h 6"/>
                <a:gd name="T14" fmla="*/ 1 w 2"/>
                <a:gd name="T15" fmla="*/ 5 h 6"/>
                <a:gd name="T16" fmla="*/ 1 w 2"/>
                <a:gd name="T17" fmla="*/ 6 h 6"/>
                <a:gd name="T18" fmla="*/ 0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8" name="Freeform 512">
              <a:extLst>
                <a:ext uri="{FF2B5EF4-FFF2-40B4-BE49-F238E27FC236}">
                  <a16:creationId xmlns="" xmlns:a16="http://schemas.microsoft.com/office/drawing/2014/main" id="{0F1FEAE9-6698-48C2-9148-48324CBA2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107"/>
              <a:ext cx="42" cy="23"/>
            </a:xfrm>
            <a:custGeom>
              <a:avLst/>
              <a:gdLst>
                <a:gd name="T0" fmla="*/ 16 w 17"/>
                <a:gd name="T1" fmla="*/ 9 h 9"/>
                <a:gd name="T2" fmla="*/ 16 w 17"/>
                <a:gd name="T3" fmla="*/ 8 h 9"/>
                <a:gd name="T4" fmla="*/ 14 w 17"/>
                <a:gd name="T5" fmla="*/ 6 h 9"/>
                <a:gd name="T6" fmla="*/ 3 w 17"/>
                <a:gd name="T7" fmla="*/ 1 h 9"/>
                <a:gd name="T8" fmla="*/ 0 w 17"/>
                <a:gd name="T9" fmla="*/ 1 h 9"/>
                <a:gd name="T10" fmla="*/ 0 w 17"/>
                <a:gd name="T11" fmla="*/ 0 h 9"/>
                <a:gd name="T12" fmla="*/ 0 w 17"/>
                <a:gd name="T13" fmla="*/ 0 h 9"/>
                <a:gd name="T14" fmla="*/ 3 w 17"/>
                <a:gd name="T15" fmla="*/ 0 h 9"/>
                <a:gd name="T16" fmla="*/ 15 w 17"/>
                <a:gd name="T17" fmla="*/ 6 h 9"/>
                <a:gd name="T18" fmla="*/ 16 w 17"/>
                <a:gd name="T19" fmla="*/ 8 h 9"/>
                <a:gd name="T20" fmla="*/ 16 w 17"/>
                <a:gd name="T21" fmla="*/ 9 h 9"/>
                <a:gd name="T22" fmla="*/ 16 w 17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9">
                  <a:moveTo>
                    <a:pt x="16" y="9"/>
                  </a:move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2" y="3"/>
                    <a:pt x="8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3"/>
                    <a:pt x="15" y="6"/>
                  </a:cubicBezTo>
                  <a:cubicBezTo>
                    <a:pt x="16" y="6"/>
                    <a:pt x="16" y="7"/>
                    <a:pt x="16" y="8"/>
                  </a:cubicBezTo>
                  <a:cubicBezTo>
                    <a:pt x="17" y="8"/>
                    <a:pt x="16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9" name="Freeform 513">
              <a:extLst>
                <a:ext uri="{FF2B5EF4-FFF2-40B4-BE49-F238E27FC236}">
                  <a16:creationId xmlns="" xmlns:a16="http://schemas.microsoft.com/office/drawing/2014/main" id="{176E34BD-8C20-4DB3-8722-DDFA3F026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140"/>
              <a:ext cx="8" cy="35"/>
            </a:xfrm>
            <a:custGeom>
              <a:avLst/>
              <a:gdLst>
                <a:gd name="T0" fmla="*/ 1 w 3"/>
                <a:gd name="T1" fmla="*/ 14 h 14"/>
                <a:gd name="T2" fmla="*/ 1 w 3"/>
                <a:gd name="T3" fmla="*/ 14 h 14"/>
                <a:gd name="T4" fmla="*/ 0 w 3"/>
                <a:gd name="T5" fmla="*/ 13 h 14"/>
                <a:gd name="T6" fmla="*/ 1 w 3"/>
                <a:gd name="T7" fmla="*/ 1 h 14"/>
                <a:gd name="T8" fmla="*/ 1 w 3"/>
                <a:gd name="T9" fmla="*/ 0 h 14"/>
                <a:gd name="T10" fmla="*/ 2 w 3"/>
                <a:gd name="T11" fmla="*/ 1 h 14"/>
                <a:gd name="T12" fmla="*/ 1 w 3"/>
                <a:gd name="T13" fmla="*/ 13 h 14"/>
                <a:gd name="T14" fmla="*/ 1 w 3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4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2" y="10"/>
                    <a:pt x="2" y="5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5"/>
                    <a:pt x="3" y="10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0" name="Freeform 514">
              <a:extLst>
                <a:ext uri="{FF2B5EF4-FFF2-40B4-BE49-F238E27FC236}">
                  <a16:creationId xmlns="" xmlns:a16="http://schemas.microsoft.com/office/drawing/2014/main" id="{800546F3-E2D6-474A-83E0-CFC1649A7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178"/>
              <a:ext cx="27" cy="20"/>
            </a:xfrm>
            <a:custGeom>
              <a:avLst/>
              <a:gdLst>
                <a:gd name="T0" fmla="*/ 1 w 11"/>
                <a:gd name="T1" fmla="*/ 8 h 8"/>
                <a:gd name="T2" fmla="*/ 0 w 11"/>
                <a:gd name="T3" fmla="*/ 8 h 8"/>
                <a:gd name="T4" fmla="*/ 1 w 11"/>
                <a:gd name="T5" fmla="*/ 7 h 8"/>
                <a:gd name="T6" fmla="*/ 11 w 11"/>
                <a:gd name="T7" fmla="*/ 0 h 8"/>
                <a:gd name="T8" fmla="*/ 11 w 11"/>
                <a:gd name="T9" fmla="*/ 0 h 8"/>
                <a:gd name="T10" fmla="*/ 11 w 11"/>
                <a:gd name="T11" fmla="*/ 1 h 8"/>
                <a:gd name="T12" fmla="*/ 1 w 11"/>
                <a:gd name="T13" fmla="*/ 8 h 8"/>
                <a:gd name="T14" fmla="*/ 1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6" y="5"/>
                    <a:pt x="9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0" y="3"/>
                    <a:pt x="6" y="6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1" name="Freeform 515">
              <a:extLst>
                <a:ext uri="{FF2B5EF4-FFF2-40B4-BE49-F238E27FC236}">
                  <a16:creationId xmlns="" xmlns:a16="http://schemas.microsoft.com/office/drawing/2014/main" id="{1CCDFE2B-E8F0-4037-8612-FFE74E204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2110"/>
              <a:ext cx="71" cy="90"/>
            </a:xfrm>
            <a:custGeom>
              <a:avLst/>
              <a:gdLst>
                <a:gd name="T0" fmla="*/ 23 w 28"/>
                <a:gd name="T1" fmla="*/ 36 h 36"/>
                <a:gd name="T2" fmla="*/ 8 w 28"/>
                <a:gd name="T3" fmla="*/ 31 h 36"/>
                <a:gd name="T4" fmla="*/ 6 w 28"/>
                <a:gd name="T5" fmla="*/ 9 h 36"/>
                <a:gd name="T6" fmla="*/ 23 w 28"/>
                <a:gd name="T7" fmla="*/ 0 h 36"/>
                <a:gd name="T8" fmla="*/ 23 w 28"/>
                <a:gd name="T9" fmla="*/ 1 h 36"/>
                <a:gd name="T10" fmla="*/ 23 w 28"/>
                <a:gd name="T11" fmla="*/ 1 h 36"/>
                <a:gd name="T12" fmla="*/ 6 w 28"/>
                <a:gd name="T13" fmla="*/ 10 h 36"/>
                <a:gd name="T14" fmla="*/ 9 w 28"/>
                <a:gd name="T15" fmla="*/ 30 h 36"/>
                <a:gd name="T16" fmla="*/ 28 w 28"/>
                <a:gd name="T17" fmla="*/ 35 h 36"/>
                <a:gd name="T18" fmla="*/ 28 w 28"/>
                <a:gd name="T19" fmla="*/ 35 h 36"/>
                <a:gd name="T20" fmla="*/ 28 w 28"/>
                <a:gd name="T21" fmla="*/ 36 h 36"/>
                <a:gd name="T22" fmla="*/ 23 w 28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3" y="36"/>
                  </a:moveTo>
                  <a:cubicBezTo>
                    <a:pt x="19" y="36"/>
                    <a:pt x="13" y="35"/>
                    <a:pt x="8" y="31"/>
                  </a:cubicBezTo>
                  <a:cubicBezTo>
                    <a:pt x="3" y="27"/>
                    <a:pt x="0" y="17"/>
                    <a:pt x="6" y="9"/>
                  </a:cubicBezTo>
                  <a:cubicBezTo>
                    <a:pt x="9" y="4"/>
                    <a:pt x="15" y="1"/>
                    <a:pt x="23" y="0"/>
                  </a:cubicBezTo>
                  <a:cubicBezTo>
                    <a:pt x="23" y="0"/>
                    <a:pt x="23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6" y="2"/>
                    <a:pt x="10" y="5"/>
                    <a:pt x="6" y="10"/>
                  </a:cubicBezTo>
                  <a:cubicBezTo>
                    <a:pt x="1" y="17"/>
                    <a:pt x="4" y="26"/>
                    <a:pt x="9" y="30"/>
                  </a:cubicBezTo>
                  <a:cubicBezTo>
                    <a:pt x="16" y="36"/>
                    <a:pt x="23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6"/>
                    <a:pt x="28" y="36"/>
                  </a:cubicBezTo>
                  <a:cubicBezTo>
                    <a:pt x="27" y="36"/>
                    <a:pt x="25" y="36"/>
                    <a:pt x="2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2" name="Freeform 516">
              <a:extLst>
                <a:ext uri="{FF2B5EF4-FFF2-40B4-BE49-F238E27FC236}">
                  <a16:creationId xmlns="" xmlns:a16="http://schemas.microsoft.com/office/drawing/2014/main" id="{F8D2892D-E94E-4EF3-A06E-4DB8AFAE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188"/>
              <a:ext cx="27" cy="22"/>
            </a:xfrm>
            <a:custGeom>
              <a:avLst/>
              <a:gdLst>
                <a:gd name="T0" fmla="*/ 0 w 11"/>
                <a:gd name="T1" fmla="*/ 9 h 9"/>
                <a:gd name="T2" fmla="*/ 0 w 11"/>
                <a:gd name="T3" fmla="*/ 9 h 9"/>
                <a:gd name="T4" fmla="*/ 0 w 11"/>
                <a:gd name="T5" fmla="*/ 8 h 9"/>
                <a:gd name="T6" fmla="*/ 10 w 11"/>
                <a:gd name="T7" fmla="*/ 1 h 9"/>
                <a:gd name="T8" fmla="*/ 10 w 11"/>
                <a:gd name="T9" fmla="*/ 0 h 9"/>
                <a:gd name="T10" fmla="*/ 11 w 11"/>
                <a:gd name="T11" fmla="*/ 1 h 9"/>
                <a:gd name="T12" fmla="*/ 1 w 11"/>
                <a:gd name="T13" fmla="*/ 9 h 9"/>
                <a:gd name="T14" fmla="*/ 0 w 11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5" y="7"/>
                    <a:pt x="8" y="4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9" y="4"/>
                    <a:pt x="5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3" name="Freeform 517">
              <a:extLst>
                <a:ext uri="{FF2B5EF4-FFF2-40B4-BE49-F238E27FC236}">
                  <a16:creationId xmlns="" xmlns:a16="http://schemas.microsoft.com/office/drawing/2014/main" id="{20FDFA55-2B1B-4B8C-8CC5-AD6104B75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155"/>
              <a:ext cx="70" cy="58"/>
            </a:xfrm>
            <a:custGeom>
              <a:avLst/>
              <a:gdLst>
                <a:gd name="T0" fmla="*/ 21 w 28"/>
                <a:gd name="T1" fmla="*/ 23 h 23"/>
                <a:gd name="T2" fmla="*/ 7 w 28"/>
                <a:gd name="T3" fmla="*/ 17 h 23"/>
                <a:gd name="T4" fmla="*/ 2 w 28"/>
                <a:gd name="T5" fmla="*/ 0 h 23"/>
                <a:gd name="T6" fmla="*/ 2 w 28"/>
                <a:gd name="T7" fmla="*/ 0 h 23"/>
                <a:gd name="T8" fmla="*/ 3 w 28"/>
                <a:gd name="T9" fmla="*/ 1 h 23"/>
                <a:gd name="T10" fmla="*/ 7 w 28"/>
                <a:gd name="T11" fmla="*/ 17 h 23"/>
                <a:gd name="T12" fmla="*/ 27 w 28"/>
                <a:gd name="T13" fmla="*/ 22 h 23"/>
                <a:gd name="T14" fmla="*/ 27 w 28"/>
                <a:gd name="T15" fmla="*/ 22 h 23"/>
                <a:gd name="T16" fmla="*/ 27 w 28"/>
                <a:gd name="T17" fmla="*/ 23 h 23"/>
                <a:gd name="T18" fmla="*/ 21 w 2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3">
                  <a:moveTo>
                    <a:pt x="21" y="23"/>
                  </a:moveTo>
                  <a:cubicBezTo>
                    <a:pt x="15" y="23"/>
                    <a:pt x="11" y="21"/>
                    <a:pt x="7" y="17"/>
                  </a:cubicBezTo>
                  <a:cubicBezTo>
                    <a:pt x="2" y="13"/>
                    <a:pt x="0" y="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6"/>
                    <a:pt x="3" y="12"/>
                    <a:pt x="7" y="17"/>
                  </a:cubicBezTo>
                  <a:cubicBezTo>
                    <a:pt x="12" y="22"/>
                    <a:pt x="19" y="23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7" y="23"/>
                    <a:pt x="27" y="23"/>
                  </a:cubicBezTo>
                  <a:cubicBezTo>
                    <a:pt x="25" y="23"/>
                    <a:pt x="23" y="23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4" name="Freeform 518">
              <a:extLst>
                <a:ext uri="{FF2B5EF4-FFF2-40B4-BE49-F238E27FC236}">
                  <a16:creationId xmlns="" xmlns:a16="http://schemas.microsoft.com/office/drawing/2014/main" id="{27452B27-F35F-4007-8A38-6433FC601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140"/>
              <a:ext cx="48" cy="17"/>
            </a:xfrm>
            <a:custGeom>
              <a:avLst/>
              <a:gdLst>
                <a:gd name="T0" fmla="*/ 0 w 19"/>
                <a:gd name="T1" fmla="*/ 7 h 7"/>
                <a:gd name="T2" fmla="*/ 0 w 19"/>
                <a:gd name="T3" fmla="*/ 7 h 7"/>
                <a:gd name="T4" fmla="*/ 0 w 19"/>
                <a:gd name="T5" fmla="*/ 7 h 7"/>
                <a:gd name="T6" fmla="*/ 0 w 19"/>
                <a:gd name="T7" fmla="*/ 7 h 7"/>
                <a:gd name="T8" fmla="*/ 8 w 19"/>
                <a:gd name="T9" fmla="*/ 4 h 7"/>
                <a:gd name="T10" fmla="*/ 18 w 19"/>
                <a:gd name="T11" fmla="*/ 0 h 7"/>
                <a:gd name="T12" fmla="*/ 19 w 19"/>
                <a:gd name="T13" fmla="*/ 1 h 7"/>
                <a:gd name="T14" fmla="*/ 19 w 19"/>
                <a:gd name="T15" fmla="*/ 1 h 7"/>
                <a:gd name="T16" fmla="*/ 8 w 19"/>
                <a:gd name="T17" fmla="*/ 5 h 7"/>
                <a:gd name="T18" fmla="*/ 0 w 1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5" y="5"/>
                    <a:pt x="8" y="4"/>
                  </a:cubicBezTo>
                  <a:cubicBezTo>
                    <a:pt x="11" y="3"/>
                    <a:pt x="16" y="1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2"/>
                    <a:pt x="12" y="4"/>
                    <a:pt x="8" y="5"/>
                  </a:cubicBezTo>
                  <a:cubicBezTo>
                    <a:pt x="4" y="7"/>
                    <a:pt x="1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5" name="Freeform 519">
              <a:extLst>
                <a:ext uri="{FF2B5EF4-FFF2-40B4-BE49-F238E27FC236}">
                  <a16:creationId xmlns="" xmlns:a16="http://schemas.microsoft.com/office/drawing/2014/main" id="{0D1FE204-A2F0-4D24-9943-EBB288BD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107"/>
              <a:ext cx="8" cy="45"/>
            </a:xfrm>
            <a:custGeom>
              <a:avLst/>
              <a:gdLst>
                <a:gd name="T0" fmla="*/ 1 w 3"/>
                <a:gd name="T1" fmla="*/ 18 h 18"/>
                <a:gd name="T2" fmla="*/ 0 w 3"/>
                <a:gd name="T3" fmla="*/ 18 h 18"/>
                <a:gd name="T4" fmla="*/ 2 w 3"/>
                <a:gd name="T5" fmla="*/ 6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6 h 18"/>
                <a:gd name="T14" fmla="*/ 1 w 3"/>
                <a:gd name="T15" fmla="*/ 18 h 18"/>
                <a:gd name="T16" fmla="*/ 1 w 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8">
                  <a:moveTo>
                    <a:pt x="1" y="18"/>
                  </a:moveTo>
                  <a:cubicBezTo>
                    <a:pt x="1" y="18"/>
                    <a:pt x="0" y="18"/>
                    <a:pt x="0" y="18"/>
                  </a:cubicBezTo>
                  <a:cubicBezTo>
                    <a:pt x="1" y="13"/>
                    <a:pt x="1" y="10"/>
                    <a:pt x="2" y="6"/>
                  </a:cubicBezTo>
                  <a:cubicBezTo>
                    <a:pt x="2" y="4"/>
                    <a:pt x="2" y="3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5"/>
                    <a:pt x="3" y="6"/>
                  </a:cubicBezTo>
                  <a:cubicBezTo>
                    <a:pt x="2" y="10"/>
                    <a:pt x="2" y="14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6" name="Freeform 520">
              <a:extLst>
                <a:ext uri="{FF2B5EF4-FFF2-40B4-BE49-F238E27FC236}">
                  <a16:creationId xmlns="" xmlns:a16="http://schemas.microsoft.com/office/drawing/2014/main" id="{426EF94E-ED7A-4331-81D4-070A0C2AA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157"/>
              <a:ext cx="48" cy="23"/>
            </a:xfrm>
            <a:custGeom>
              <a:avLst/>
              <a:gdLst>
                <a:gd name="T0" fmla="*/ 19 w 19"/>
                <a:gd name="T1" fmla="*/ 9 h 9"/>
                <a:gd name="T2" fmla="*/ 19 w 19"/>
                <a:gd name="T3" fmla="*/ 9 h 9"/>
                <a:gd name="T4" fmla="*/ 16 w 19"/>
                <a:gd name="T5" fmla="*/ 7 h 9"/>
                <a:gd name="T6" fmla="*/ 1 w 19"/>
                <a:gd name="T7" fmla="*/ 1 h 9"/>
                <a:gd name="T8" fmla="*/ 0 w 19"/>
                <a:gd name="T9" fmla="*/ 0 h 9"/>
                <a:gd name="T10" fmla="*/ 1 w 19"/>
                <a:gd name="T11" fmla="*/ 0 h 9"/>
                <a:gd name="T12" fmla="*/ 16 w 19"/>
                <a:gd name="T13" fmla="*/ 7 h 9"/>
                <a:gd name="T14" fmla="*/ 19 w 19"/>
                <a:gd name="T15" fmla="*/ 8 h 9"/>
                <a:gd name="T16" fmla="*/ 19 w 19"/>
                <a:gd name="T17" fmla="*/ 8 h 9"/>
                <a:gd name="T18" fmla="*/ 19 w 1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9">
                  <a:moveTo>
                    <a:pt x="19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7" y="8"/>
                    <a:pt x="16" y="7"/>
                  </a:cubicBezTo>
                  <a:cubicBezTo>
                    <a:pt x="11" y="5"/>
                    <a:pt x="2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11" y="5"/>
                    <a:pt x="16" y="7"/>
                  </a:cubicBezTo>
                  <a:cubicBezTo>
                    <a:pt x="17" y="7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7" name="Freeform 521">
              <a:extLst>
                <a:ext uri="{FF2B5EF4-FFF2-40B4-BE49-F238E27FC236}">
                  <a16:creationId xmlns="" xmlns:a16="http://schemas.microsoft.com/office/drawing/2014/main" id="{78637E71-8FAD-4100-91ED-1232DAF4A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157"/>
              <a:ext cx="18" cy="43"/>
            </a:xfrm>
            <a:custGeom>
              <a:avLst/>
              <a:gdLst>
                <a:gd name="T0" fmla="*/ 6 w 7"/>
                <a:gd name="T1" fmla="*/ 17 h 17"/>
                <a:gd name="T2" fmla="*/ 6 w 7"/>
                <a:gd name="T3" fmla="*/ 16 h 17"/>
                <a:gd name="T4" fmla="*/ 0 w 7"/>
                <a:gd name="T5" fmla="*/ 1 h 17"/>
                <a:gd name="T6" fmla="*/ 0 w 7"/>
                <a:gd name="T7" fmla="*/ 0 h 17"/>
                <a:gd name="T8" fmla="*/ 1 w 7"/>
                <a:gd name="T9" fmla="*/ 0 h 17"/>
                <a:gd name="T10" fmla="*/ 6 w 7"/>
                <a:gd name="T11" fmla="*/ 16 h 17"/>
                <a:gd name="T12" fmla="*/ 6 w 7"/>
                <a:gd name="T13" fmla="*/ 16 h 17"/>
                <a:gd name="T14" fmla="*/ 6 w 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6" y="17"/>
                  </a:moveTo>
                  <a:cubicBezTo>
                    <a:pt x="6" y="17"/>
                    <a:pt x="6" y="16"/>
                    <a:pt x="6" y="16"/>
                  </a:cubicBezTo>
                  <a:cubicBezTo>
                    <a:pt x="4" y="13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5" y="12"/>
                    <a:pt x="6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8" name="Freeform 522">
              <a:extLst>
                <a:ext uri="{FF2B5EF4-FFF2-40B4-BE49-F238E27FC236}">
                  <a16:creationId xmlns="" xmlns:a16="http://schemas.microsoft.com/office/drawing/2014/main" id="{993E6485-435C-4B78-95DD-D7CA8B755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110"/>
              <a:ext cx="3" cy="50"/>
            </a:xfrm>
            <a:custGeom>
              <a:avLst/>
              <a:gdLst>
                <a:gd name="T0" fmla="*/ 1 w 1"/>
                <a:gd name="T1" fmla="*/ 20 h 20"/>
                <a:gd name="T2" fmla="*/ 0 w 1"/>
                <a:gd name="T3" fmla="*/ 19 h 20"/>
                <a:gd name="T4" fmla="*/ 0 w 1"/>
                <a:gd name="T5" fmla="*/ 1 h 20"/>
                <a:gd name="T6" fmla="*/ 1 w 1"/>
                <a:gd name="T7" fmla="*/ 0 h 20"/>
                <a:gd name="T8" fmla="*/ 1 w 1"/>
                <a:gd name="T9" fmla="*/ 1 h 20"/>
                <a:gd name="T10" fmla="*/ 1 w 1"/>
                <a:gd name="T11" fmla="*/ 19 h 20"/>
                <a:gd name="T12" fmla="*/ 1 w 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0">
                  <a:moveTo>
                    <a:pt x="1" y="20"/>
                  </a:moveTo>
                  <a:cubicBezTo>
                    <a:pt x="0" y="20"/>
                    <a:pt x="0" y="19"/>
                    <a:pt x="0" y="19"/>
                  </a:cubicBezTo>
                  <a:cubicBezTo>
                    <a:pt x="0" y="17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1" y="17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9" name="Freeform 523">
              <a:extLst>
                <a:ext uri="{FF2B5EF4-FFF2-40B4-BE49-F238E27FC236}">
                  <a16:creationId xmlns="" xmlns:a16="http://schemas.microsoft.com/office/drawing/2014/main" id="{1E4EF995-E9D3-4A52-BE30-C666E41F8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127"/>
              <a:ext cx="48" cy="30"/>
            </a:xfrm>
            <a:custGeom>
              <a:avLst/>
              <a:gdLst>
                <a:gd name="T0" fmla="*/ 4 w 19"/>
                <a:gd name="T1" fmla="*/ 12 h 12"/>
                <a:gd name="T2" fmla="*/ 4 w 19"/>
                <a:gd name="T3" fmla="*/ 11 h 12"/>
                <a:gd name="T4" fmla="*/ 4 w 19"/>
                <a:gd name="T5" fmla="*/ 11 h 12"/>
                <a:gd name="T6" fmla="*/ 15 w 19"/>
                <a:gd name="T7" fmla="*/ 6 h 12"/>
                <a:gd name="T8" fmla="*/ 17 w 19"/>
                <a:gd name="T9" fmla="*/ 4 h 12"/>
                <a:gd name="T10" fmla="*/ 18 w 19"/>
                <a:gd name="T11" fmla="*/ 1 h 12"/>
                <a:gd name="T12" fmla="*/ 18 w 19"/>
                <a:gd name="T13" fmla="*/ 1 h 12"/>
                <a:gd name="T14" fmla="*/ 3 w 19"/>
                <a:gd name="T15" fmla="*/ 9 h 12"/>
                <a:gd name="T16" fmla="*/ 1 w 19"/>
                <a:gd name="T17" fmla="*/ 10 h 12"/>
                <a:gd name="T18" fmla="*/ 1 w 19"/>
                <a:gd name="T19" fmla="*/ 10 h 12"/>
                <a:gd name="T20" fmla="*/ 1 w 19"/>
                <a:gd name="T21" fmla="*/ 10 h 12"/>
                <a:gd name="T22" fmla="*/ 3 w 19"/>
                <a:gd name="T23" fmla="*/ 8 h 12"/>
                <a:gd name="T24" fmla="*/ 19 w 19"/>
                <a:gd name="T25" fmla="*/ 0 h 12"/>
                <a:gd name="T26" fmla="*/ 19 w 19"/>
                <a:gd name="T27" fmla="*/ 0 h 12"/>
                <a:gd name="T28" fmla="*/ 19 w 19"/>
                <a:gd name="T29" fmla="*/ 0 h 12"/>
                <a:gd name="T30" fmla="*/ 19 w 19"/>
                <a:gd name="T31" fmla="*/ 2 h 12"/>
                <a:gd name="T32" fmla="*/ 18 w 19"/>
                <a:gd name="T33" fmla="*/ 5 h 12"/>
                <a:gd name="T34" fmla="*/ 18 w 19"/>
                <a:gd name="T35" fmla="*/ 5 h 12"/>
                <a:gd name="T36" fmla="*/ 16 w 19"/>
                <a:gd name="T37" fmla="*/ 6 h 12"/>
                <a:gd name="T38" fmla="*/ 4 w 19"/>
                <a:gd name="T39" fmla="*/ 11 h 12"/>
                <a:gd name="T40" fmla="*/ 4 w 19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2">
                  <a:moveTo>
                    <a:pt x="4" y="12"/>
                  </a:move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7" y="9"/>
                    <a:pt x="12" y="7"/>
                    <a:pt x="15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3"/>
                    <a:pt x="7" y="7"/>
                    <a:pt x="3" y="9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10"/>
                    <a:pt x="0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3" y="8"/>
                  </a:cubicBezTo>
                  <a:cubicBezTo>
                    <a:pt x="7" y="6"/>
                    <a:pt x="14" y="2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2" y="8"/>
                    <a:pt x="8" y="10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0" name="Freeform 524">
              <a:extLst>
                <a:ext uri="{FF2B5EF4-FFF2-40B4-BE49-F238E27FC236}">
                  <a16:creationId xmlns="" xmlns:a16="http://schemas.microsoft.com/office/drawing/2014/main" id="{D8B946BF-C099-47A1-8338-7FFC4BE6A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198"/>
              <a:ext cx="5" cy="12"/>
            </a:xfrm>
            <a:custGeom>
              <a:avLst/>
              <a:gdLst>
                <a:gd name="T0" fmla="*/ 1 w 2"/>
                <a:gd name="T1" fmla="*/ 5 h 5"/>
                <a:gd name="T2" fmla="*/ 1 w 2"/>
                <a:gd name="T3" fmla="*/ 5 h 5"/>
                <a:gd name="T4" fmla="*/ 0 w 2"/>
                <a:gd name="T5" fmla="*/ 5 h 5"/>
                <a:gd name="T6" fmla="*/ 1 w 2"/>
                <a:gd name="T7" fmla="*/ 0 h 5"/>
                <a:gd name="T8" fmla="*/ 1 w 2"/>
                <a:gd name="T9" fmla="*/ 0 h 5"/>
                <a:gd name="T10" fmla="*/ 2 w 2"/>
                <a:gd name="T11" fmla="*/ 0 h 5"/>
                <a:gd name="T12" fmla="*/ 1 w 2"/>
                <a:gd name="T13" fmla="*/ 5 h 5"/>
                <a:gd name="T14" fmla="*/ 1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2"/>
                    <a:pt x="2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1" name="Freeform 525">
              <a:extLst>
                <a:ext uri="{FF2B5EF4-FFF2-40B4-BE49-F238E27FC236}">
                  <a16:creationId xmlns="" xmlns:a16="http://schemas.microsoft.com/office/drawing/2014/main" id="{3FA24428-277E-445D-A016-3DC04F7D9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157"/>
              <a:ext cx="20" cy="53"/>
            </a:xfrm>
            <a:custGeom>
              <a:avLst/>
              <a:gdLst>
                <a:gd name="T0" fmla="*/ 7 w 8"/>
                <a:gd name="T1" fmla="*/ 21 h 21"/>
                <a:gd name="T2" fmla="*/ 7 w 8"/>
                <a:gd name="T3" fmla="*/ 21 h 21"/>
                <a:gd name="T4" fmla="*/ 6 w 8"/>
                <a:gd name="T5" fmla="*/ 20 h 21"/>
                <a:gd name="T6" fmla="*/ 5 w 8"/>
                <a:gd name="T7" fmla="*/ 18 h 21"/>
                <a:gd name="T8" fmla="*/ 5 w 8"/>
                <a:gd name="T9" fmla="*/ 18 h 21"/>
                <a:gd name="T10" fmla="*/ 6 w 8"/>
                <a:gd name="T11" fmla="*/ 18 h 21"/>
                <a:gd name="T12" fmla="*/ 7 w 8"/>
                <a:gd name="T13" fmla="*/ 19 h 21"/>
                <a:gd name="T14" fmla="*/ 7 w 8"/>
                <a:gd name="T15" fmla="*/ 20 h 21"/>
                <a:gd name="T16" fmla="*/ 7 w 8"/>
                <a:gd name="T17" fmla="*/ 18 h 21"/>
                <a:gd name="T18" fmla="*/ 7 w 8"/>
                <a:gd name="T19" fmla="*/ 15 h 21"/>
                <a:gd name="T20" fmla="*/ 4 w 8"/>
                <a:gd name="T21" fmla="*/ 9 h 21"/>
                <a:gd name="T22" fmla="*/ 0 w 8"/>
                <a:gd name="T23" fmla="*/ 1 h 21"/>
                <a:gd name="T24" fmla="*/ 0 w 8"/>
                <a:gd name="T25" fmla="*/ 0 h 21"/>
                <a:gd name="T26" fmla="*/ 1 w 8"/>
                <a:gd name="T27" fmla="*/ 0 h 21"/>
                <a:gd name="T28" fmla="*/ 5 w 8"/>
                <a:gd name="T29" fmla="*/ 9 h 21"/>
                <a:gd name="T30" fmla="*/ 8 w 8"/>
                <a:gd name="T31" fmla="*/ 15 h 21"/>
                <a:gd name="T32" fmla="*/ 8 w 8"/>
                <a:gd name="T33" fmla="*/ 19 h 21"/>
                <a:gd name="T34" fmla="*/ 8 w 8"/>
                <a:gd name="T35" fmla="*/ 21 h 21"/>
                <a:gd name="T36" fmla="*/ 8 w 8"/>
                <a:gd name="T37" fmla="*/ 21 h 21"/>
                <a:gd name="T38" fmla="*/ 7 w 8"/>
                <a:gd name="T3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6" y="20"/>
                    <a:pt x="6" y="20"/>
                  </a:cubicBezTo>
                  <a:cubicBezTo>
                    <a:pt x="6" y="19"/>
                    <a:pt x="5" y="19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6" y="12"/>
                    <a:pt x="4" y="9"/>
                  </a:cubicBezTo>
                  <a:cubicBezTo>
                    <a:pt x="3" y="6"/>
                    <a:pt x="1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2"/>
                    <a:pt x="3" y="6"/>
                    <a:pt x="5" y="9"/>
                  </a:cubicBezTo>
                  <a:cubicBezTo>
                    <a:pt x="7" y="13"/>
                    <a:pt x="8" y="15"/>
                    <a:pt x="8" y="15"/>
                  </a:cubicBezTo>
                  <a:cubicBezTo>
                    <a:pt x="8" y="15"/>
                    <a:pt x="8" y="17"/>
                    <a:pt x="8" y="19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2" name="Freeform 526">
              <a:extLst>
                <a:ext uri="{FF2B5EF4-FFF2-40B4-BE49-F238E27FC236}">
                  <a16:creationId xmlns="" xmlns:a16="http://schemas.microsoft.com/office/drawing/2014/main" id="{FD75E67B-6270-4F49-B121-6B651DE7E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157"/>
              <a:ext cx="46" cy="18"/>
            </a:xfrm>
            <a:custGeom>
              <a:avLst/>
              <a:gdLst>
                <a:gd name="T0" fmla="*/ 18 w 18"/>
                <a:gd name="T1" fmla="*/ 7 h 7"/>
                <a:gd name="T2" fmla="*/ 18 w 18"/>
                <a:gd name="T3" fmla="*/ 7 h 7"/>
                <a:gd name="T4" fmla="*/ 13 w 18"/>
                <a:gd name="T5" fmla="*/ 5 h 7"/>
                <a:gd name="T6" fmla="*/ 0 w 18"/>
                <a:gd name="T7" fmla="*/ 0 h 7"/>
                <a:gd name="T8" fmla="*/ 0 w 18"/>
                <a:gd name="T9" fmla="*/ 0 h 7"/>
                <a:gd name="T10" fmla="*/ 0 w 18"/>
                <a:gd name="T11" fmla="*/ 0 h 7"/>
                <a:gd name="T12" fmla="*/ 13 w 18"/>
                <a:gd name="T13" fmla="*/ 4 h 7"/>
                <a:gd name="T14" fmla="*/ 18 w 18"/>
                <a:gd name="T15" fmla="*/ 6 h 7"/>
                <a:gd name="T16" fmla="*/ 18 w 18"/>
                <a:gd name="T17" fmla="*/ 6 h 7"/>
                <a:gd name="T18" fmla="*/ 18 w 1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16" y="6"/>
                    <a:pt x="15" y="6"/>
                    <a:pt x="13" y="5"/>
                  </a:cubicBezTo>
                  <a:cubicBezTo>
                    <a:pt x="8" y="3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9" y="3"/>
                    <a:pt x="13" y="4"/>
                  </a:cubicBezTo>
                  <a:cubicBezTo>
                    <a:pt x="15" y="5"/>
                    <a:pt x="17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3" name="Freeform 527">
              <a:extLst>
                <a:ext uri="{FF2B5EF4-FFF2-40B4-BE49-F238E27FC236}">
                  <a16:creationId xmlns="" xmlns:a16="http://schemas.microsoft.com/office/drawing/2014/main" id="{59496BA7-5724-4204-B3CE-3411F903D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78"/>
              <a:ext cx="2" cy="12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2 h 5"/>
                <a:gd name="T8" fmla="*/ 0 w 1"/>
                <a:gd name="T9" fmla="*/ 0 h 5"/>
                <a:gd name="T10" fmla="*/ 1 w 1"/>
                <a:gd name="T11" fmla="*/ 0 h 5"/>
                <a:gd name="T12" fmla="*/ 1 w 1"/>
                <a:gd name="T13" fmla="*/ 0 h 5"/>
                <a:gd name="T14" fmla="*/ 1 w 1"/>
                <a:gd name="T15" fmla="*/ 2 h 5"/>
                <a:gd name="T16" fmla="*/ 0 w 1"/>
                <a:gd name="T17" fmla="*/ 5 h 5"/>
                <a:gd name="T18" fmla="*/ 0 w 1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4" name="Freeform 528">
              <a:extLst>
                <a:ext uri="{FF2B5EF4-FFF2-40B4-BE49-F238E27FC236}">
                  <a16:creationId xmlns="" xmlns:a16="http://schemas.microsoft.com/office/drawing/2014/main" id="{2B5DCBFF-B4BD-48B2-8328-5731E8B3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70"/>
              <a:ext cx="5" cy="15"/>
            </a:xfrm>
            <a:custGeom>
              <a:avLst/>
              <a:gdLst>
                <a:gd name="T0" fmla="*/ 1 w 2"/>
                <a:gd name="T1" fmla="*/ 6 h 6"/>
                <a:gd name="T2" fmla="*/ 1 w 2"/>
                <a:gd name="T3" fmla="*/ 6 h 6"/>
                <a:gd name="T4" fmla="*/ 1 w 2"/>
                <a:gd name="T5" fmla="*/ 6 h 6"/>
                <a:gd name="T6" fmla="*/ 1 w 2"/>
                <a:gd name="T7" fmla="*/ 5 h 6"/>
                <a:gd name="T8" fmla="*/ 1 w 2"/>
                <a:gd name="T9" fmla="*/ 5 h 6"/>
                <a:gd name="T10" fmla="*/ 1 w 2"/>
                <a:gd name="T11" fmla="*/ 1 h 6"/>
                <a:gd name="T12" fmla="*/ 2 w 2"/>
                <a:gd name="T13" fmla="*/ 0 h 6"/>
                <a:gd name="T14" fmla="*/ 2 w 2"/>
                <a:gd name="T15" fmla="*/ 1 h 6"/>
                <a:gd name="T16" fmla="*/ 2 w 2"/>
                <a:gd name="T17" fmla="*/ 6 h 6"/>
                <a:gd name="T18" fmla="*/ 2 w 2"/>
                <a:gd name="T19" fmla="*/ 6 h 6"/>
                <a:gd name="T20" fmla="*/ 1 w 2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5" name="Freeform 529">
              <a:extLst>
                <a:ext uri="{FF2B5EF4-FFF2-40B4-BE49-F238E27FC236}">
                  <a16:creationId xmlns="" xmlns:a16="http://schemas.microsoft.com/office/drawing/2014/main" id="{EB43F37C-FD33-4C50-A8D5-16032F265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140"/>
              <a:ext cx="8" cy="48"/>
            </a:xfrm>
            <a:custGeom>
              <a:avLst/>
              <a:gdLst>
                <a:gd name="T0" fmla="*/ 1 w 3"/>
                <a:gd name="T1" fmla="*/ 19 h 19"/>
                <a:gd name="T2" fmla="*/ 0 w 3"/>
                <a:gd name="T3" fmla="*/ 19 h 19"/>
                <a:gd name="T4" fmla="*/ 0 w 3"/>
                <a:gd name="T5" fmla="*/ 18 h 19"/>
                <a:gd name="T6" fmla="*/ 1 w 3"/>
                <a:gd name="T7" fmla="*/ 17 h 19"/>
                <a:gd name="T8" fmla="*/ 1 w 3"/>
                <a:gd name="T9" fmla="*/ 17 h 19"/>
                <a:gd name="T10" fmla="*/ 2 w 3"/>
                <a:gd name="T11" fmla="*/ 10 h 19"/>
                <a:gd name="T12" fmla="*/ 1 w 3"/>
                <a:gd name="T13" fmla="*/ 1 h 19"/>
                <a:gd name="T14" fmla="*/ 1 w 3"/>
                <a:gd name="T15" fmla="*/ 1 h 19"/>
                <a:gd name="T16" fmla="*/ 2 w 3"/>
                <a:gd name="T17" fmla="*/ 1 h 19"/>
                <a:gd name="T18" fmla="*/ 3 w 3"/>
                <a:gd name="T19" fmla="*/ 10 h 19"/>
                <a:gd name="T20" fmla="*/ 1 w 3"/>
                <a:gd name="T21" fmla="*/ 18 h 19"/>
                <a:gd name="T22" fmla="*/ 1 w 3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9">
                  <a:moveTo>
                    <a:pt x="1" y="19"/>
                  </a:moveTo>
                  <a:cubicBezTo>
                    <a:pt x="1" y="19"/>
                    <a:pt x="1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5"/>
                    <a:pt x="2" y="13"/>
                    <a:pt x="2" y="10"/>
                  </a:cubicBezTo>
                  <a:cubicBezTo>
                    <a:pt x="2" y="7"/>
                    <a:pt x="2" y="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3" y="7"/>
                    <a:pt x="3" y="10"/>
                  </a:cubicBezTo>
                  <a:cubicBezTo>
                    <a:pt x="3" y="13"/>
                    <a:pt x="2" y="16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6" name="Freeform 530">
              <a:extLst>
                <a:ext uri="{FF2B5EF4-FFF2-40B4-BE49-F238E27FC236}">
                  <a16:creationId xmlns="" xmlns:a16="http://schemas.microsoft.com/office/drawing/2014/main" id="{D40E90C7-69E4-47B1-A6BE-FD9D26CE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150"/>
              <a:ext cx="2" cy="1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4 h 4"/>
                <a:gd name="T6" fmla="*/ 0 w 1"/>
                <a:gd name="T7" fmla="*/ 2 h 4"/>
                <a:gd name="T8" fmla="*/ 0 w 1"/>
                <a:gd name="T9" fmla="*/ 1 h 4"/>
                <a:gd name="T10" fmla="*/ 1 w 1"/>
                <a:gd name="T11" fmla="*/ 0 h 4"/>
                <a:gd name="T12" fmla="*/ 1 w 1"/>
                <a:gd name="T13" fmla="*/ 1 h 4"/>
                <a:gd name="T14" fmla="*/ 1 w 1"/>
                <a:gd name="T15" fmla="*/ 2 h 4"/>
                <a:gd name="T16" fmla="*/ 1 w 1"/>
                <a:gd name="T17" fmla="*/ 4 h 4"/>
                <a:gd name="T18" fmla="*/ 1 w 1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7" name="Freeform 531">
              <a:extLst>
                <a:ext uri="{FF2B5EF4-FFF2-40B4-BE49-F238E27FC236}">
                  <a16:creationId xmlns="" xmlns:a16="http://schemas.microsoft.com/office/drawing/2014/main" id="{F8F6CB3D-4687-4F37-BBFD-642790EA3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2170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1 w 2"/>
                <a:gd name="T9" fmla="*/ 0 h 3"/>
                <a:gd name="T10" fmla="*/ 2 w 2"/>
                <a:gd name="T11" fmla="*/ 1 h 3"/>
                <a:gd name="T12" fmla="*/ 1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8" name="Freeform 532">
              <a:extLst>
                <a:ext uri="{FF2B5EF4-FFF2-40B4-BE49-F238E27FC236}">
                  <a16:creationId xmlns="" xmlns:a16="http://schemas.microsoft.com/office/drawing/2014/main" id="{1E586654-05FD-46DB-8492-1154D513F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175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1 w 2"/>
                <a:gd name="T9" fmla="*/ 1 h 3"/>
                <a:gd name="T10" fmla="*/ 1 w 2"/>
                <a:gd name="T11" fmla="*/ 1 h 3"/>
                <a:gd name="T12" fmla="*/ 0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9" name="Freeform 533">
              <a:extLst>
                <a:ext uri="{FF2B5EF4-FFF2-40B4-BE49-F238E27FC236}">
                  <a16:creationId xmlns="" xmlns:a16="http://schemas.microsoft.com/office/drawing/2014/main" id="{69142BC7-6717-446F-8F1E-20253F5E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180"/>
              <a:ext cx="8" cy="8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1 w 3"/>
                <a:gd name="T5" fmla="*/ 3 h 3"/>
                <a:gd name="T6" fmla="*/ 2 w 3"/>
                <a:gd name="T7" fmla="*/ 0 h 3"/>
                <a:gd name="T8" fmla="*/ 2 w 3"/>
                <a:gd name="T9" fmla="*/ 0 h 3"/>
                <a:gd name="T10" fmla="*/ 2 w 3"/>
                <a:gd name="T11" fmla="*/ 1 h 3"/>
                <a:gd name="T12" fmla="*/ 1 w 3"/>
                <a:gd name="T13" fmla="*/ 3 h 3"/>
                <a:gd name="T14" fmla="*/ 1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0" name="Freeform 534">
              <a:extLst>
                <a:ext uri="{FF2B5EF4-FFF2-40B4-BE49-F238E27FC236}">
                  <a16:creationId xmlns="" xmlns:a16="http://schemas.microsoft.com/office/drawing/2014/main" id="{5326AA58-33DF-47F2-9BD4-7E0726149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83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0 w 3"/>
                <a:gd name="T5" fmla="*/ 3 h 4"/>
                <a:gd name="T6" fmla="*/ 2 w 3"/>
                <a:gd name="T7" fmla="*/ 1 h 4"/>
                <a:gd name="T8" fmla="*/ 2 w 3"/>
                <a:gd name="T9" fmla="*/ 0 h 4"/>
                <a:gd name="T10" fmla="*/ 3 w 3"/>
                <a:gd name="T11" fmla="*/ 1 h 4"/>
                <a:gd name="T12" fmla="*/ 1 w 3"/>
                <a:gd name="T13" fmla="*/ 3 h 4"/>
                <a:gd name="T14" fmla="*/ 1 w 3"/>
                <a:gd name="T15" fmla="*/ 4 h 4"/>
                <a:gd name="T16" fmla="*/ 1 w 3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1" name="Freeform 535">
              <a:extLst>
                <a:ext uri="{FF2B5EF4-FFF2-40B4-BE49-F238E27FC236}">
                  <a16:creationId xmlns="" xmlns:a16="http://schemas.microsoft.com/office/drawing/2014/main" id="{6A23E0D8-D91F-4897-89C6-FF085267A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2188"/>
              <a:ext cx="5" cy="1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3 h 4"/>
                <a:gd name="T6" fmla="*/ 1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1 w 2"/>
                <a:gd name="T13" fmla="*/ 3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2" name="Freeform 536">
              <a:extLst>
                <a:ext uri="{FF2B5EF4-FFF2-40B4-BE49-F238E27FC236}">
                  <a16:creationId xmlns="" xmlns:a16="http://schemas.microsoft.com/office/drawing/2014/main" id="{90A55EA5-C880-4E27-B84E-539F764AF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190"/>
              <a:ext cx="8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0 w 3"/>
                <a:gd name="T5" fmla="*/ 3 h 4"/>
                <a:gd name="T6" fmla="*/ 2 w 3"/>
                <a:gd name="T7" fmla="*/ 0 h 4"/>
                <a:gd name="T8" fmla="*/ 3 w 3"/>
                <a:gd name="T9" fmla="*/ 0 h 4"/>
                <a:gd name="T10" fmla="*/ 3 w 3"/>
                <a:gd name="T11" fmla="*/ 0 h 4"/>
                <a:gd name="T12" fmla="*/ 1 w 3"/>
                <a:gd name="T13" fmla="*/ 4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3" name="Freeform 537">
              <a:extLst>
                <a:ext uri="{FF2B5EF4-FFF2-40B4-BE49-F238E27FC236}">
                  <a16:creationId xmlns="" xmlns:a16="http://schemas.microsoft.com/office/drawing/2014/main" id="{5BFF6AC2-4427-416C-9F12-6D9B6D467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193"/>
              <a:ext cx="8" cy="12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5 h 5"/>
                <a:gd name="T4" fmla="*/ 0 w 3"/>
                <a:gd name="T5" fmla="*/ 4 h 5"/>
                <a:gd name="T6" fmla="*/ 2 w 3"/>
                <a:gd name="T7" fmla="*/ 0 h 5"/>
                <a:gd name="T8" fmla="*/ 2 w 3"/>
                <a:gd name="T9" fmla="*/ 0 h 5"/>
                <a:gd name="T10" fmla="*/ 3 w 3"/>
                <a:gd name="T11" fmla="*/ 0 h 5"/>
                <a:gd name="T12" fmla="*/ 3 w 3"/>
                <a:gd name="T13" fmla="*/ 0 h 5"/>
                <a:gd name="T14" fmla="*/ 3 w 3"/>
                <a:gd name="T15" fmla="*/ 1 h 5"/>
                <a:gd name="T16" fmla="*/ 1 w 3"/>
                <a:gd name="T17" fmla="*/ 4 h 5"/>
                <a:gd name="T18" fmla="*/ 1 w 3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4" name="Freeform 538">
              <a:extLst>
                <a:ext uri="{FF2B5EF4-FFF2-40B4-BE49-F238E27FC236}">
                  <a16:creationId xmlns="" xmlns:a16="http://schemas.microsoft.com/office/drawing/2014/main" id="{849BE033-4CD1-4BFB-A731-6DF63BC1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195"/>
              <a:ext cx="10" cy="13"/>
            </a:xfrm>
            <a:custGeom>
              <a:avLst/>
              <a:gdLst>
                <a:gd name="T0" fmla="*/ 1 w 4"/>
                <a:gd name="T1" fmla="*/ 5 h 5"/>
                <a:gd name="T2" fmla="*/ 1 w 4"/>
                <a:gd name="T3" fmla="*/ 5 h 5"/>
                <a:gd name="T4" fmla="*/ 1 w 4"/>
                <a:gd name="T5" fmla="*/ 4 h 5"/>
                <a:gd name="T6" fmla="*/ 3 w 4"/>
                <a:gd name="T7" fmla="*/ 0 h 5"/>
                <a:gd name="T8" fmla="*/ 3 w 4"/>
                <a:gd name="T9" fmla="*/ 0 h 5"/>
                <a:gd name="T10" fmla="*/ 3 w 4"/>
                <a:gd name="T11" fmla="*/ 1 h 5"/>
                <a:gd name="T12" fmla="*/ 1 w 4"/>
                <a:gd name="T13" fmla="*/ 4 h 5"/>
                <a:gd name="T14" fmla="*/ 1 w 4"/>
                <a:gd name="T15" fmla="*/ 5 h 5"/>
                <a:gd name="T16" fmla="*/ 1 w 4"/>
                <a:gd name="T17" fmla="*/ 5 h 5"/>
                <a:gd name="T18" fmla="*/ 1 w 4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3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5" name="Freeform 539">
              <a:extLst>
                <a:ext uri="{FF2B5EF4-FFF2-40B4-BE49-F238E27FC236}">
                  <a16:creationId xmlns="" xmlns:a16="http://schemas.microsoft.com/office/drawing/2014/main" id="{5E410758-E1F7-4059-86A8-708252CCA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2198"/>
              <a:ext cx="7" cy="15"/>
            </a:xfrm>
            <a:custGeom>
              <a:avLst/>
              <a:gdLst>
                <a:gd name="T0" fmla="*/ 1 w 3"/>
                <a:gd name="T1" fmla="*/ 6 h 6"/>
                <a:gd name="T2" fmla="*/ 0 w 3"/>
                <a:gd name="T3" fmla="*/ 5 h 6"/>
                <a:gd name="T4" fmla="*/ 0 w 3"/>
                <a:gd name="T5" fmla="*/ 5 h 6"/>
                <a:gd name="T6" fmla="*/ 2 w 3"/>
                <a:gd name="T7" fmla="*/ 0 h 6"/>
                <a:gd name="T8" fmla="*/ 3 w 3"/>
                <a:gd name="T9" fmla="*/ 0 h 6"/>
                <a:gd name="T10" fmla="*/ 3 w 3"/>
                <a:gd name="T11" fmla="*/ 0 h 6"/>
                <a:gd name="T12" fmla="*/ 1 w 3"/>
                <a:gd name="T13" fmla="*/ 5 h 6"/>
                <a:gd name="T14" fmla="*/ 1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6" name="Freeform 540">
              <a:extLst>
                <a:ext uri="{FF2B5EF4-FFF2-40B4-BE49-F238E27FC236}">
                  <a16:creationId xmlns="" xmlns:a16="http://schemas.microsoft.com/office/drawing/2014/main" id="{CF003F89-751E-491F-BCCA-216B671E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198"/>
              <a:ext cx="7" cy="15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0 w 3"/>
                <a:gd name="T5" fmla="*/ 6 h 6"/>
                <a:gd name="T6" fmla="*/ 2 w 3"/>
                <a:gd name="T7" fmla="*/ 1 h 6"/>
                <a:gd name="T8" fmla="*/ 3 w 3"/>
                <a:gd name="T9" fmla="*/ 0 h 6"/>
                <a:gd name="T10" fmla="*/ 3 w 3"/>
                <a:gd name="T11" fmla="*/ 1 h 6"/>
                <a:gd name="T12" fmla="*/ 1 w 3"/>
                <a:gd name="T13" fmla="*/ 6 h 6"/>
                <a:gd name="T14" fmla="*/ 1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7" name="Freeform 541">
              <a:extLst>
                <a:ext uri="{FF2B5EF4-FFF2-40B4-BE49-F238E27FC236}">
                  <a16:creationId xmlns="" xmlns:a16="http://schemas.microsoft.com/office/drawing/2014/main" id="{566C715E-EB7D-4720-BF79-D1629417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98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0 w 3"/>
                <a:gd name="T5" fmla="*/ 6 h 6"/>
                <a:gd name="T6" fmla="*/ 2 w 3"/>
                <a:gd name="T7" fmla="*/ 0 h 6"/>
                <a:gd name="T8" fmla="*/ 2 w 3"/>
                <a:gd name="T9" fmla="*/ 0 h 6"/>
                <a:gd name="T10" fmla="*/ 3 w 3"/>
                <a:gd name="T11" fmla="*/ 1 h 6"/>
                <a:gd name="T12" fmla="*/ 1 w 3"/>
                <a:gd name="T13" fmla="*/ 6 h 6"/>
                <a:gd name="T14" fmla="*/ 0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8" name="Freeform 542">
              <a:extLst>
                <a:ext uri="{FF2B5EF4-FFF2-40B4-BE49-F238E27FC236}">
                  <a16:creationId xmlns="" xmlns:a16="http://schemas.microsoft.com/office/drawing/2014/main" id="{9CC6DADE-983F-459B-BBC7-1C783CFCA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198"/>
              <a:ext cx="8" cy="15"/>
            </a:xfrm>
            <a:custGeom>
              <a:avLst/>
              <a:gdLst>
                <a:gd name="T0" fmla="*/ 1 w 3"/>
                <a:gd name="T1" fmla="*/ 6 h 6"/>
                <a:gd name="T2" fmla="*/ 0 w 3"/>
                <a:gd name="T3" fmla="*/ 6 h 6"/>
                <a:gd name="T4" fmla="*/ 0 w 3"/>
                <a:gd name="T5" fmla="*/ 6 h 6"/>
                <a:gd name="T6" fmla="*/ 2 w 3"/>
                <a:gd name="T7" fmla="*/ 1 h 6"/>
                <a:gd name="T8" fmla="*/ 3 w 3"/>
                <a:gd name="T9" fmla="*/ 0 h 6"/>
                <a:gd name="T10" fmla="*/ 3 w 3"/>
                <a:gd name="T11" fmla="*/ 1 h 6"/>
                <a:gd name="T12" fmla="*/ 1 w 3"/>
                <a:gd name="T13" fmla="*/ 5 h 6"/>
                <a:gd name="T14" fmla="*/ 1 w 3"/>
                <a:gd name="T15" fmla="*/ 6 h 6"/>
                <a:gd name="T16" fmla="*/ 1 w 3"/>
                <a:gd name="T17" fmla="*/ 6 h 6"/>
                <a:gd name="T18" fmla="*/ 1 w 3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9" name="Freeform 543">
              <a:extLst>
                <a:ext uri="{FF2B5EF4-FFF2-40B4-BE49-F238E27FC236}">
                  <a16:creationId xmlns="" xmlns:a16="http://schemas.microsoft.com/office/drawing/2014/main" id="{CB4F9170-02E2-44B6-A0C3-22535476A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198"/>
              <a:ext cx="8" cy="1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0 w 3"/>
                <a:gd name="T5" fmla="*/ 6 h 6"/>
                <a:gd name="T6" fmla="*/ 2 w 3"/>
                <a:gd name="T7" fmla="*/ 0 h 6"/>
                <a:gd name="T8" fmla="*/ 2 w 3"/>
                <a:gd name="T9" fmla="*/ 0 h 6"/>
                <a:gd name="T10" fmla="*/ 3 w 3"/>
                <a:gd name="T11" fmla="*/ 0 h 6"/>
                <a:gd name="T12" fmla="*/ 1 w 3"/>
                <a:gd name="T13" fmla="*/ 6 h 6"/>
                <a:gd name="T14" fmla="*/ 0 w 3"/>
                <a:gd name="T15" fmla="*/ 6 h 6"/>
                <a:gd name="T16" fmla="*/ 0 w 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4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0" name="Freeform 544">
              <a:extLst>
                <a:ext uri="{FF2B5EF4-FFF2-40B4-BE49-F238E27FC236}">
                  <a16:creationId xmlns="" xmlns:a16="http://schemas.microsoft.com/office/drawing/2014/main" id="{67C0BAA2-AE4C-4405-9CD4-97B97623A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203"/>
              <a:ext cx="5" cy="1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0 w 2"/>
                <a:gd name="T5" fmla="*/ 3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1 w 2"/>
                <a:gd name="T13" fmla="*/ 3 h 4"/>
                <a:gd name="T14" fmla="*/ 1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1" name="Freeform 545">
              <a:extLst>
                <a:ext uri="{FF2B5EF4-FFF2-40B4-BE49-F238E27FC236}">
                  <a16:creationId xmlns="" xmlns:a16="http://schemas.microsoft.com/office/drawing/2014/main" id="{EA54D0B4-0E67-49A7-ABFD-6DF763FFF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168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2" name="Freeform 546">
              <a:extLst>
                <a:ext uri="{FF2B5EF4-FFF2-40B4-BE49-F238E27FC236}">
                  <a16:creationId xmlns="" xmlns:a16="http://schemas.microsoft.com/office/drawing/2014/main" id="{3979EA0E-4D6E-468C-A289-4200D0A10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168"/>
              <a:ext cx="6" cy="7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1 h 3"/>
                <a:gd name="T8" fmla="*/ 2 w 2"/>
                <a:gd name="T9" fmla="*/ 0 h 3"/>
                <a:gd name="T10" fmla="*/ 2 w 2"/>
                <a:gd name="T11" fmla="*/ 1 h 3"/>
                <a:gd name="T12" fmla="*/ 1 w 2"/>
                <a:gd name="T13" fmla="*/ 3 h 3"/>
                <a:gd name="T14" fmla="*/ 1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3" name="Freeform 547">
              <a:extLst>
                <a:ext uri="{FF2B5EF4-FFF2-40B4-BE49-F238E27FC236}">
                  <a16:creationId xmlns="" xmlns:a16="http://schemas.microsoft.com/office/drawing/2014/main" id="{D72AF222-5834-4938-AC23-75747CA7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173"/>
              <a:ext cx="5" cy="7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2 w 2"/>
                <a:gd name="T9" fmla="*/ 0 h 3"/>
                <a:gd name="T10" fmla="*/ 2 w 2"/>
                <a:gd name="T11" fmla="*/ 1 h 3"/>
                <a:gd name="T12" fmla="*/ 1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4" name="Freeform 548">
              <a:extLst>
                <a:ext uri="{FF2B5EF4-FFF2-40B4-BE49-F238E27FC236}">
                  <a16:creationId xmlns="" xmlns:a16="http://schemas.microsoft.com/office/drawing/2014/main" id="{3FDA29FC-5D5E-4088-BF14-8949BEF3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178"/>
              <a:ext cx="5" cy="1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3 h 4"/>
                <a:gd name="T4" fmla="*/ 0 w 2"/>
                <a:gd name="T5" fmla="*/ 3 h 4"/>
                <a:gd name="T6" fmla="*/ 1 w 2"/>
                <a:gd name="T7" fmla="*/ 0 h 4"/>
                <a:gd name="T8" fmla="*/ 1 w 2"/>
                <a:gd name="T9" fmla="*/ 0 h 4"/>
                <a:gd name="T10" fmla="*/ 2 w 2"/>
                <a:gd name="T11" fmla="*/ 1 h 4"/>
                <a:gd name="T12" fmla="*/ 1 w 2"/>
                <a:gd name="T13" fmla="*/ 3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5" name="Freeform 549">
              <a:extLst>
                <a:ext uri="{FF2B5EF4-FFF2-40B4-BE49-F238E27FC236}">
                  <a16:creationId xmlns="" xmlns:a16="http://schemas.microsoft.com/office/drawing/2014/main" id="{ADC5A362-8C98-4164-B3F2-791F99E9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183"/>
              <a:ext cx="5" cy="1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3 h 4"/>
                <a:gd name="T4" fmla="*/ 0 w 2"/>
                <a:gd name="T5" fmla="*/ 3 h 4"/>
                <a:gd name="T6" fmla="*/ 1 w 2"/>
                <a:gd name="T7" fmla="*/ 0 h 4"/>
                <a:gd name="T8" fmla="*/ 2 w 2"/>
                <a:gd name="T9" fmla="*/ 0 h 4"/>
                <a:gd name="T10" fmla="*/ 2 w 2"/>
                <a:gd name="T11" fmla="*/ 1 h 4"/>
                <a:gd name="T12" fmla="*/ 1 w 2"/>
                <a:gd name="T13" fmla="*/ 3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6" name="Freeform 550">
              <a:extLst>
                <a:ext uri="{FF2B5EF4-FFF2-40B4-BE49-F238E27FC236}">
                  <a16:creationId xmlns="" xmlns:a16="http://schemas.microsoft.com/office/drawing/2014/main" id="{56DEE473-CE84-48A2-B9F0-6CFC67F94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188"/>
              <a:ext cx="8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3 h 4"/>
                <a:gd name="T6" fmla="*/ 2 w 3"/>
                <a:gd name="T7" fmla="*/ 0 h 4"/>
                <a:gd name="T8" fmla="*/ 3 w 3"/>
                <a:gd name="T9" fmla="*/ 0 h 4"/>
                <a:gd name="T10" fmla="*/ 3 w 3"/>
                <a:gd name="T11" fmla="*/ 1 h 4"/>
                <a:gd name="T12" fmla="*/ 1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7" name="Freeform 551">
              <a:extLst>
                <a:ext uri="{FF2B5EF4-FFF2-40B4-BE49-F238E27FC236}">
                  <a16:creationId xmlns="" xmlns:a16="http://schemas.microsoft.com/office/drawing/2014/main" id="{62685549-755E-49BE-8833-EFF6F1CBF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2193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0 w 3"/>
                <a:gd name="T5" fmla="*/ 4 h 4"/>
                <a:gd name="T6" fmla="*/ 1 w 3"/>
                <a:gd name="T7" fmla="*/ 2 h 4"/>
                <a:gd name="T8" fmla="*/ 1 w 3"/>
                <a:gd name="T9" fmla="*/ 1 h 4"/>
                <a:gd name="T10" fmla="*/ 2 w 3"/>
                <a:gd name="T11" fmla="*/ 0 h 4"/>
                <a:gd name="T12" fmla="*/ 2 w 3"/>
                <a:gd name="T13" fmla="*/ 0 h 4"/>
                <a:gd name="T14" fmla="*/ 3 w 3"/>
                <a:gd name="T15" fmla="*/ 0 h 4"/>
                <a:gd name="T16" fmla="*/ 2 w 3"/>
                <a:gd name="T17" fmla="*/ 2 h 4"/>
                <a:gd name="T18" fmla="*/ 2 w 3"/>
                <a:gd name="T19" fmla="*/ 2 h 4"/>
                <a:gd name="T20" fmla="*/ 1 w 3"/>
                <a:gd name="T21" fmla="*/ 4 h 4"/>
                <a:gd name="T22" fmla="*/ 1 w 3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8" name="Freeform 552">
              <a:extLst>
                <a:ext uri="{FF2B5EF4-FFF2-40B4-BE49-F238E27FC236}">
                  <a16:creationId xmlns="" xmlns:a16="http://schemas.microsoft.com/office/drawing/2014/main" id="{7569BEB2-E1CA-4877-92A6-667EE6F3D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200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2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1 w 2"/>
                <a:gd name="T13" fmla="*/ 2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9" name="Freeform 553">
              <a:extLst>
                <a:ext uri="{FF2B5EF4-FFF2-40B4-BE49-F238E27FC236}">
                  <a16:creationId xmlns="" xmlns:a16="http://schemas.microsoft.com/office/drawing/2014/main" id="{727B3666-A190-4F78-94AB-3B13E7F9D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157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2 h 2"/>
                <a:gd name="T12" fmla="*/ 0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0" name="Freeform 554">
              <a:extLst>
                <a:ext uri="{FF2B5EF4-FFF2-40B4-BE49-F238E27FC236}">
                  <a16:creationId xmlns="" xmlns:a16="http://schemas.microsoft.com/office/drawing/2014/main" id="{9BE83D2B-4992-4773-89AE-87C10F22D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160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1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1" name="Freeform 555">
              <a:extLst>
                <a:ext uri="{FF2B5EF4-FFF2-40B4-BE49-F238E27FC236}">
                  <a16:creationId xmlns="" xmlns:a16="http://schemas.microsoft.com/office/drawing/2014/main" id="{0ECB0672-E16F-4972-B9DC-275CFB491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162"/>
              <a:ext cx="5" cy="6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2" name="Freeform 556">
              <a:extLst>
                <a:ext uri="{FF2B5EF4-FFF2-40B4-BE49-F238E27FC236}">
                  <a16:creationId xmlns="" xmlns:a16="http://schemas.microsoft.com/office/drawing/2014/main" id="{D39BED11-5C58-497C-AA92-A1E1C8223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2162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1 w 2"/>
                <a:gd name="T9" fmla="*/ 0 h 3"/>
                <a:gd name="T10" fmla="*/ 2 w 2"/>
                <a:gd name="T11" fmla="*/ 1 h 3"/>
                <a:gd name="T12" fmla="*/ 1 w 2"/>
                <a:gd name="T13" fmla="*/ 2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3" name="Freeform 557">
              <a:extLst>
                <a:ext uri="{FF2B5EF4-FFF2-40B4-BE49-F238E27FC236}">
                  <a16:creationId xmlns="" xmlns:a16="http://schemas.microsoft.com/office/drawing/2014/main" id="{06DA2B0D-6F71-4BB9-85F4-47D81101F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2165"/>
              <a:ext cx="5" cy="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2 w 2"/>
                <a:gd name="T9" fmla="*/ 0 h 3"/>
                <a:gd name="T10" fmla="*/ 2 w 2"/>
                <a:gd name="T11" fmla="*/ 1 h 3"/>
                <a:gd name="T12" fmla="*/ 1 w 2"/>
                <a:gd name="T13" fmla="*/ 3 h 3"/>
                <a:gd name="T14" fmla="*/ 1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4" name="Freeform 558">
              <a:extLst>
                <a:ext uri="{FF2B5EF4-FFF2-40B4-BE49-F238E27FC236}">
                  <a16:creationId xmlns="" xmlns:a16="http://schemas.microsoft.com/office/drawing/2014/main" id="{53735B28-1116-4994-AD13-F721E6BA4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168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5" name="Freeform 559">
              <a:extLst>
                <a:ext uri="{FF2B5EF4-FFF2-40B4-BE49-F238E27FC236}">
                  <a16:creationId xmlns="" xmlns:a16="http://schemas.microsoft.com/office/drawing/2014/main" id="{C7FDEFA1-5A16-4D0A-BBE9-135D932A0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170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6" name="Freeform 560">
              <a:extLst>
                <a:ext uri="{FF2B5EF4-FFF2-40B4-BE49-F238E27FC236}">
                  <a16:creationId xmlns="" xmlns:a16="http://schemas.microsoft.com/office/drawing/2014/main" id="{41FAC8A7-EA53-4AB2-93BA-08BAF31EE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170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1 h 3"/>
                <a:gd name="T12" fmla="*/ 1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7" name="Freeform 561">
              <a:extLst>
                <a:ext uri="{FF2B5EF4-FFF2-40B4-BE49-F238E27FC236}">
                  <a16:creationId xmlns="" xmlns:a16="http://schemas.microsoft.com/office/drawing/2014/main" id="{F48939CF-78B0-4ED6-AE9B-B9769B39E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175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8" name="Freeform 562">
              <a:extLst>
                <a:ext uri="{FF2B5EF4-FFF2-40B4-BE49-F238E27FC236}">
                  <a16:creationId xmlns="" xmlns:a16="http://schemas.microsoft.com/office/drawing/2014/main" id="{1A047715-F416-489F-A6CC-370C1D057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2193"/>
              <a:ext cx="8" cy="15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0 w 3"/>
                <a:gd name="T5" fmla="*/ 6 h 6"/>
                <a:gd name="T6" fmla="*/ 2 w 3"/>
                <a:gd name="T7" fmla="*/ 1 h 6"/>
                <a:gd name="T8" fmla="*/ 2 w 3"/>
                <a:gd name="T9" fmla="*/ 0 h 6"/>
                <a:gd name="T10" fmla="*/ 3 w 3"/>
                <a:gd name="T11" fmla="*/ 1 h 6"/>
                <a:gd name="T12" fmla="*/ 1 w 3"/>
                <a:gd name="T13" fmla="*/ 6 h 6"/>
                <a:gd name="T14" fmla="*/ 1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9" name="Freeform 563">
              <a:extLst>
                <a:ext uri="{FF2B5EF4-FFF2-40B4-BE49-F238E27FC236}">
                  <a16:creationId xmlns="" xmlns:a16="http://schemas.microsoft.com/office/drawing/2014/main" id="{63D1886B-330C-45AE-A1FC-6FB9D1B8D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2190"/>
              <a:ext cx="5" cy="18"/>
            </a:xfrm>
            <a:custGeom>
              <a:avLst/>
              <a:gdLst>
                <a:gd name="T0" fmla="*/ 0 w 2"/>
                <a:gd name="T1" fmla="*/ 7 h 7"/>
                <a:gd name="T2" fmla="*/ 0 w 2"/>
                <a:gd name="T3" fmla="*/ 7 h 7"/>
                <a:gd name="T4" fmla="*/ 0 w 2"/>
                <a:gd name="T5" fmla="*/ 6 h 7"/>
                <a:gd name="T6" fmla="*/ 2 w 2"/>
                <a:gd name="T7" fmla="*/ 1 h 7"/>
                <a:gd name="T8" fmla="*/ 2 w 2"/>
                <a:gd name="T9" fmla="*/ 0 h 7"/>
                <a:gd name="T10" fmla="*/ 2 w 2"/>
                <a:gd name="T11" fmla="*/ 1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7 h 7"/>
                <a:gd name="T18" fmla="*/ 0 w 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0" name="Freeform 564">
              <a:extLst>
                <a:ext uri="{FF2B5EF4-FFF2-40B4-BE49-F238E27FC236}">
                  <a16:creationId xmlns="" xmlns:a16="http://schemas.microsoft.com/office/drawing/2014/main" id="{2554C058-0138-44AB-B620-C47B125A5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188"/>
              <a:ext cx="5" cy="17"/>
            </a:xfrm>
            <a:custGeom>
              <a:avLst/>
              <a:gdLst>
                <a:gd name="T0" fmla="*/ 0 w 2"/>
                <a:gd name="T1" fmla="*/ 7 h 7"/>
                <a:gd name="T2" fmla="*/ 0 w 2"/>
                <a:gd name="T3" fmla="*/ 7 h 7"/>
                <a:gd name="T4" fmla="*/ 0 w 2"/>
                <a:gd name="T5" fmla="*/ 6 h 7"/>
                <a:gd name="T6" fmla="*/ 1 w 2"/>
                <a:gd name="T7" fmla="*/ 1 h 7"/>
                <a:gd name="T8" fmla="*/ 2 w 2"/>
                <a:gd name="T9" fmla="*/ 0 h 7"/>
                <a:gd name="T10" fmla="*/ 2 w 2"/>
                <a:gd name="T11" fmla="*/ 1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7 h 7"/>
                <a:gd name="T18" fmla="*/ 0 w 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1" name="Freeform 565">
              <a:extLst>
                <a:ext uri="{FF2B5EF4-FFF2-40B4-BE49-F238E27FC236}">
                  <a16:creationId xmlns="" xmlns:a16="http://schemas.microsoft.com/office/drawing/2014/main" id="{C96A535F-681F-4D8E-9D97-EC550A151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183"/>
              <a:ext cx="5" cy="17"/>
            </a:xfrm>
            <a:custGeom>
              <a:avLst/>
              <a:gdLst>
                <a:gd name="T0" fmla="*/ 0 w 2"/>
                <a:gd name="T1" fmla="*/ 7 h 7"/>
                <a:gd name="T2" fmla="*/ 0 w 2"/>
                <a:gd name="T3" fmla="*/ 7 h 7"/>
                <a:gd name="T4" fmla="*/ 0 w 2"/>
                <a:gd name="T5" fmla="*/ 6 h 7"/>
                <a:gd name="T6" fmla="*/ 1 w 2"/>
                <a:gd name="T7" fmla="*/ 1 h 7"/>
                <a:gd name="T8" fmla="*/ 2 w 2"/>
                <a:gd name="T9" fmla="*/ 0 h 7"/>
                <a:gd name="T10" fmla="*/ 2 w 2"/>
                <a:gd name="T11" fmla="*/ 1 h 7"/>
                <a:gd name="T12" fmla="*/ 1 w 2"/>
                <a:gd name="T13" fmla="*/ 7 h 7"/>
                <a:gd name="T14" fmla="*/ 0 w 2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3"/>
                    <a:pt x="1" y="5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2" name="Freeform 566">
              <a:extLst>
                <a:ext uri="{FF2B5EF4-FFF2-40B4-BE49-F238E27FC236}">
                  <a16:creationId xmlns="" xmlns:a16="http://schemas.microsoft.com/office/drawing/2014/main" id="{82FCB31C-A28D-44EC-B371-A1A0E211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147"/>
              <a:ext cx="5" cy="10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4 h 4"/>
                <a:gd name="T4" fmla="*/ 0 w 2"/>
                <a:gd name="T5" fmla="*/ 4 h 4"/>
                <a:gd name="T6" fmla="*/ 1 w 2"/>
                <a:gd name="T7" fmla="*/ 0 h 4"/>
                <a:gd name="T8" fmla="*/ 2 w 2"/>
                <a:gd name="T9" fmla="*/ 0 h 4"/>
                <a:gd name="T10" fmla="*/ 2 w 2"/>
                <a:gd name="T11" fmla="*/ 1 h 4"/>
                <a:gd name="T12" fmla="*/ 1 w 2"/>
                <a:gd name="T13" fmla="*/ 4 h 4"/>
                <a:gd name="T14" fmla="*/ 1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3" name="Freeform 567">
              <a:extLst>
                <a:ext uri="{FF2B5EF4-FFF2-40B4-BE49-F238E27FC236}">
                  <a16:creationId xmlns="" xmlns:a16="http://schemas.microsoft.com/office/drawing/2014/main" id="{929FD7ED-60D2-4098-B089-392C1413B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2145"/>
              <a:ext cx="5" cy="1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3 h 4"/>
                <a:gd name="T6" fmla="*/ 1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1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4" name="Freeform 568">
              <a:extLst>
                <a:ext uri="{FF2B5EF4-FFF2-40B4-BE49-F238E27FC236}">
                  <a16:creationId xmlns="" xmlns:a16="http://schemas.microsoft.com/office/drawing/2014/main" id="{9A4049FF-7F33-4879-8F86-98023FC77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142"/>
              <a:ext cx="8" cy="13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5 h 5"/>
                <a:gd name="T4" fmla="*/ 0 w 3"/>
                <a:gd name="T5" fmla="*/ 4 h 5"/>
                <a:gd name="T6" fmla="*/ 2 w 3"/>
                <a:gd name="T7" fmla="*/ 0 h 5"/>
                <a:gd name="T8" fmla="*/ 3 w 3"/>
                <a:gd name="T9" fmla="*/ 0 h 5"/>
                <a:gd name="T10" fmla="*/ 3 w 3"/>
                <a:gd name="T11" fmla="*/ 0 h 5"/>
                <a:gd name="T12" fmla="*/ 1 w 3"/>
                <a:gd name="T13" fmla="*/ 4 h 5"/>
                <a:gd name="T14" fmla="*/ 1 w 3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5" name="Freeform 569">
              <a:extLst>
                <a:ext uri="{FF2B5EF4-FFF2-40B4-BE49-F238E27FC236}">
                  <a16:creationId xmlns="" xmlns:a16="http://schemas.microsoft.com/office/drawing/2014/main" id="{C33BE39D-6017-477D-95C6-DCF01DA3D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137"/>
              <a:ext cx="5" cy="13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0 w 2"/>
                <a:gd name="T5" fmla="*/ 5 h 5"/>
                <a:gd name="T6" fmla="*/ 2 w 2"/>
                <a:gd name="T7" fmla="*/ 0 h 5"/>
                <a:gd name="T8" fmla="*/ 2 w 2"/>
                <a:gd name="T9" fmla="*/ 0 h 5"/>
                <a:gd name="T10" fmla="*/ 2 w 2"/>
                <a:gd name="T11" fmla="*/ 1 h 5"/>
                <a:gd name="T12" fmla="*/ 1 w 2"/>
                <a:gd name="T13" fmla="*/ 5 h 5"/>
                <a:gd name="T14" fmla="*/ 0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6" name="Freeform 570">
              <a:extLst>
                <a:ext uri="{FF2B5EF4-FFF2-40B4-BE49-F238E27FC236}">
                  <a16:creationId xmlns="" xmlns:a16="http://schemas.microsoft.com/office/drawing/2014/main" id="{4BC32926-A0C9-4613-B510-5AEC8CC0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132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0 w 2"/>
                <a:gd name="T5" fmla="*/ 5 h 6"/>
                <a:gd name="T6" fmla="*/ 1 w 2"/>
                <a:gd name="T7" fmla="*/ 1 h 6"/>
                <a:gd name="T8" fmla="*/ 2 w 2"/>
                <a:gd name="T9" fmla="*/ 0 h 6"/>
                <a:gd name="T10" fmla="*/ 2 w 2"/>
                <a:gd name="T11" fmla="*/ 1 h 6"/>
                <a:gd name="T12" fmla="*/ 1 w 2"/>
                <a:gd name="T13" fmla="*/ 6 h 6"/>
                <a:gd name="T14" fmla="*/ 0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4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7" name="Freeform 571">
              <a:extLst>
                <a:ext uri="{FF2B5EF4-FFF2-40B4-BE49-F238E27FC236}">
                  <a16:creationId xmlns="" xmlns:a16="http://schemas.microsoft.com/office/drawing/2014/main" id="{432E2AE2-A872-41EB-84F0-1338FF5E6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130"/>
              <a:ext cx="8" cy="15"/>
            </a:xfrm>
            <a:custGeom>
              <a:avLst/>
              <a:gdLst>
                <a:gd name="T0" fmla="*/ 1 w 3"/>
                <a:gd name="T1" fmla="*/ 6 h 6"/>
                <a:gd name="T2" fmla="*/ 0 w 3"/>
                <a:gd name="T3" fmla="*/ 5 h 6"/>
                <a:gd name="T4" fmla="*/ 0 w 3"/>
                <a:gd name="T5" fmla="*/ 5 h 6"/>
                <a:gd name="T6" fmla="*/ 2 w 3"/>
                <a:gd name="T7" fmla="*/ 0 h 6"/>
                <a:gd name="T8" fmla="*/ 2 w 3"/>
                <a:gd name="T9" fmla="*/ 0 h 6"/>
                <a:gd name="T10" fmla="*/ 3 w 3"/>
                <a:gd name="T11" fmla="*/ 0 h 6"/>
                <a:gd name="T12" fmla="*/ 1 w 3"/>
                <a:gd name="T13" fmla="*/ 5 h 6"/>
                <a:gd name="T14" fmla="*/ 1 w 3"/>
                <a:gd name="T15" fmla="*/ 5 h 6"/>
                <a:gd name="T16" fmla="*/ 1 w 3"/>
                <a:gd name="T17" fmla="*/ 6 h 6"/>
                <a:gd name="T18" fmla="*/ 1 w 3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8" name="Freeform 572">
              <a:extLst>
                <a:ext uri="{FF2B5EF4-FFF2-40B4-BE49-F238E27FC236}">
                  <a16:creationId xmlns="" xmlns:a16="http://schemas.microsoft.com/office/drawing/2014/main" id="{FA38BD2C-796A-4DA7-B8B7-ACCAA814A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127"/>
              <a:ext cx="5" cy="1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0 w 2"/>
                <a:gd name="T5" fmla="*/ 5 h 6"/>
                <a:gd name="T6" fmla="*/ 1 w 2"/>
                <a:gd name="T7" fmla="*/ 1 h 6"/>
                <a:gd name="T8" fmla="*/ 2 w 2"/>
                <a:gd name="T9" fmla="*/ 0 h 6"/>
                <a:gd name="T10" fmla="*/ 2 w 2"/>
                <a:gd name="T11" fmla="*/ 1 h 6"/>
                <a:gd name="T12" fmla="*/ 1 w 2"/>
                <a:gd name="T13" fmla="*/ 5 h 6"/>
                <a:gd name="T14" fmla="*/ 1 w 2"/>
                <a:gd name="T15" fmla="*/ 5 h 6"/>
                <a:gd name="T16" fmla="*/ 1 w 2"/>
                <a:gd name="T17" fmla="*/ 6 h 6"/>
                <a:gd name="T18" fmla="*/ 0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42" name="Group 575">
            <a:extLst>
              <a:ext uri="{FF2B5EF4-FFF2-40B4-BE49-F238E27FC236}">
                <a16:creationId xmlns="" xmlns:a16="http://schemas.microsoft.com/office/drawing/2014/main" id="{43F0D409-F29E-46D8-832E-70DB926CC7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16200" y="1931544"/>
            <a:ext cx="349147" cy="360231"/>
            <a:chOff x="3538" y="1339"/>
            <a:chExt cx="168" cy="130"/>
          </a:xfrm>
          <a:solidFill>
            <a:schemeClr val="bg1"/>
          </a:solidFill>
        </p:grpSpPr>
        <p:sp>
          <p:nvSpPr>
            <p:cNvPr id="420" name="Freeform 576">
              <a:extLst>
                <a:ext uri="{FF2B5EF4-FFF2-40B4-BE49-F238E27FC236}">
                  <a16:creationId xmlns="" xmlns:a16="http://schemas.microsoft.com/office/drawing/2014/main" id="{F0FEC8A9-55DF-486D-BE8A-89DAFF799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5" y="1339"/>
              <a:ext cx="101" cy="70"/>
            </a:xfrm>
            <a:custGeom>
              <a:avLst/>
              <a:gdLst>
                <a:gd name="T0" fmla="*/ 1 w 41"/>
                <a:gd name="T1" fmla="*/ 25 h 28"/>
                <a:gd name="T2" fmla="*/ 1 w 41"/>
                <a:gd name="T3" fmla="*/ 10 h 28"/>
                <a:gd name="T4" fmla="*/ 3 w 41"/>
                <a:gd name="T5" fmla="*/ 0 h 28"/>
                <a:gd name="T6" fmla="*/ 9 w 41"/>
                <a:gd name="T7" fmla="*/ 0 h 28"/>
                <a:gd name="T8" fmla="*/ 38 w 41"/>
                <a:gd name="T9" fmla="*/ 0 h 28"/>
                <a:gd name="T10" fmla="*/ 40 w 41"/>
                <a:gd name="T11" fmla="*/ 6 h 28"/>
                <a:gd name="T12" fmla="*/ 40 w 41"/>
                <a:gd name="T13" fmla="*/ 19 h 28"/>
                <a:gd name="T14" fmla="*/ 40 w 41"/>
                <a:gd name="T15" fmla="*/ 26 h 28"/>
                <a:gd name="T16" fmla="*/ 35 w 41"/>
                <a:gd name="T17" fmla="*/ 28 h 28"/>
                <a:gd name="T18" fmla="*/ 32 w 41"/>
                <a:gd name="T19" fmla="*/ 28 h 28"/>
                <a:gd name="T20" fmla="*/ 11 w 41"/>
                <a:gd name="T21" fmla="*/ 28 h 28"/>
                <a:gd name="T22" fmla="*/ 6 w 41"/>
                <a:gd name="T23" fmla="*/ 28 h 28"/>
                <a:gd name="T24" fmla="*/ 3 w 41"/>
                <a:gd name="T25" fmla="*/ 1 h 28"/>
                <a:gd name="T26" fmla="*/ 2 w 41"/>
                <a:gd name="T27" fmla="*/ 1 h 28"/>
                <a:gd name="T28" fmla="*/ 1 w 41"/>
                <a:gd name="T29" fmla="*/ 11 h 28"/>
                <a:gd name="T30" fmla="*/ 6 w 41"/>
                <a:gd name="T31" fmla="*/ 28 h 28"/>
                <a:gd name="T32" fmla="*/ 11 w 41"/>
                <a:gd name="T33" fmla="*/ 27 h 28"/>
                <a:gd name="T34" fmla="*/ 32 w 41"/>
                <a:gd name="T35" fmla="*/ 28 h 28"/>
                <a:gd name="T36" fmla="*/ 35 w 41"/>
                <a:gd name="T37" fmla="*/ 28 h 28"/>
                <a:gd name="T38" fmla="*/ 40 w 41"/>
                <a:gd name="T39" fmla="*/ 26 h 28"/>
                <a:gd name="T40" fmla="*/ 40 w 41"/>
                <a:gd name="T41" fmla="*/ 19 h 28"/>
                <a:gd name="T42" fmla="*/ 40 w 41"/>
                <a:gd name="T43" fmla="*/ 6 h 28"/>
                <a:gd name="T44" fmla="*/ 38 w 41"/>
                <a:gd name="T45" fmla="*/ 1 h 28"/>
                <a:gd name="T46" fmla="*/ 9 w 41"/>
                <a:gd name="T47" fmla="*/ 1 h 28"/>
                <a:gd name="T48" fmla="*/ 7 w 41"/>
                <a:gd name="T49" fmla="*/ 24 h 28"/>
                <a:gd name="T50" fmla="*/ 3 w 41"/>
                <a:gd name="T51" fmla="*/ 23 h 28"/>
                <a:gd name="T52" fmla="*/ 3 w 41"/>
                <a:gd name="T53" fmla="*/ 9 h 28"/>
                <a:gd name="T54" fmla="*/ 4 w 41"/>
                <a:gd name="T55" fmla="*/ 2 h 28"/>
                <a:gd name="T56" fmla="*/ 38 w 41"/>
                <a:gd name="T57" fmla="*/ 3 h 28"/>
                <a:gd name="T58" fmla="*/ 38 w 41"/>
                <a:gd name="T59" fmla="*/ 5 h 28"/>
                <a:gd name="T60" fmla="*/ 38 w 41"/>
                <a:gd name="T61" fmla="*/ 24 h 28"/>
                <a:gd name="T62" fmla="*/ 7 w 41"/>
                <a:gd name="T63" fmla="*/ 24 h 28"/>
                <a:gd name="T64" fmla="*/ 7 w 41"/>
                <a:gd name="T65" fmla="*/ 23 h 28"/>
                <a:gd name="T66" fmla="*/ 12 w 41"/>
                <a:gd name="T67" fmla="*/ 23 h 28"/>
                <a:gd name="T68" fmla="*/ 37 w 41"/>
                <a:gd name="T69" fmla="*/ 5 h 28"/>
                <a:gd name="T70" fmla="*/ 37 w 41"/>
                <a:gd name="T71" fmla="*/ 3 h 28"/>
                <a:gd name="T72" fmla="*/ 4 w 41"/>
                <a:gd name="T73" fmla="*/ 3 h 28"/>
                <a:gd name="T74" fmla="*/ 4 w 41"/>
                <a:gd name="T75" fmla="*/ 9 h 28"/>
                <a:gd name="T76" fmla="*/ 4 w 41"/>
                <a:gd name="T77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28">
                  <a:moveTo>
                    <a:pt x="6" y="28"/>
                  </a:moveTo>
                  <a:cubicBezTo>
                    <a:pt x="5" y="28"/>
                    <a:pt x="1" y="28"/>
                    <a:pt x="1" y="2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40" y="1"/>
                  </a:cubicBezTo>
                  <a:cubicBezTo>
                    <a:pt x="41" y="2"/>
                    <a:pt x="41" y="4"/>
                    <a:pt x="40" y="6"/>
                  </a:cubicBezTo>
                  <a:cubicBezTo>
                    <a:pt x="40" y="6"/>
                    <a:pt x="40" y="7"/>
                    <a:pt x="40" y="7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20"/>
                    <a:pt x="40" y="21"/>
                  </a:cubicBezTo>
                  <a:cubicBezTo>
                    <a:pt x="40" y="23"/>
                    <a:pt x="40" y="24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39" y="28"/>
                    <a:pt x="37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3" y="28"/>
                    <a:pt x="32" y="28"/>
                  </a:cubicBezTo>
                  <a:cubicBezTo>
                    <a:pt x="29" y="28"/>
                    <a:pt x="25" y="28"/>
                    <a:pt x="22" y="28"/>
                  </a:cubicBezTo>
                  <a:cubicBezTo>
                    <a:pt x="18" y="28"/>
                    <a:pt x="15" y="28"/>
                    <a:pt x="11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  <a:moveTo>
                    <a:pt x="6" y="1"/>
                  </a:move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6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7"/>
                    <a:pt x="11" y="27"/>
                    <a:pt x="11" y="27"/>
                  </a:cubicBezTo>
                  <a:cubicBezTo>
                    <a:pt x="15" y="27"/>
                    <a:pt x="18" y="27"/>
                    <a:pt x="22" y="28"/>
                  </a:cubicBezTo>
                  <a:cubicBezTo>
                    <a:pt x="25" y="28"/>
                    <a:pt x="29" y="28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8"/>
                    <a:pt x="35" y="28"/>
                  </a:cubicBezTo>
                  <a:cubicBezTo>
                    <a:pt x="37" y="28"/>
                    <a:pt x="39" y="28"/>
                    <a:pt x="39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4"/>
                    <a:pt x="40" y="23"/>
                    <a:pt x="40" y="21"/>
                  </a:cubicBezTo>
                  <a:cubicBezTo>
                    <a:pt x="40" y="20"/>
                    <a:pt x="40" y="19"/>
                    <a:pt x="40" y="1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6"/>
                    <a:pt x="40" y="6"/>
                  </a:cubicBezTo>
                  <a:cubicBezTo>
                    <a:pt x="40" y="4"/>
                    <a:pt x="40" y="2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lose/>
                  <a:moveTo>
                    <a:pt x="7" y="24"/>
                  </a:moveTo>
                  <a:cubicBezTo>
                    <a:pt x="6" y="24"/>
                    <a:pt x="5" y="24"/>
                    <a:pt x="5" y="24"/>
                  </a:cubicBezTo>
                  <a:cubicBezTo>
                    <a:pt x="4" y="24"/>
                    <a:pt x="3" y="24"/>
                    <a:pt x="3" y="2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6"/>
                    <a:pt x="3" y="4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8" y="3"/>
                    <a:pt x="38" y="3"/>
                  </a:cubicBezTo>
                  <a:cubicBezTo>
                    <a:pt x="38" y="3"/>
                    <a:pt x="38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9" y="24"/>
                    <a:pt x="7" y="24"/>
                  </a:cubicBezTo>
                  <a:close/>
                  <a:moveTo>
                    <a:pt x="4" y="23"/>
                  </a:moveTo>
                  <a:cubicBezTo>
                    <a:pt x="4" y="23"/>
                    <a:pt x="5" y="23"/>
                    <a:pt x="7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4" y="7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1" name="Freeform 577">
              <a:extLst>
                <a:ext uri="{FF2B5EF4-FFF2-40B4-BE49-F238E27FC236}">
                  <a16:creationId xmlns="" xmlns:a16="http://schemas.microsoft.com/office/drawing/2014/main" id="{76DA95C4-F5FA-48E6-BE9D-4D0EFE9F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411"/>
              <a:ext cx="54" cy="18"/>
            </a:xfrm>
            <a:custGeom>
              <a:avLst/>
              <a:gdLst>
                <a:gd name="T0" fmla="*/ 1 w 22"/>
                <a:gd name="T1" fmla="*/ 7 h 7"/>
                <a:gd name="T2" fmla="*/ 0 w 22"/>
                <a:gd name="T3" fmla="*/ 7 h 7"/>
                <a:gd name="T4" fmla="*/ 0 w 22"/>
                <a:gd name="T5" fmla="*/ 6 h 7"/>
                <a:gd name="T6" fmla="*/ 0 w 22"/>
                <a:gd name="T7" fmla="*/ 5 h 7"/>
                <a:gd name="T8" fmla="*/ 2 w 22"/>
                <a:gd name="T9" fmla="*/ 5 h 7"/>
                <a:gd name="T10" fmla="*/ 2 w 22"/>
                <a:gd name="T11" fmla="*/ 5 h 7"/>
                <a:gd name="T12" fmla="*/ 4 w 22"/>
                <a:gd name="T13" fmla="*/ 5 h 7"/>
                <a:gd name="T14" fmla="*/ 5 w 22"/>
                <a:gd name="T15" fmla="*/ 4 h 7"/>
                <a:gd name="T16" fmla="*/ 5 w 22"/>
                <a:gd name="T17" fmla="*/ 4 h 7"/>
                <a:gd name="T18" fmla="*/ 5 w 22"/>
                <a:gd name="T19" fmla="*/ 2 h 7"/>
                <a:gd name="T20" fmla="*/ 5 w 22"/>
                <a:gd name="T21" fmla="*/ 1 h 7"/>
                <a:gd name="T22" fmla="*/ 5 w 22"/>
                <a:gd name="T23" fmla="*/ 0 h 7"/>
                <a:gd name="T24" fmla="*/ 6 w 22"/>
                <a:gd name="T25" fmla="*/ 1 h 7"/>
                <a:gd name="T26" fmla="*/ 6 w 22"/>
                <a:gd name="T27" fmla="*/ 2 h 7"/>
                <a:gd name="T28" fmla="*/ 6 w 22"/>
                <a:gd name="T29" fmla="*/ 4 h 7"/>
                <a:gd name="T30" fmla="*/ 6 w 22"/>
                <a:gd name="T31" fmla="*/ 5 h 7"/>
                <a:gd name="T32" fmla="*/ 4 w 22"/>
                <a:gd name="T33" fmla="*/ 5 h 7"/>
                <a:gd name="T34" fmla="*/ 3 w 22"/>
                <a:gd name="T35" fmla="*/ 6 h 7"/>
                <a:gd name="T36" fmla="*/ 2 w 22"/>
                <a:gd name="T37" fmla="*/ 6 h 7"/>
                <a:gd name="T38" fmla="*/ 0 w 22"/>
                <a:gd name="T39" fmla="*/ 6 h 7"/>
                <a:gd name="T40" fmla="*/ 0 w 22"/>
                <a:gd name="T41" fmla="*/ 6 h 7"/>
                <a:gd name="T42" fmla="*/ 0 w 22"/>
                <a:gd name="T43" fmla="*/ 7 h 7"/>
                <a:gd name="T44" fmla="*/ 1 w 22"/>
                <a:gd name="T45" fmla="*/ 7 h 7"/>
                <a:gd name="T46" fmla="*/ 21 w 22"/>
                <a:gd name="T47" fmla="*/ 7 h 7"/>
                <a:gd name="T48" fmla="*/ 21 w 22"/>
                <a:gd name="T49" fmla="*/ 6 h 7"/>
                <a:gd name="T50" fmla="*/ 20 w 22"/>
                <a:gd name="T51" fmla="*/ 5 h 7"/>
                <a:gd name="T52" fmla="*/ 16 w 22"/>
                <a:gd name="T53" fmla="*/ 5 h 7"/>
                <a:gd name="T54" fmla="*/ 15 w 22"/>
                <a:gd name="T55" fmla="*/ 5 h 7"/>
                <a:gd name="T56" fmla="*/ 15 w 22"/>
                <a:gd name="T57" fmla="*/ 3 h 7"/>
                <a:gd name="T58" fmla="*/ 15 w 22"/>
                <a:gd name="T59" fmla="*/ 3 h 7"/>
                <a:gd name="T60" fmla="*/ 15 w 22"/>
                <a:gd name="T61" fmla="*/ 3 h 7"/>
                <a:gd name="T62" fmla="*/ 15 w 22"/>
                <a:gd name="T63" fmla="*/ 1 h 7"/>
                <a:gd name="T64" fmla="*/ 16 w 22"/>
                <a:gd name="T65" fmla="*/ 0 h 7"/>
                <a:gd name="T66" fmla="*/ 16 w 22"/>
                <a:gd name="T67" fmla="*/ 1 h 7"/>
                <a:gd name="T68" fmla="*/ 16 w 22"/>
                <a:gd name="T69" fmla="*/ 3 h 7"/>
                <a:gd name="T70" fmla="*/ 16 w 22"/>
                <a:gd name="T71" fmla="*/ 3 h 7"/>
                <a:gd name="T72" fmla="*/ 16 w 22"/>
                <a:gd name="T73" fmla="*/ 3 h 7"/>
                <a:gd name="T74" fmla="*/ 16 w 22"/>
                <a:gd name="T75" fmla="*/ 4 h 7"/>
                <a:gd name="T76" fmla="*/ 16 w 22"/>
                <a:gd name="T77" fmla="*/ 4 h 7"/>
                <a:gd name="T78" fmla="*/ 20 w 22"/>
                <a:gd name="T79" fmla="*/ 4 h 7"/>
                <a:gd name="T80" fmla="*/ 22 w 22"/>
                <a:gd name="T81" fmla="*/ 6 h 7"/>
                <a:gd name="T82" fmla="*/ 21 w 22"/>
                <a:gd name="T83" fmla="*/ 7 h 7"/>
                <a:gd name="T84" fmla="*/ 1 w 22"/>
                <a:gd name="T85" fmla="*/ 7 h 7"/>
                <a:gd name="T86" fmla="*/ 1 w 22"/>
                <a:gd name="T8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" h="7">
                  <a:moveTo>
                    <a:pt x="1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5" y="5"/>
                    <a:pt x="15" y="4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2" y="6"/>
                    <a:pt x="22" y="6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2" name="Freeform 578">
              <a:extLst>
                <a:ext uri="{FF2B5EF4-FFF2-40B4-BE49-F238E27FC236}">
                  <a16:creationId xmlns="" xmlns:a16="http://schemas.microsoft.com/office/drawing/2014/main" id="{FA3492D7-FF1E-4E6A-885A-BE8319AC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401"/>
              <a:ext cx="98" cy="13"/>
            </a:xfrm>
            <a:custGeom>
              <a:avLst/>
              <a:gdLst>
                <a:gd name="T0" fmla="*/ 13 w 40"/>
                <a:gd name="T1" fmla="*/ 5 h 5"/>
                <a:gd name="T2" fmla="*/ 4 w 40"/>
                <a:gd name="T3" fmla="*/ 5 h 5"/>
                <a:gd name="T4" fmla="*/ 1 w 40"/>
                <a:gd name="T5" fmla="*/ 4 h 5"/>
                <a:gd name="T6" fmla="*/ 0 w 40"/>
                <a:gd name="T7" fmla="*/ 1 h 5"/>
                <a:gd name="T8" fmla="*/ 0 w 40"/>
                <a:gd name="T9" fmla="*/ 0 h 5"/>
                <a:gd name="T10" fmla="*/ 1 w 40"/>
                <a:gd name="T11" fmla="*/ 1 h 5"/>
                <a:gd name="T12" fmla="*/ 1 w 40"/>
                <a:gd name="T13" fmla="*/ 4 h 5"/>
                <a:gd name="T14" fmla="*/ 4 w 40"/>
                <a:gd name="T15" fmla="*/ 4 h 5"/>
                <a:gd name="T16" fmla="*/ 37 w 40"/>
                <a:gd name="T17" fmla="*/ 4 h 5"/>
                <a:gd name="T18" fmla="*/ 38 w 40"/>
                <a:gd name="T19" fmla="*/ 4 h 5"/>
                <a:gd name="T20" fmla="*/ 39 w 40"/>
                <a:gd name="T21" fmla="*/ 1 h 5"/>
                <a:gd name="T22" fmla="*/ 39 w 40"/>
                <a:gd name="T23" fmla="*/ 1 h 5"/>
                <a:gd name="T24" fmla="*/ 40 w 40"/>
                <a:gd name="T25" fmla="*/ 1 h 5"/>
                <a:gd name="T26" fmla="*/ 39 w 40"/>
                <a:gd name="T27" fmla="*/ 4 h 5"/>
                <a:gd name="T28" fmla="*/ 37 w 40"/>
                <a:gd name="T29" fmla="*/ 5 h 5"/>
                <a:gd name="T30" fmla="*/ 13 w 40"/>
                <a:gd name="T3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">
                  <a:moveTo>
                    <a:pt x="13" y="5"/>
                  </a:moveTo>
                  <a:cubicBezTo>
                    <a:pt x="10" y="5"/>
                    <a:pt x="7" y="5"/>
                    <a:pt x="4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2" y="4"/>
                    <a:pt x="2" y="4"/>
                    <a:pt x="4" y="4"/>
                  </a:cubicBezTo>
                  <a:cubicBezTo>
                    <a:pt x="15" y="4"/>
                    <a:pt x="34" y="4"/>
                    <a:pt x="37" y="4"/>
                  </a:cubicBezTo>
                  <a:cubicBezTo>
                    <a:pt x="37" y="4"/>
                    <a:pt x="38" y="4"/>
                    <a:pt x="38" y="4"/>
                  </a:cubicBezTo>
                  <a:cubicBezTo>
                    <a:pt x="39" y="3"/>
                    <a:pt x="39" y="2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2"/>
                    <a:pt x="40" y="4"/>
                    <a:pt x="39" y="4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4" y="5"/>
                    <a:pt x="2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3" name="Freeform 579">
              <a:extLst>
                <a:ext uri="{FF2B5EF4-FFF2-40B4-BE49-F238E27FC236}">
                  <a16:creationId xmlns="" xmlns:a16="http://schemas.microsoft.com/office/drawing/2014/main" id="{E550C454-664F-4C6C-83CE-C2EF3DAD9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1409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4" name="Freeform 580">
              <a:extLst>
                <a:ext uri="{FF2B5EF4-FFF2-40B4-BE49-F238E27FC236}">
                  <a16:creationId xmlns="" xmlns:a16="http://schemas.microsoft.com/office/drawing/2014/main" id="{CF622F1C-4415-4AB4-8A81-B407D9A5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5" name="Freeform 581">
              <a:extLst>
                <a:ext uri="{FF2B5EF4-FFF2-40B4-BE49-F238E27FC236}">
                  <a16:creationId xmlns="" xmlns:a16="http://schemas.microsoft.com/office/drawing/2014/main" id="{4F542715-D08C-4881-A8CD-C9DF2DF37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140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6" name="Freeform 582">
              <a:extLst>
                <a:ext uri="{FF2B5EF4-FFF2-40B4-BE49-F238E27FC236}">
                  <a16:creationId xmlns="" xmlns:a16="http://schemas.microsoft.com/office/drawing/2014/main" id="{098B5018-B468-4EA7-8F7E-17830E9A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7" name="Freeform 583">
              <a:extLst>
                <a:ext uri="{FF2B5EF4-FFF2-40B4-BE49-F238E27FC236}">
                  <a16:creationId xmlns="" xmlns:a16="http://schemas.microsoft.com/office/drawing/2014/main" id="{96F4BFC1-DC8C-4729-AC57-5C0F68A6A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40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8" name="Freeform 584">
              <a:extLst>
                <a:ext uri="{FF2B5EF4-FFF2-40B4-BE49-F238E27FC236}">
                  <a16:creationId xmlns="" xmlns:a16="http://schemas.microsoft.com/office/drawing/2014/main" id="{68655C23-DF35-4A4A-B52E-7B7373F9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406"/>
              <a:ext cx="5" cy="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1 h 3"/>
                <a:gd name="T12" fmla="*/ 1 w 2"/>
                <a:gd name="T13" fmla="*/ 3 h 3"/>
                <a:gd name="T14" fmla="*/ 1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9" name="Freeform 585">
              <a:extLst>
                <a:ext uri="{FF2B5EF4-FFF2-40B4-BE49-F238E27FC236}">
                  <a16:creationId xmlns="" xmlns:a16="http://schemas.microsoft.com/office/drawing/2014/main" id="{DFBB65CF-32FE-49D8-AE03-8B75059F3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1409"/>
              <a:ext cx="4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0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0" name="Freeform 586">
              <a:extLst>
                <a:ext uri="{FF2B5EF4-FFF2-40B4-BE49-F238E27FC236}">
                  <a16:creationId xmlns="" xmlns:a16="http://schemas.microsoft.com/office/drawing/2014/main" id="{3288F79F-5D1E-48A5-8897-05548FC97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0 w 2"/>
                <a:gd name="T9" fmla="*/ 1 h 2"/>
                <a:gd name="T10" fmla="*/ 1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1 w 2"/>
                <a:gd name="T17" fmla="*/ 2 h 2"/>
                <a:gd name="T18" fmla="*/ 0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1" name="Freeform 587">
              <a:extLst>
                <a:ext uri="{FF2B5EF4-FFF2-40B4-BE49-F238E27FC236}">
                  <a16:creationId xmlns="" xmlns:a16="http://schemas.microsoft.com/office/drawing/2014/main" id="{BB45AD4E-0F22-4E24-B1CE-3A5BBAFDE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1406"/>
              <a:ext cx="7" cy="8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1 w 3"/>
                <a:gd name="T5" fmla="*/ 3 h 3"/>
                <a:gd name="T6" fmla="*/ 2 w 3"/>
                <a:gd name="T7" fmla="*/ 1 h 3"/>
                <a:gd name="T8" fmla="*/ 2 w 3"/>
                <a:gd name="T9" fmla="*/ 1 h 3"/>
                <a:gd name="T10" fmla="*/ 2 w 3"/>
                <a:gd name="T11" fmla="*/ 1 h 3"/>
                <a:gd name="T12" fmla="*/ 3 w 3"/>
                <a:gd name="T13" fmla="*/ 1 h 3"/>
                <a:gd name="T14" fmla="*/ 2 w 3"/>
                <a:gd name="T15" fmla="*/ 2 h 3"/>
                <a:gd name="T16" fmla="*/ 1 w 3"/>
                <a:gd name="T17" fmla="*/ 3 h 3"/>
                <a:gd name="T18" fmla="*/ 1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2" name="Freeform 588">
              <a:extLst>
                <a:ext uri="{FF2B5EF4-FFF2-40B4-BE49-F238E27FC236}">
                  <a16:creationId xmlns="" xmlns:a16="http://schemas.microsoft.com/office/drawing/2014/main" id="{E14EE6BF-9976-46A5-A3A2-7F023EC5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1406"/>
              <a:ext cx="5" cy="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2 w 2"/>
                <a:gd name="T9" fmla="*/ 1 h 3"/>
                <a:gd name="T10" fmla="*/ 2 w 2"/>
                <a:gd name="T11" fmla="*/ 1 h 3"/>
                <a:gd name="T12" fmla="*/ 1 w 2"/>
                <a:gd name="T13" fmla="*/ 3 h 3"/>
                <a:gd name="T14" fmla="*/ 1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3" name="Freeform 589">
              <a:extLst>
                <a:ext uri="{FF2B5EF4-FFF2-40B4-BE49-F238E27FC236}">
                  <a16:creationId xmlns="" xmlns:a16="http://schemas.microsoft.com/office/drawing/2014/main" id="{E334532F-E39A-41BC-A16C-0BCCDEA29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" y="1406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1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4" name="Freeform 590">
              <a:extLst>
                <a:ext uri="{FF2B5EF4-FFF2-40B4-BE49-F238E27FC236}">
                  <a16:creationId xmlns="" xmlns:a16="http://schemas.microsoft.com/office/drawing/2014/main" id="{16353982-0FB3-4786-A110-B4F5C388A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5" name="Freeform 591">
              <a:extLst>
                <a:ext uri="{FF2B5EF4-FFF2-40B4-BE49-F238E27FC236}">
                  <a16:creationId xmlns="" xmlns:a16="http://schemas.microsoft.com/office/drawing/2014/main" id="{DB02AFB7-8BDF-455D-B8D3-C8E8C035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6" name="Freeform 592">
              <a:extLst>
                <a:ext uri="{FF2B5EF4-FFF2-40B4-BE49-F238E27FC236}">
                  <a16:creationId xmlns="" xmlns:a16="http://schemas.microsoft.com/office/drawing/2014/main" id="{4F9699E3-4582-47C8-8242-C0BB03B79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40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1 w 2"/>
                <a:gd name="T17" fmla="*/ 2 h 2"/>
                <a:gd name="T18" fmla="*/ 1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7" name="Freeform 593">
              <a:extLst>
                <a:ext uri="{FF2B5EF4-FFF2-40B4-BE49-F238E27FC236}">
                  <a16:creationId xmlns="" xmlns:a16="http://schemas.microsoft.com/office/drawing/2014/main" id="{56021917-15AC-4BD7-A803-823436F1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40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8" name="Freeform 594">
              <a:extLst>
                <a:ext uri="{FF2B5EF4-FFF2-40B4-BE49-F238E27FC236}">
                  <a16:creationId xmlns="" xmlns:a16="http://schemas.microsoft.com/office/drawing/2014/main" id="{C376031E-0C39-4CC1-9490-2A233AA5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9" name="Freeform 595">
              <a:extLst>
                <a:ext uri="{FF2B5EF4-FFF2-40B4-BE49-F238E27FC236}">
                  <a16:creationId xmlns="" xmlns:a16="http://schemas.microsoft.com/office/drawing/2014/main" id="{9A67D92E-F67C-448C-A2D0-96FE6F201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1409"/>
              <a:ext cx="5" cy="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0" name="Freeform 596">
              <a:extLst>
                <a:ext uri="{FF2B5EF4-FFF2-40B4-BE49-F238E27FC236}">
                  <a16:creationId xmlns="" xmlns:a16="http://schemas.microsoft.com/office/drawing/2014/main" id="{64E0B0E8-197A-4132-AF69-739EB686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1" name="Freeform 597">
              <a:extLst>
                <a:ext uri="{FF2B5EF4-FFF2-40B4-BE49-F238E27FC236}">
                  <a16:creationId xmlns="" xmlns:a16="http://schemas.microsoft.com/office/drawing/2014/main" id="{7565FC4B-C64D-4709-8BA4-1FDBB5B1C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140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2" name="Freeform 598">
              <a:extLst>
                <a:ext uri="{FF2B5EF4-FFF2-40B4-BE49-F238E27FC236}">
                  <a16:creationId xmlns="" xmlns:a16="http://schemas.microsoft.com/office/drawing/2014/main" id="{C51A8347-4758-4C45-9EE2-C5924C44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40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3" name="Freeform 599">
              <a:extLst>
                <a:ext uri="{FF2B5EF4-FFF2-40B4-BE49-F238E27FC236}">
                  <a16:creationId xmlns="" xmlns:a16="http://schemas.microsoft.com/office/drawing/2014/main" id="{85EF8C60-2FF2-4E3B-B569-149B66A4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0 h 2"/>
                <a:gd name="T12" fmla="*/ 1 w 2"/>
                <a:gd name="T13" fmla="*/ 1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4" name="Freeform 600">
              <a:extLst>
                <a:ext uri="{FF2B5EF4-FFF2-40B4-BE49-F238E27FC236}">
                  <a16:creationId xmlns="" xmlns:a16="http://schemas.microsoft.com/office/drawing/2014/main" id="{8FE4DAAE-C087-463A-8A7D-50E73702A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409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5" name="Freeform 601">
              <a:extLst>
                <a:ext uri="{FF2B5EF4-FFF2-40B4-BE49-F238E27FC236}">
                  <a16:creationId xmlns="" xmlns:a16="http://schemas.microsoft.com/office/drawing/2014/main" id="{F8D1AF75-DC04-45BD-844D-F244FD2B8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406"/>
              <a:ext cx="5" cy="8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1 h 3"/>
                <a:gd name="T12" fmla="*/ 1 w 2"/>
                <a:gd name="T13" fmla="*/ 2 h 3"/>
                <a:gd name="T14" fmla="*/ 1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6" name="Freeform 602">
              <a:extLst>
                <a:ext uri="{FF2B5EF4-FFF2-40B4-BE49-F238E27FC236}">
                  <a16:creationId xmlns="" xmlns:a16="http://schemas.microsoft.com/office/drawing/2014/main" id="{9416454F-8738-4788-A8AE-AF6ED303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426"/>
              <a:ext cx="54" cy="8"/>
            </a:xfrm>
            <a:custGeom>
              <a:avLst/>
              <a:gdLst>
                <a:gd name="T0" fmla="*/ 2 w 22"/>
                <a:gd name="T1" fmla="*/ 3 h 3"/>
                <a:gd name="T2" fmla="*/ 0 w 22"/>
                <a:gd name="T3" fmla="*/ 3 h 3"/>
                <a:gd name="T4" fmla="*/ 0 w 22"/>
                <a:gd name="T5" fmla="*/ 2 h 3"/>
                <a:gd name="T6" fmla="*/ 0 w 22"/>
                <a:gd name="T7" fmla="*/ 0 h 3"/>
                <a:gd name="T8" fmla="*/ 0 w 22"/>
                <a:gd name="T9" fmla="*/ 0 h 3"/>
                <a:gd name="T10" fmla="*/ 0 w 22"/>
                <a:gd name="T11" fmla="*/ 0 h 3"/>
                <a:gd name="T12" fmla="*/ 0 w 22"/>
                <a:gd name="T13" fmla="*/ 2 h 3"/>
                <a:gd name="T14" fmla="*/ 2 w 22"/>
                <a:gd name="T15" fmla="*/ 2 h 3"/>
                <a:gd name="T16" fmla="*/ 3 w 22"/>
                <a:gd name="T17" fmla="*/ 2 h 3"/>
                <a:gd name="T18" fmla="*/ 9 w 22"/>
                <a:gd name="T19" fmla="*/ 2 h 3"/>
                <a:gd name="T20" fmla="*/ 19 w 22"/>
                <a:gd name="T21" fmla="*/ 2 h 3"/>
                <a:gd name="T22" fmla="*/ 21 w 22"/>
                <a:gd name="T23" fmla="*/ 2 h 3"/>
                <a:gd name="T24" fmla="*/ 21 w 22"/>
                <a:gd name="T25" fmla="*/ 1 h 3"/>
                <a:gd name="T26" fmla="*/ 21 w 22"/>
                <a:gd name="T27" fmla="*/ 0 h 3"/>
                <a:gd name="T28" fmla="*/ 22 w 22"/>
                <a:gd name="T29" fmla="*/ 1 h 3"/>
                <a:gd name="T30" fmla="*/ 22 w 22"/>
                <a:gd name="T31" fmla="*/ 2 h 3"/>
                <a:gd name="T32" fmla="*/ 19 w 22"/>
                <a:gd name="T33" fmla="*/ 3 h 3"/>
                <a:gd name="T34" fmla="*/ 9 w 22"/>
                <a:gd name="T35" fmla="*/ 3 h 3"/>
                <a:gd name="T36" fmla="*/ 3 w 22"/>
                <a:gd name="T37" fmla="*/ 3 h 3"/>
                <a:gd name="T38" fmla="*/ 2 w 22"/>
                <a:gd name="T39" fmla="*/ 3 h 3"/>
                <a:gd name="T40" fmla="*/ 2 w 2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">
                  <a:moveTo>
                    <a:pt x="2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7" y="2"/>
                    <a:pt x="9" y="2"/>
                  </a:cubicBezTo>
                  <a:cubicBezTo>
                    <a:pt x="12" y="2"/>
                    <a:pt x="15" y="2"/>
                    <a:pt x="19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3"/>
                    <a:pt x="19" y="3"/>
                    <a:pt x="19" y="3"/>
                  </a:cubicBezTo>
                  <a:cubicBezTo>
                    <a:pt x="15" y="3"/>
                    <a:pt x="12" y="3"/>
                    <a:pt x="9" y="3"/>
                  </a:cubicBezTo>
                  <a:cubicBezTo>
                    <a:pt x="7" y="3"/>
                    <a:pt x="5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7" name="Freeform 603">
              <a:extLst>
                <a:ext uri="{FF2B5EF4-FFF2-40B4-BE49-F238E27FC236}">
                  <a16:creationId xmlns="" xmlns:a16="http://schemas.microsoft.com/office/drawing/2014/main" id="{260A47E6-03F2-4D45-A86F-EBD3EEB6B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429"/>
              <a:ext cx="5" cy="2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0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8" name="Freeform 604">
              <a:extLst>
                <a:ext uri="{FF2B5EF4-FFF2-40B4-BE49-F238E27FC236}">
                  <a16:creationId xmlns="" xmlns:a16="http://schemas.microsoft.com/office/drawing/2014/main" id="{CE872DF8-896D-4CF2-AF28-CF7B40583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1429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9" name="Freeform 605">
              <a:extLst>
                <a:ext uri="{FF2B5EF4-FFF2-40B4-BE49-F238E27FC236}">
                  <a16:creationId xmlns="" xmlns:a16="http://schemas.microsoft.com/office/drawing/2014/main" id="{35F5AF1D-68B3-454B-87DB-8EF9A0F6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429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0" name="Freeform 606">
              <a:extLst>
                <a:ext uri="{FF2B5EF4-FFF2-40B4-BE49-F238E27FC236}">
                  <a16:creationId xmlns="" xmlns:a16="http://schemas.microsoft.com/office/drawing/2014/main" id="{2BC6870C-EAB8-43C1-8F10-E99124CAD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1429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1" name="Freeform 607">
              <a:extLst>
                <a:ext uri="{FF2B5EF4-FFF2-40B4-BE49-F238E27FC236}">
                  <a16:creationId xmlns="" xmlns:a16="http://schemas.microsoft.com/office/drawing/2014/main" id="{DFB71AC0-5A6B-487B-B959-7C1E9EAAE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1429"/>
              <a:ext cx="5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2" name="Freeform 608">
              <a:extLst>
                <a:ext uri="{FF2B5EF4-FFF2-40B4-BE49-F238E27FC236}">
                  <a16:creationId xmlns="" xmlns:a16="http://schemas.microsoft.com/office/drawing/2014/main" id="{D140C44B-D8D8-4B4D-B9C3-25FD2DEA1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1429"/>
              <a:ext cx="5" cy="2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1 h 1"/>
                <a:gd name="T14" fmla="*/ 0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3" name="Freeform 609">
              <a:extLst>
                <a:ext uri="{FF2B5EF4-FFF2-40B4-BE49-F238E27FC236}">
                  <a16:creationId xmlns="" xmlns:a16="http://schemas.microsoft.com/office/drawing/2014/main" id="{F625BF12-5CEE-44E5-8825-F6310A8FB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426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4" name="Freeform 610">
              <a:extLst>
                <a:ext uri="{FF2B5EF4-FFF2-40B4-BE49-F238E27FC236}">
                  <a16:creationId xmlns="" xmlns:a16="http://schemas.microsoft.com/office/drawing/2014/main" id="{53526342-8B29-4EC2-A49B-164DB8DC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429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5" name="Freeform 611">
              <a:extLst>
                <a:ext uri="{FF2B5EF4-FFF2-40B4-BE49-F238E27FC236}">
                  <a16:creationId xmlns="" xmlns:a16="http://schemas.microsoft.com/office/drawing/2014/main" id="{7ABC9A32-B6CA-4AB8-9C49-85855B97C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429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6" name="Freeform 612">
              <a:extLst>
                <a:ext uri="{FF2B5EF4-FFF2-40B4-BE49-F238E27FC236}">
                  <a16:creationId xmlns="" xmlns:a16="http://schemas.microsoft.com/office/drawing/2014/main" id="{718E6228-264B-4575-A2CE-7B93E4B21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429"/>
              <a:ext cx="5" cy="2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0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7" name="Freeform 613">
              <a:extLst>
                <a:ext uri="{FF2B5EF4-FFF2-40B4-BE49-F238E27FC236}">
                  <a16:creationId xmlns="" xmlns:a16="http://schemas.microsoft.com/office/drawing/2014/main" id="{BAC1A4C6-D8F3-4A60-9D23-193F6A59A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1429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8" name="Freeform 614">
              <a:extLst>
                <a:ext uri="{FF2B5EF4-FFF2-40B4-BE49-F238E27FC236}">
                  <a16:creationId xmlns="" xmlns:a16="http://schemas.microsoft.com/office/drawing/2014/main" id="{CB8AA495-7109-4EBC-98A4-CC6B222DB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429"/>
              <a:ext cx="5" cy="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2 h 2"/>
                <a:gd name="T18" fmla="*/ 1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9" name="Freeform 615">
              <a:extLst>
                <a:ext uri="{FF2B5EF4-FFF2-40B4-BE49-F238E27FC236}">
                  <a16:creationId xmlns="" xmlns:a16="http://schemas.microsoft.com/office/drawing/2014/main" id="{E00386AA-347C-4020-8386-DE515DF46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9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0" name="Freeform 616">
              <a:extLst>
                <a:ext uri="{FF2B5EF4-FFF2-40B4-BE49-F238E27FC236}">
                  <a16:creationId xmlns="" xmlns:a16="http://schemas.microsoft.com/office/drawing/2014/main" id="{668A17BF-739C-4627-B70B-5EC85378E1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6" y="1426"/>
              <a:ext cx="50" cy="43"/>
            </a:xfrm>
            <a:custGeom>
              <a:avLst/>
              <a:gdLst>
                <a:gd name="T0" fmla="*/ 16 w 20"/>
                <a:gd name="T1" fmla="*/ 17 h 17"/>
                <a:gd name="T2" fmla="*/ 12 w 20"/>
                <a:gd name="T3" fmla="*/ 16 h 17"/>
                <a:gd name="T4" fmla="*/ 9 w 20"/>
                <a:gd name="T5" fmla="*/ 14 h 17"/>
                <a:gd name="T6" fmla="*/ 7 w 20"/>
                <a:gd name="T7" fmla="*/ 12 h 17"/>
                <a:gd name="T8" fmla="*/ 5 w 20"/>
                <a:gd name="T9" fmla="*/ 11 h 17"/>
                <a:gd name="T10" fmla="*/ 1 w 20"/>
                <a:gd name="T11" fmla="*/ 7 h 17"/>
                <a:gd name="T12" fmla="*/ 6 w 20"/>
                <a:gd name="T13" fmla="*/ 0 h 17"/>
                <a:gd name="T14" fmla="*/ 16 w 20"/>
                <a:gd name="T15" fmla="*/ 3 h 17"/>
                <a:gd name="T16" fmla="*/ 20 w 20"/>
                <a:gd name="T17" fmla="*/ 11 h 17"/>
                <a:gd name="T18" fmla="*/ 19 w 20"/>
                <a:gd name="T19" fmla="*/ 16 h 17"/>
                <a:gd name="T20" fmla="*/ 16 w 20"/>
                <a:gd name="T21" fmla="*/ 17 h 17"/>
                <a:gd name="T22" fmla="*/ 9 w 20"/>
                <a:gd name="T23" fmla="*/ 1 h 17"/>
                <a:gd name="T24" fmla="*/ 6 w 20"/>
                <a:gd name="T25" fmla="*/ 1 h 17"/>
                <a:gd name="T26" fmla="*/ 2 w 20"/>
                <a:gd name="T27" fmla="*/ 6 h 17"/>
                <a:gd name="T28" fmla="*/ 5 w 20"/>
                <a:gd name="T29" fmla="*/ 10 h 17"/>
                <a:gd name="T30" fmla="*/ 7 w 20"/>
                <a:gd name="T31" fmla="*/ 11 h 17"/>
                <a:gd name="T32" fmla="*/ 9 w 20"/>
                <a:gd name="T33" fmla="*/ 13 h 17"/>
                <a:gd name="T34" fmla="*/ 12 w 20"/>
                <a:gd name="T35" fmla="*/ 15 h 17"/>
                <a:gd name="T36" fmla="*/ 16 w 20"/>
                <a:gd name="T37" fmla="*/ 16 h 17"/>
                <a:gd name="T38" fmla="*/ 18 w 20"/>
                <a:gd name="T39" fmla="*/ 15 h 17"/>
                <a:gd name="T40" fmla="*/ 20 w 20"/>
                <a:gd name="T41" fmla="*/ 11 h 17"/>
                <a:gd name="T42" fmla="*/ 15 w 20"/>
                <a:gd name="T43" fmla="*/ 3 h 17"/>
                <a:gd name="T44" fmla="*/ 9 w 20"/>
                <a:gd name="T4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17">
                  <a:moveTo>
                    <a:pt x="16" y="17"/>
                  </a:moveTo>
                  <a:cubicBezTo>
                    <a:pt x="14" y="17"/>
                    <a:pt x="13" y="16"/>
                    <a:pt x="12" y="16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8" y="13"/>
                    <a:pt x="7" y="12"/>
                    <a:pt x="7" y="12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3" y="10"/>
                    <a:pt x="1" y="9"/>
                    <a:pt x="1" y="7"/>
                  </a:cubicBezTo>
                  <a:cubicBezTo>
                    <a:pt x="0" y="4"/>
                    <a:pt x="3" y="1"/>
                    <a:pt x="6" y="0"/>
                  </a:cubicBezTo>
                  <a:cubicBezTo>
                    <a:pt x="9" y="0"/>
                    <a:pt x="13" y="0"/>
                    <a:pt x="16" y="3"/>
                  </a:cubicBezTo>
                  <a:cubicBezTo>
                    <a:pt x="19" y="5"/>
                    <a:pt x="20" y="8"/>
                    <a:pt x="20" y="11"/>
                  </a:cubicBezTo>
                  <a:cubicBezTo>
                    <a:pt x="20" y="13"/>
                    <a:pt x="20" y="15"/>
                    <a:pt x="19" y="16"/>
                  </a:cubicBezTo>
                  <a:cubicBezTo>
                    <a:pt x="18" y="16"/>
                    <a:pt x="17" y="17"/>
                    <a:pt x="16" y="17"/>
                  </a:cubicBezTo>
                  <a:close/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3" y="2"/>
                    <a:pt x="1" y="4"/>
                    <a:pt x="2" y="6"/>
                  </a:cubicBezTo>
                  <a:cubicBezTo>
                    <a:pt x="2" y="8"/>
                    <a:pt x="4" y="9"/>
                    <a:pt x="5" y="10"/>
                  </a:cubicBezTo>
                  <a:cubicBezTo>
                    <a:pt x="6" y="10"/>
                    <a:pt x="7" y="11"/>
                    <a:pt x="7" y="11"/>
                  </a:cubicBezTo>
                  <a:cubicBezTo>
                    <a:pt x="8" y="12"/>
                    <a:pt x="9" y="12"/>
                    <a:pt x="9" y="13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6"/>
                    <a:pt x="15" y="16"/>
                    <a:pt x="16" y="16"/>
                  </a:cubicBezTo>
                  <a:cubicBezTo>
                    <a:pt x="16" y="16"/>
                    <a:pt x="18" y="16"/>
                    <a:pt x="18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19" y="8"/>
                    <a:pt x="18" y="5"/>
                    <a:pt x="15" y="3"/>
                  </a:cubicBezTo>
                  <a:cubicBezTo>
                    <a:pt x="14" y="2"/>
                    <a:pt x="11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1" name="Freeform 617">
              <a:extLst>
                <a:ext uri="{FF2B5EF4-FFF2-40B4-BE49-F238E27FC236}">
                  <a16:creationId xmlns="" xmlns:a16="http://schemas.microsoft.com/office/drawing/2014/main" id="{9A6213E4-DE2C-4017-9228-EBBEE2C3D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434"/>
              <a:ext cx="50" cy="30"/>
            </a:xfrm>
            <a:custGeom>
              <a:avLst/>
              <a:gdLst>
                <a:gd name="T0" fmla="*/ 16 w 20"/>
                <a:gd name="T1" fmla="*/ 12 h 12"/>
                <a:gd name="T2" fmla="*/ 13 w 20"/>
                <a:gd name="T3" fmla="*/ 12 h 12"/>
                <a:gd name="T4" fmla="*/ 10 w 20"/>
                <a:gd name="T5" fmla="*/ 10 h 12"/>
                <a:gd name="T6" fmla="*/ 10 w 20"/>
                <a:gd name="T7" fmla="*/ 9 h 12"/>
                <a:gd name="T8" fmla="*/ 4 w 20"/>
                <a:gd name="T9" fmla="*/ 5 h 12"/>
                <a:gd name="T10" fmla="*/ 4 w 20"/>
                <a:gd name="T11" fmla="*/ 5 h 12"/>
                <a:gd name="T12" fmla="*/ 1 w 20"/>
                <a:gd name="T13" fmla="*/ 3 h 12"/>
                <a:gd name="T14" fmla="*/ 1 w 20"/>
                <a:gd name="T15" fmla="*/ 1 h 12"/>
                <a:gd name="T16" fmla="*/ 2 w 20"/>
                <a:gd name="T17" fmla="*/ 1 h 12"/>
                <a:gd name="T18" fmla="*/ 2 w 20"/>
                <a:gd name="T19" fmla="*/ 1 h 12"/>
                <a:gd name="T20" fmla="*/ 2 w 20"/>
                <a:gd name="T21" fmla="*/ 3 h 12"/>
                <a:gd name="T22" fmla="*/ 4 w 20"/>
                <a:gd name="T23" fmla="*/ 4 h 12"/>
                <a:gd name="T24" fmla="*/ 4 w 20"/>
                <a:gd name="T25" fmla="*/ 4 h 12"/>
                <a:gd name="T26" fmla="*/ 10 w 20"/>
                <a:gd name="T27" fmla="*/ 8 h 12"/>
                <a:gd name="T28" fmla="*/ 11 w 20"/>
                <a:gd name="T29" fmla="*/ 9 h 12"/>
                <a:gd name="T30" fmla="*/ 13 w 20"/>
                <a:gd name="T31" fmla="*/ 11 h 12"/>
                <a:gd name="T32" fmla="*/ 19 w 20"/>
                <a:gd name="T33" fmla="*/ 10 h 12"/>
                <a:gd name="T34" fmla="*/ 20 w 20"/>
                <a:gd name="T35" fmla="*/ 10 h 12"/>
                <a:gd name="T36" fmla="*/ 20 w 20"/>
                <a:gd name="T37" fmla="*/ 11 h 12"/>
                <a:gd name="T38" fmla="*/ 16 w 20"/>
                <a:gd name="T3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2">
                  <a:moveTo>
                    <a:pt x="16" y="12"/>
                  </a:moveTo>
                  <a:cubicBezTo>
                    <a:pt x="15" y="12"/>
                    <a:pt x="14" y="12"/>
                    <a:pt x="13" y="12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7"/>
                    <a:pt x="6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5"/>
                    <a:pt x="9" y="7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5" y="12"/>
                    <a:pt x="18" y="12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19" y="12"/>
                    <a:pt x="17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2" name="Freeform 618">
              <a:extLst>
                <a:ext uri="{FF2B5EF4-FFF2-40B4-BE49-F238E27FC236}">
                  <a16:creationId xmlns="" xmlns:a16="http://schemas.microsoft.com/office/drawing/2014/main" id="{3FBDBF27-FC03-41DE-90F5-063DB9A34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431"/>
              <a:ext cx="24" cy="15"/>
            </a:xfrm>
            <a:custGeom>
              <a:avLst/>
              <a:gdLst>
                <a:gd name="T0" fmla="*/ 1 w 10"/>
                <a:gd name="T1" fmla="*/ 6 h 6"/>
                <a:gd name="T2" fmla="*/ 0 w 10"/>
                <a:gd name="T3" fmla="*/ 6 h 6"/>
                <a:gd name="T4" fmla="*/ 2 w 10"/>
                <a:gd name="T5" fmla="*/ 4 h 6"/>
                <a:gd name="T6" fmla="*/ 4 w 10"/>
                <a:gd name="T7" fmla="*/ 2 h 6"/>
                <a:gd name="T8" fmla="*/ 5 w 10"/>
                <a:gd name="T9" fmla="*/ 1 h 6"/>
                <a:gd name="T10" fmla="*/ 10 w 10"/>
                <a:gd name="T11" fmla="*/ 0 h 6"/>
                <a:gd name="T12" fmla="*/ 10 w 10"/>
                <a:gd name="T13" fmla="*/ 0 h 6"/>
                <a:gd name="T14" fmla="*/ 10 w 10"/>
                <a:gd name="T15" fmla="*/ 1 h 6"/>
                <a:gd name="T16" fmla="*/ 6 w 10"/>
                <a:gd name="T17" fmla="*/ 2 h 6"/>
                <a:gd name="T18" fmla="*/ 4 w 10"/>
                <a:gd name="T19" fmla="*/ 3 h 6"/>
                <a:gd name="T20" fmla="*/ 2 w 10"/>
                <a:gd name="T21" fmla="*/ 4 h 6"/>
                <a:gd name="T22" fmla="*/ 1 w 10"/>
                <a:gd name="T23" fmla="*/ 6 h 6"/>
                <a:gd name="T24" fmla="*/ 1 w 10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3" name="Freeform 619">
              <a:extLst>
                <a:ext uri="{FF2B5EF4-FFF2-40B4-BE49-F238E27FC236}">
                  <a16:creationId xmlns="" xmlns:a16="http://schemas.microsoft.com/office/drawing/2014/main" id="{B948A728-27E9-4C71-9B41-CD82594B3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1429"/>
              <a:ext cx="15" cy="10"/>
            </a:xfrm>
            <a:custGeom>
              <a:avLst/>
              <a:gdLst>
                <a:gd name="T0" fmla="*/ 6 w 6"/>
                <a:gd name="T1" fmla="*/ 4 h 4"/>
                <a:gd name="T2" fmla="*/ 5 w 6"/>
                <a:gd name="T3" fmla="*/ 3 h 4"/>
                <a:gd name="T4" fmla="*/ 5 w 6"/>
                <a:gd name="T5" fmla="*/ 3 h 4"/>
                <a:gd name="T6" fmla="*/ 0 w 6"/>
                <a:gd name="T7" fmla="*/ 1 h 4"/>
                <a:gd name="T8" fmla="*/ 0 w 6"/>
                <a:gd name="T9" fmla="*/ 0 h 4"/>
                <a:gd name="T10" fmla="*/ 1 w 6"/>
                <a:gd name="T11" fmla="*/ 0 h 4"/>
                <a:gd name="T12" fmla="*/ 6 w 6"/>
                <a:gd name="T13" fmla="*/ 2 h 4"/>
                <a:gd name="T14" fmla="*/ 6 w 6"/>
                <a:gd name="T15" fmla="*/ 3 h 4"/>
                <a:gd name="T16" fmla="*/ 6 w 6"/>
                <a:gd name="T17" fmla="*/ 4 h 4"/>
                <a:gd name="T18" fmla="*/ 6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4" name="Freeform 620">
              <a:extLst>
                <a:ext uri="{FF2B5EF4-FFF2-40B4-BE49-F238E27FC236}">
                  <a16:creationId xmlns="" xmlns:a16="http://schemas.microsoft.com/office/drawing/2014/main" id="{C710754D-6393-4F8A-9920-6F605646D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1" y="1436"/>
              <a:ext cx="108" cy="25"/>
            </a:xfrm>
            <a:custGeom>
              <a:avLst/>
              <a:gdLst>
                <a:gd name="T0" fmla="*/ 6 w 44"/>
                <a:gd name="T1" fmla="*/ 10 h 10"/>
                <a:gd name="T2" fmla="*/ 0 w 44"/>
                <a:gd name="T3" fmla="*/ 9 h 10"/>
                <a:gd name="T4" fmla="*/ 0 w 44"/>
                <a:gd name="T5" fmla="*/ 9 h 10"/>
                <a:gd name="T6" fmla="*/ 0 w 44"/>
                <a:gd name="T7" fmla="*/ 9 h 10"/>
                <a:gd name="T8" fmla="*/ 5 w 44"/>
                <a:gd name="T9" fmla="*/ 1 h 10"/>
                <a:gd name="T10" fmla="*/ 6 w 44"/>
                <a:gd name="T11" fmla="*/ 1 h 10"/>
                <a:gd name="T12" fmla="*/ 39 w 44"/>
                <a:gd name="T13" fmla="*/ 0 h 10"/>
                <a:gd name="T14" fmla="*/ 41 w 44"/>
                <a:gd name="T15" fmla="*/ 1 h 10"/>
                <a:gd name="T16" fmla="*/ 42 w 44"/>
                <a:gd name="T17" fmla="*/ 2 h 10"/>
                <a:gd name="T18" fmla="*/ 44 w 44"/>
                <a:gd name="T19" fmla="*/ 9 h 10"/>
                <a:gd name="T20" fmla="*/ 44 w 44"/>
                <a:gd name="T21" fmla="*/ 9 h 10"/>
                <a:gd name="T22" fmla="*/ 44 w 44"/>
                <a:gd name="T23" fmla="*/ 9 h 10"/>
                <a:gd name="T24" fmla="*/ 6 w 44"/>
                <a:gd name="T25" fmla="*/ 10 h 10"/>
                <a:gd name="T26" fmla="*/ 1 w 44"/>
                <a:gd name="T27" fmla="*/ 9 h 10"/>
                <a:gd name="T28" fmla="*/ 6 w 44"/>
                <a:gd name="T29" fmla="*/ 9 h 10"/>
                <a:gd name="T30" fmla="*/ 7 w 44"/>
                <a:gd name="T31" fmla="*/ 9 h 10"/>
                <a:gd name="T32" fmla="*/ 43 w 44"/>
                <a:gd name="T33" fmla="*/ 9 h 10"/>
                <a:gd name="T34" fmla="*/ 41 w 44"/>
                <a:gd name="T35" fmla="*/ 2 h 10"/>
                <a:gd name="T36" fmla="*/ 40 w 44"/>
                <a:gd name="T37" fmla="*/ 1 h 10"/>
                <a:gd name="T38" fmla="*/ 39 w 44"/>
                <a:gd name="T39" fmla="*/ 1 h 10"/>
                <a:gd name="T40" fmla="*/ 6 w 44"/>
                <a:gd name="T41" fmla="*/ 2 h 10"/>
                <a:gd name="T42" fmla="*/ 1 w 44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0">
                  <a:moveTo>
                    <a:pt x="6" y="10"/>
                  </a:moveTo>
                  <a:cubicBezTo>
                    <a:pt x="4" y="10"/>
                    <a:pt x="2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17" y="0"/>
                    <a:pt x="28" y="0"/>
                    <a:pt x="39" y="0"/>
                  </a:cubicBezTo>
                  <a:cubicBezTo>
                    <a:pt x="40" y="0"/>
                    <a:pt x="40" y="0"/>
                    <a:pt x="41" y="1"/>
                  </a:cubicBezTo>
                  <a:cubicBezTo>
                    <a:pt x="41" y="1"/>
                    <a:pt x="42" y="2"/>
                    <a:pt x="42" y="2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lnTo>
                    <a:pt x="6" y="10"/>
                  </a:lnTo>
                  <a:close/>
                  <a:moveTo>
                    <a:pt x="1" y="9"/>
                  </a:moveTo>
                  <a:cubicBezTo>
                    <a:pt x="2" y="9"/>
                    <a:pt x="4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0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28" y="1"/>
                    <a:pt x="17" y="1"/>
                    <a:pt x="6" y="2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5" name="Freeform 621">
              <a:extLst>
                <a:ext uri="{FF2B5EF4-FFF2-40B4-BE49-F238E27FC236}">
                  <a16:creationId xmlns="" xmlns:a16="http://schemas.microsoft.com/office/drawing/2014/main" id="{DFE4F955-CE11-438B-91FF-87B9E8F86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461"/>
              <a:ext cx="111" cy="3"/>
            </a:xfrm>
            <a:custGeom>
              <a:avLst/>
              <a:gdLst>
                <a:gd name="T0" fmla="*/ 1 w 45"/>
                <a:gd name="T1" fmla="*/ 1 h 1"/>
                <a:gd name="T2" fmla="*/ 0 w 45"/>
                <a:gd name="T3" fmla="*/ 1 h 1"/>
                <a:gd name="T4" fmla="*/ 1 w 45"/>
                <a:gd name="T5" fmla="*/ 0 h 1"/>
                <a:gd name="T6" fmla="*/ 45 w 45"/>
                <a:gd name="T7" fmla="*/ 0 h 1"/>
                <a:gd name="T8" fmla="*/ 45 w 45"/>
                <a:gd name="T9" fmla="*/ 0 h 1"/>
                <a:gd name="T10" fmla="*/ 45 w 45"/>
                <a:gd name="T11" fmla="*/ 1 h 1"/>
                <a:gd name="T12" fmla="*/ 1 w 45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6" name="Freeform 622">
              <a:extLst>
                <a:ext uri="{FF2B5EF4-FFF2-40B4-BE49-F238E27FC236}">
                  <a16:creationId xmlns="" xmlns:a16="http://schemas.microsoft.com/office/drawing/2014/main" id="{00F943EA-99AB-4DB3-BF2B-360AA4B4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1456"/>
              <a:ext cx="3" cy="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1 w 1"/>
                <a:gd name="T13" fmla="*/ 3 h 3"/>
                <a:gd name="T14" fmla="*/ 1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7" name="Freeform 623">
              <a:extLst>
                <a:ext uri="{FF2B5EF4-FFF2-40B4-BE49-F238E27FC236}">
                  <a16:creationId xmlns="" xmlns:a16="http://schemas.microsoft.com/office/drawing/2014/main" id="{09BF58D6-B773-4209-95EA-CF73A355D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456"/>
              <a:ext cx="3" cy="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1 h 3"/>
                <a:gd name="T6" fmla="*/ 1 w 1"/>
                <a:gd name="T7" fmla="*/ 0 h 3"/>
                <a:gd name="T8" fmla="*/ 1 w 1"/>
                <a:gd name="T9" fmla="*/ 1 h 3"/>
                <a:gd name="T10" fmla="*/ 1 w 1"/>
                <a:gd name="T11" fmla="*/ 3 h 3"/>
                <a:gd name="T12" fmla="*/ 1 w 1"/>
                <a:gd name="T13" fmla="*/ 3 h 3"/>
                <a:gd name="T14" fmla="*/ 1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8" name="Freeform 624">
              <a:extLst>
                <a:ext uri="{FF2B5EF4-FFF2-40B4-BE49-F238E27FC236}">
                  <a16:creationId xmlns="" xmlns:a16="http://schemas.microsoft.com/office/drawing/2014/main" id="{BF167EBB-F154-411D-AA9F-BFD2C6E6C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8" y="1449"/>
              <a:ext cx="46" cy="7"/>
            </a:xfrm>
            <a:custGeom>
              <a:avLst/>
              <a:gdLst>
                <a:gd name="T0" fmla="*/ 18 w 19"/>
                <a:gd name="T1" fmla="*/ 3 h 3"/>
                <a:gd name="T2" fmla="*/ 0 w 19"/>
                <a:gd name="T3" fmla="*/ 3 h 3"/>
                <a:gd name="T4" fmla="*/ 0 w 19"/>
                <a:gd name="T5" fmla="*/ 2 h 3"/>
                <a:gd name="T6" fmla="*/ 0 w 19"/>
                <a:gd name="T7" fmla="*/ 2 h 3"/>
                <a:gd name="T8" fmla="*/ 0 w 19"/>
                <a:gd name="T9" fmla="*/ 1 h 3"/>
                <a:gd name="T10" fmla="*/ 0 w 19"/>
                <a:gd name="T11" fmla="*/ 1 h 3"/>
                <a:gd name="T12" fmla="*/ 0 w 19"/>
                <a:gd name="T13" fmla="*/ 0 h 3"/>
                <a:gd name="T14" fmla="*/ 18 w 19"/>
                <a:gd name="T15" fmla="*/ 0 h 3"/>
                <a:gd name="T16" fmla="*/ 19 w 19"/>
                <a:gd name="T17" fmla="*/ 1 h 3"/>
                <a:gd name="T18" fmla="*/ 19 w 19"/>
                <a:gd name="T19" fmla="*/ 2 h 3"/>
                <a:gd name="T20" fmla="*/ 19 w 19"/>
                <a:gd name="T21" fmla="*/ 3 h 3"/>
                <a:gd name="T22" fmla="*/ 18 w 19"/>
                <a:gd name="T23" fmla="*/ 3 h 3"/>
                <a:gd name="T24" fmla="*/ 9 w 19"/>
                <a:gd name="T25" fmla="*/ 2 h 3"/>
                <a:gd name="T26" fmla="*/ 18 w 19"/>
                <a:gd name="T27" fmla="*/ 2 h 3"/>
                <a:gd name="T28" fmla="*/ 18 w 19"/>
                <a:gd name="T29" fmla="*/ 1 h 3"/>
                <a:gd name="T30" fmla="*/ 1 w 19"/>
                <a:gd name="T31" fmla="*/ 1 h 3"/>
                <a:gd name="T32" fmla="*/ 1 w 19"/>
                <a:gd name="T33" fmla="*/ 2 h 3"/>
                <a:gd name="T34" fmla="*/ 1 w 19"/>
                <a:gd name="T35" fmla="*/ 2 h 3"/>
                <a:gd name="T36" fmla="*/ 9 w 19"/>
                <a:gd name="T3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">
                  <a:moveTo>
                    <a:pt x="18" y="3"/>
                  </a:moveTo>
                  <a:cubicBezTo>
                    <a:pt x="12" y="3"/>
                    <a:pt x="6" y="2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7" y="0"/>
                    <a:pt x="12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lose/>
                  <a:moveTo>
                    <a:pt x="9" y="2"/>
                  </a:moveTo>
                  <a:cubicBezTo>
                    <a:pt x="12" y="2"/>
                    <a:pt x="15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2" y="1"/>
                    <a:pt x="7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6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9" name="Freeform 625">
              <a:extLst>
                <a:ext uri="{FF2B5EF4-FFF2-40B4-BE49-F238E27FC236}">
                  <a16:creationId xmlns="" xmlns:a16="http://schemas.microsoft.com/office/drawing/2014/main" id="{0434E3CD-2E22-48FD-ACAE-A99DBAD52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5" y="1441"/>
              <a:ext cx="18" cy="5"/>
            </a:xfrm>
            <a:custGeom>
              <a:avLst/>
              <a:gdLst>
                <a:gd name="T0" fmla="*/ 0 w 7"/>
                <a:gd name="T1" fmla="*/ 2 h 2"/>
                <a:gd name="T2" fmla="*/ 0 w 7"/>
                <a:gd name="T3" fmla="*/ 2 h 2"/>
                <a:gd name="T4" fmla="*/ 1 w 7"/>
                <a:gd name="T5" fmla="*/ 1 h 2"/>
                <a:gd name="T6" fmla="*/ 1 w 7"/>
                <a:gd name="T7" fmla="*/ 1 h 2"/>
                <a:gd name="T8" fmla="*/ 1 w 7"/>
                <a:gd name="T9" fmla="*/ 0 h 2"/>
                <a:gd name="T10" fmla="*/ 2 w 7"/>
                <a:gd name="T11" fmla="*/ 0 h 2"/>
                <a:gd name="T12" fmla="*/ 6 w 7"/>
                <a:gd name="T13" fmla="*/ 0 h 2"/>
                <a:gd name="T14" fmla="*/ 7 w 7"/>
                <a:gd name="T15" fmla="*/ 0 h 2"/>
                <a:gd name="T16" fmla="*/ 7 w 7"/>
                <a:gd name="T17" fmla="*/ 1 h 2"/>
                <a:gd name="T18" fmla="*/ 6 w 7"/>
                <a:gd name="T19" fmla="*/ 2 h 2"/>
                <a:gd name="T20" fmla="*/ 6 w 7"/>
                <a:gd name="T21" fmla="*/ 2 h 2"/>
                <a:gd name="T22" fmla="*/ 6 w 7"/>
                <a:gd name="T23" fmla="*/ 2 h 2"/>
                <a:gd name="T24" fmla="*/ 0 w 7"/>
                <a:gd name="T25" fmla="*/ 2 h 2"/>
                <a:gd name="T26" fmla="*/ 2 w 7"/>
                <a:gd name="T27" fmla="*/ 1 h 2"/>
                <a:gd name="T28" fmla="*/ 1 w 7"/>
                <a:gd name="T29" fmla="*/ 1 h 2"/>
                <a:gd name="T30" fmla="*/ 5 w 7"/>
                <a:gd name="T31" fmla="*/ 1 h 2"/>
                <a:gd name="T32" fmla="*/ 5 w 7"/>
                <a:gd name="T33" fmla="*/ 1 h 2"/>
                <a:gd name="T34" fmla="*/ 6 w 7"/>
                <a:gd name="T35" fmla="*/ 1 h 2"/>
                <a:gd name="T36" fmla="*/ 2 w 7"/>
                <a:gd name="T3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0" name="Freeform 626">
              <a:extLst>
                <a:ext uri="{FF2B5EF4-FFF2-40B4-BE49-F238E27FC236}">
                  <a16:creationId xmlns="" xmlns:a16="http://schemas.microsoft.com/office/drawing/2014/main" id="{268EA6D1-EB54-4C15-9B00-CB5FD1260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1449"/>
              <a:ext cx="15" cy="7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2 h 3"/>
                <a:gd name="T4" fmla="*/ 0 w 6"/>
                <a:gd name="T5" fmla="*/ 1 h 3"/>
                <a:gd name="T6" fmla="*/ 1 w 6"/>
                <a:gd name="T7" fmla="*/ 1 h 3"/>
                <a:gd name="T8" fmla="*/ 1 w 6"/>
                <a:gd name="T9" fmla="*/ 1 h 3"/>
                <a:gd name="T10" fmla="*/ 1 w 6"/>
                <a:gd name="T11" fmla="*/ 1 h 3"/>
                <a:gd name="T12" fmla="*/ 6 w 6"/>
                <a:gd name="T13" fmla="*/ 0 h 3"/>
                <a:gd name="T14" fmla="*/ 6 w 6"/>
                <a:gd name="T15" fmla="*/ 1 h 3"/>
                <a:gd name="T16" fmla="*/ 6 w 6"/>
                <a:gd name="T17" fmla="*/ 1 h 3"/>
                <a:gd name="T18" fmla="*/ 6 w 6"/>
                <a:gd name="T19" fmla="*/ 2 h 3"/>
                <a:gd name="T20" fmla="*/ 6 w 6"/>
                <a:gd name="T21" fmla="*/ 2 h 3"/>
                <a:gd name="T22" fmla="*/ 5 w 6"/>
                <a:gd name="T23" fmla="*/ 2 h 3"/>
                <a:gd name="T24" fmla="*/ 0 w 6"/>
                <a:gd name="T25" fmla="*/ 3 h 3"/>
                <a:gd name="T26" fmla="*/ 2 w 6"/>
                <a:gd name="T27" fmla="*/ 1 h 3"/>
                <a:gd name="T28" fmla="*/ 1 w 6"/>
                <a:gd name="T29" fmla="*/ 2 h 3"/>
                <a:gd name="T30" fmla="*/ 5 w 6"/>
                <a:gd name="T31" fmla="*/ 2 h 3"/>
                <a:gd name="T32" fmla="*/ 5 w 6"/>
                <a:gd name="T33" fmla="*/ 2 h 3"/>
                <a:gd name="T34" fmla="*/ 5 w 6"/>
                <a:gd name="T35" fmla="*/ 1 h 3"/>
                <a:gd name="T36" fmla="*/ 2 w 6"/>
                <a:gd name="T3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3"/>
                    <a:pt x="2" y="3"/>
                    <a:pt x="0" y="3"/>
                  </a:cubicBezTo>
                  <a:close/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1" name="Freeform 627">
              <a:extLst>
                <a:ext uri="{FF2B5EF4-FFF2-40B4-BE49-F238E27FC236}">
                  <a16:creationId xmlns="" xmlns:a16="http://schemas.microsoft.com/office/drawing/2014/main" id="{BAB03034-80CF-4755-8F93-132C0DA3A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0" y="1441"/>
              <a:ext cx="10" cy="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2 h 2"/>
                <a:gd name="T6" fmla="*/ 0 w 4"/>
                <a:gd name="T7" fmla="*/ 0 h 2"/>
                <a:gd name="T8" fmla="*/ 0 w 4"/>
                <a:gd name="T9" fmla="*/ 0 h 2"/>
                <a:gd name="T10" fmla="*/ 4 w 4"/>
                <a:gd name="T11" fmla="*/ 0 h 2"/>
                <a:gd name="T12" fmla="*/ 4 w 4"/>
                <a:gd name="T13" fmla="*/ 0 h 2"/>
                <a:gd name="T14" fmla="*/ 4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0 w 4"/>
                <a:gd name="T21" fmla="*/ 2 h 2"/>
                <a:gd name="T22" fmla="*/ 1 w 4"/>
                <a:gd name="T23" fmla="*/ 1 h 2"/>
                <a:gd name="T24" fmla="*/ 1 w 4"/>
                <a:gd name="T25" fmla="*/ 1 h 2"/>
                <a:gd name="T26" fmla="*/ 3 w 4"/>
                <a:gd name="T27" fmla="*/ 1 h 2"/>
                <a:gd name="T28" fmla="*/ 3 w 4"/>
                <a:gd name="T29" fmla="*/ 1 h 2"/>
                <a:gd name="T30" fmla="*/ 1 w 4"/>
                <a:gd name="T3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0" y="2"/>
                    <a:pt x="0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2" name="Freeform 628">
              <a:extLst>
                <a:ext uri="{FF2B5EF4-FFF2-40B4-BE49-F238E27FC236}">
                  <a16:creationId xmlns="" xmlns:a16="http://schemas.microsoft.com/office/drawing/2014/main" id="{F57B4F32-76F1-4687-9BEB-57BCE7E09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4" y="1441"/>
              <a:ext cx="15" cy="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0 w 6"/>
                <a:gd name="T7" fmla="*/ 0 h 2"/>
                <a:gd name="T8" fmla="*/ 1 w 6"/>
                <a:gd name="T9" fmla="*/ 0 h 2"/>
                <a:gd name="T10" fmla="*/ 5 w 6"/>
                <a:gd name="T11" fmla="*/ 0 h 2"/>
                <a:gd name="T12" fmla="*/ 6 w 6"/>
                <a:gd name="T13" fmla="*/ 1 h 2"/>
                <a:gd name="T14" fmla="*/ 6 w 6"/>
                <a:gd name="T15" fmla="*/ 1 h 2"/>
                <a:gd name="T16" fmla="*/ 6 w 6"/>
                <a:gd name="T17" fmla="*/ 2 h 2"/>
                <a:gd name="T18" fmla="*/ 6 w 6"/>
                <a:gd name="T19" fmla="*/ 2 h 2"/>
                <a:gd name="T20" fmla="*/ 1 w 6"/>
                <a:gd name="T21" fmla="*/ 2 h 2"/>
                <a:gd name="T22" fmla="*/ 1 w 6"/>
                <a:gd name="T23" fmla="*/ 1 h 2"/>
                <a:gd name="T24" fmla="*/ 1 w 6"/>
                <a:gd name="T25" fmla="*/ 1 h 2"/>
                <a:gd name="T26" fmla="*/ 5 w 6"/>
                <a:gd name="T27" fmla="*/ 1 h 2"/>
                <a:gd name="T28" fmla="*/ 5 w 6"/>
                <a:gd name="T29" fmla="*/ 1 h 2"/>
                <a:gd name="T30" fmla="*/ 5 w 6"/>
                <a:gd name="T31" fmla="*/ 1 h 2"/>
                <a:gd name="T32" fmla="*/ 1 w 6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3" y="2"/>
                    <a:pt x="1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3" name="Freeform 629">
              <a:extLst>
                <a:ext uri="{FF2B5EF4-FFF2-40B4-BE49-F238E27FC236}">
                  <a16:creationId xmlns="" xmlns:a16="http://schemas.microsoft.com/office/drawing/2014/main" id="{E4329C92-FD82-4CDD-899C-4709C774A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7" y="1449"/>
              <a:ext cx="17" cy="5"/>
            </a:xfrm>
            <a:custGeom>
              <a:avLst/>
              <a:gdLst>
                <a:gd name="T0" fmla="*/ 1 w 7"/>
                <a:gd name="T1" fmla="*/ 2 h 2"/>
                <a:gd name="T2" fmla="*/ 1 w 7"/>
                <a:gd name="T3" fmla="*/ 2 h 2"/>
                <a:gd name="T4" fmla="*/ 1 w 7"/>
                <a:gd name="T5" fmla="*/ 1 h 2"/>
                <a:gd name="T6" fmla="*/ 1 w 7"/>
                <a:gd name="T7" fmla="*/ 1 h 2"/>
                <a:gd name="T8" fmla="*/ 1 w 7"/>
                <a:gd name="T9" fmla="*/ 0 h 2"/>
                <a:gd name="T10" fmla="*/ 5 w 7"/>
                <a:gd name="T11" fmla="*/ 1 h 2"/>
                <a:gd name="T12" fmla="*/ 6 w 7"/>
                <a:gd name="T13" fmla="*/ 1 h 2"/>
                <a:gd name="T14" fmla="*/ 7 w 7"/>
                <a:gd name="T15" fmla="*/ 2 h 2"/>
                <a:gd name="T16" fmla="*/ 7 w 7"/>
                <a:gd name="T17" fmla="*/ 2 h 2"/>
                <a:gd name="T18" fmla="*/ 6 w 7"/>
                <a:gd name="T19" fmla="*/ 2 h 2"/>
                <a:gd name="T20" fmla="*/ 1 w 7"/>
                <a:gd name="T21" fmla="*/ 2 h 2"/>
                <a:gd name="T22" fmla="*/ 2 w 7"/>
                <a:gd name="T23" fmla="*/ 1 h 2"/>
                <a:gd name="T24" fmla="*/ 2 w 7"/>
                <a:gd name="T25" fmla="*/ 2 h 2"/>
                <a:gd name="T26" fmla="*/ 6 w 7"/>
                <a:gd name="T27" fmla="*/ 2 h 2"/>
                <a:gd name="T28" fmla="*/ 6 w 7"/>
                <a:gd name="T29" fmla="*/ 1 h 2"/>
                <a:gd name="T30" fmla="*/ 5 w 7"/>
                <a:gd name="T31" fmla="*/ 1 h 2"/>
                <a:gd name="T32" fmla="*/ 2 w 7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close/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4" name="Freeform 630">
              <a:extLst>
                <a:ext uri="{FF2B5EF4-FFF2-40B4-BE49-F238E27FC236}">
                  <a16:creationId xmlns="" xmlns:a16="http://schemas.microsoft.com/office/drawing/2014/main" id="{04A0EC17-2BDA-439E-BC0A-5C51F88BE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" y="1441"/>
              <a:ext cx="12" cy="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0 w 5"/>
                <a:gd name="T5" fmla="*/ 0 h 2"/>
                <a:gd name="T6" fmla="*/ 0 w 5"/>
                <a:gd name="T7" fmla="*/ 0 h 2"/>
                <a:gd name="T8" fmla="*/ 0 w 5"/>
                <a:gd name="T9" fmla="*/ 0 h 2"/>
                <a:gd name="T10" fmla="*/ 4 w 5"/>
                <a:gd name="T11" fmla="*/ 0 h 2"/>
                <a:gd name="T12" fmla="*/ 4 w 5"/>
                <a:gd name="T13" fmla="*/ 0 h 2"/>
                <a:gd name="T14" fmla="*/ 4 w 5"/>
                <a:gd name="T15" fmla="*/ 0 h 2"/>
                <a:gd name="T16" fmla="*/ 5 w 5"/>
                <a:gd name="T17" fmla="*/ 1 h 2"/>
                <a:gd name="T18" fmla="*/ 5 w 5"/>
                <a:gd name="T19" fmla="*/ 1 h 2"/>
                <a:gd name="T20" fmla="*/ 5 w 5"/>
                <a:gd name="T21" fmla="*/ 2 h 2"/>
                <a:gd name="T22" fmla="*/ 5 w 5"/>
                <a:gd name="T23" fmla="*/ 2 h 2"/>
                <a:gd name="T24" fmla="*/ 0 w 5"/>
                <a:gd name="T25" fmla="*/ 2 h 2"/>
                <a:gd name="T26" fmla="*/ 1 w 5"/>
                <a:gd name="T27" fmla="*/ 1 h 2"/>
                <a:gd name="T28" fmla="*/ 1 w 5"/>
                <a:gd name="T29" fmla="*/ 1 h 2"/>
                <a:gd name="T30" fmla="*/ 4 w 5"/>
                <a:gd name="T31" fmla="*/ 1 h 2"/>
                <a:gd name="T32" fmla="*/ 4 w 5"/>
                <a:gd name="T33" fmla="*/ 1 h 2"/>
                <a:gd name="T34" fmla="*/ 4 w 5"/>
                <a:gd name="T35" fmla="*/ 1 h 2"/>
                <a:gd name="T36" fmla="*/ 4 w 5"/>
                <a:gd name="T37" fmla="*/ 1 h 2"/>
                <a:gd name="T38" fmla="*/ 1 w 5"/>
                <a:gd name="T3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0" y="2"/>
                    <a:pt x="0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5" name="Freeform 631">
              <a:extLst>
                <a:ext uri="{FF2B5EF4-FFF2-40B4-BE49-F238E27FC236}">
                  <a16:creationId xmlns="" xmlns:a16="http://schemas.microsoft.com/office/drawing/2014/main" id="{232AED9A-1096-4159-AC18-EE266E347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4" y="1449"/>
              <a:ext cx="13" cy="5"/>
            </a:xfrm>
            <a:custGeom>
              <a:avLst/>
              <a:gdLst>
                <a:gd name="T0" fmla="*/ 1 w 5"/>
                <a:gd name="T1" fmla="*/ 2 h 2"/>
                <a:gd name="T2" fmla="*/ 0 w 5"/>
                <a:gd name="T3" fmla="*/ 2 h 2"/>
                <a:gd name="T4" fmla="*/ 0 w 5"/>
                <a:gd name="T5" fmla="*/ 1 h 2"/>
                <a:gd name="T6" fmla="*/ 0 w 5"/>
                <a:gd name="T7" fmla="*/ 0 h 2"/>
                <a:gd name="T8" fmla="*/ 1 w 5"/>
                <a:gd name="T9" fmla="*/ 0 h 2"/>
                <a:gd name="T10" fmla="*/ 4 w 5"/>
                <a:gd name="T11" fmla="*/ 0 h 2"/>
                <a:gd name="T12" fmla="*/ 5 w 5"/>
                <a:gd name="T13" fmla="*/ 1 h 2"/>
                <a:gd name="T14" fmla="*/ 5 w 5"/>
                <a:gd name="T15" fmla="*/ 1 h 2"/>
                <a:gd name="T16" fmla="*/ 5 w 5"/>
                <a:gd name="T17" fmla="*/ 1 h 2"/>
                <a:gd name="T18" fmla="*/ 5 w 5"/>
                <a:gd name="T19" fmla="*/ 2 h 2"/>
                <a:gd name="T20" fmla="*/ 5 w 5"/>
                <a:gd name="T21" fmla="*/ 2 h 2"/>
                <a:gd name="T22" fmla="*/ 5 w 5"/>
                <a:gd name="T23" fmla="*/ 2 h 2"/>
                <a:gd name="T24" fmla="*/ 1 w 5"/>
                <a:gd name="T25" fmla="*/ 2 h 2"/>
                <a:gd name="T26" fmla="*/ 1 w 5"/>
                <a:gd name="T27" fmla="*/ 1 h 2"/>
                <a:gd name="T28" fmla="*/ 1 w 5"/>
                <a:gd name="T29" fmla="*/ 2 h 2"/>
                <a:gd name="T30" fmla="*/ 4 w 5"/>
                <a:gd name="T31" fmla="*/ 2 h 2"/>
                <a:gd name="T32" fmla="*/ 4 w 5"/>
                <a:gd name="T33" fmla="*/ 1 h 2"/>
                <a:gd name="T34" fmla="*/ 4 w 5"/>
                <a:gd name="T35" fmla="*/ 1 h 2"/>
                <a:gd name="T36" fmla="*/ 4 w 5"/>
                <a:gd name="T37" fmla="*/ 1 h 2"/>
                <a:gd name="T38" fmla="*/ 1 w 5"/>
                <a:gd name="T3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1" y="2"/>
                    <a:pt x="1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6" name="Freeform 632">
              <a:extLst>
                <a:ext uri="{FF2B5EF4-FFF2-40B4-BE49-F238E27FC236}">
                  <a16:creationId xmlns="" xmlns:a16="http://schemas.microsoft.com/office/drawing/2014/main" id="{2A3464AD-7EF1-45FA-8B04-10F4C08991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5" y="1441"/>
              <a:ext cx="12" cy="5"/>
            </a:xfrm>
            <a:custGeom>
              <a:avLst/>
              <a:gdLst>
                <a:gd name="T0" fmla="*/ 1 w 5"/>
                <a:gd name="T1" fmla="*/ 2 h 2"/>
                <a:gd name="T2" fmla="*/ 0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1 w 5"/>
                <a:gd name="T9" fmla="*/ 0 h 2"/>
                <a:gd name="T10" fmla="*/ 5 w 5"/>
                <a:gd name="T11" fmla="*/ 0 h 2"/>
                <a:gd name="T12" fmla="*/ 5 w 5"/>
                <a:gd name="T13" fmla="*/ 0 h 2"/>
                <a:gd name="T14" fmla="*/ 5 w 5"/>
                <a:gd name="T15" fmla="*/ 0 h 2"/>
                <a:gd name="T16" fmla="*/ 5 w 5"/>
                <a:gd name="T17" fmla="*/ 1 h 2"/>
                <a:gd name="T18" fmla="*/ 5 w 5"/>
                <a:gd name="T19" fmla="*/ 2 h 2"/>
                <a:gd name="T20" fmla="*/ 5 w 5"/>
                <a:gd name="T21" fmla="*/ 2 h 2"/>
                <a:gd name="T22" fmla="*/ 5 w 5"/>
                <a:gd name="T23" fmla="*/ 2 h 2"/>
                <a:gd name="T24" fmla="*/ 1 w 5"/>
                <a:gd name="T25" fmla="*/ 2 h 2"/>
                <a:gd name="T26" fmla="*/ 2 w 5"/>
                <a:gd name="T27" fmla="*/ 1 h 2"/>
                <a:gd name="T28" fmla="*/ 1 w 5"/>
                <a:gd name="T29" fmla="*/ 1 h 2"/>
                <a:gd name="T30" fmla="*/ 4 w 5"/>
                <a:gd name="T31" fmla="*/ 1 h 2"/>
                <a:gd name="T32" fmla="*/ 4 w 5"/>
                <a:gd name="T33" fmla="*/ 1 h 2"/>
                <a:gd name="T34" fmla="*/ 2 w 5"/>
                <a:gd name="T3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1" y="2"/>
                    <a:pt x="1" y="2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7" name="Freeform 633">
              <a:extLst>
                <a:ext uri="{FF2B5EF4-FFF2-40B4-BE49-F238E27FC236}">
                  <a16:creationId xmlns="" xmlns:a16="http://schemas.microsoft.com/office/drawing/2014/main" id="{21CCD5A5-3F9E-4E14-8248-A42CCDE0D5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3" y="1441"/>
              <a:ext cx="12" cy="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0 w 5"/>
                <a:gd name="T5" fmla="*/ 2 h 2"/>
                <a:gd name="T6" fmla="*/ 0 w 5"/>
                <a:gd name="T7" fmla="*/ 0 h 2"/>
                <a:gd name="T8" fmla="*/ 1 w 5"/>
                <a:gd name="T9" fmla="*/ 0 h 2"/>
                <a:gd name="T10" fmla="*/ 5 w 5"/>
                <a:gd name="T11" fmla="*/ 0 h 2"/>
                <a:gd name="T12" fmla="*/ 5 w 5"/>
                <a:gd name="T13" fmla="*/ 0 h 2"/>
                <a:gd name="T14" fmla="*/ 5 w 5"/>
                <a:gd name="T15" fmla="*/ 0 h 2"/>
                <a:gd name="T16" fmla="*/ 5 w 5"/>
                <a:gd name="T17" fmla="*/ 1 h 2"/>
                <a:gd name="T18" fmla="*/ 5 w 5"/>
                <a:gd name="T19" fmla="*/ 2 h 2"/>
                <a:gd name="T20" fmla="*/ 5 w 5"/>
                <a:gd name="T21" fmla="*/ 2 h 2"/>
                <a:gd name="T22" fmla="*/ 4 w 5"/>
                <a:gd name="T23" fmla="*/ 2 h 2"/>
                <a:gd name="T24" fmla="*/ 0 w 5"/>
                <a:gd name="T25" fmla="*/ 2 h 2"/>
                <a:gd name="T26" fmla="*/ 1 w 5"/>
                <a:gd name="T27" fmla="*/ 1 h 2"/>
                <a:gd name="T28" fmla="*/ 1 w 5"/>
                <a:gd name="T29" fmla="*/ 1 h 2"/>
                <a:gd name="T30" fmla="*/ 4 w 5"/>
                <a:gd name="T31" fmla="*/ 1 h 2"/>
                <a:gd name="T32" fmla="*/ 4 w 5"/>
                <a:gd name="T33" fmla="*/ 1 h 2"/>
                <a:gd name="T34" fmla="*/ 4 w 5"/>
                <a:gd name="T35" fmla="*/ 1 h 2"/>
                <a:gd name="T36" fmla="*/ 1 w 5"/>
                <a:gd name="T3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0" y="2"/>
                    <a:pt x="0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8" name="Freeform 634">
              <a:extLst>
                <a:ext uri="{FF2B5EF4-FFF2-40B4-BE49-F238E27FC236}">
                  <a16:creationId xmlns="" xmlns:a16="http://schemas.microsoft.com/office/drawing/2014/main" id="{2048162D-27DD-4613-8C46-73A346025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9" name="Freeform 635">
              <a:extLst>
                <a:ext uri="{FF2B5EF4-FFF2-40B4-BE49-F238E27FC236}">
                  <a16:creationId xmlns="" xmlns:a16="http://schemas.microsoft.com/office/drawing/2014/main" id="{BA3BB221-DB48-43F7-A521-768878194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0" name="Freeform 636">
              <a:extLst>
                <a:ext uri="{FF2B5EF4-FFF2-40B4-BE49-F238E27FC236}">
                  <a16:creationId xmlns="" xmlns:a16="http://schemas.microsoft.com/office/drawing/2014/main" id="{F875E0D8-AAA9-48E5-A698-A79C8A9C0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1" name="Freeform 637">
              <a:extLst>
                <a:ext uri="{FF2B5EF4-FFF2-40B4-BE49-F238E27FC236}">
                  <a16:creationId xmlns="" xmlns:a16="http://schemas.microsoft.com/office/drawing/2014/main" id="{0041D726-0685-488C-80A1-AD5441AB4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2" name="Freeform 638">
              <a:extLst>
                <a:ext uri="{FF2B5EF4-FFF2-40B4-BE49-F238E27FC236}">
                  <a16:creationId xmlns="" xmlns:a16="http://schemas.microsoft.com/office/drawing/2014/main" id="{7C27FA71-F05D-4F92-910F-BADC9140A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459"/>
              <a:ext cx="2" cy="5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1 w 1"/>
                <a:gd name="T13" fmla="*/ 2 h 2"/>
                <a:gd name="T14" fmla="*/ 1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3" name="Freeform 639">
              <a:extLst>
                <a:ext uri="{FF2B5EF4-FFF2-40B4-BE49-F238E27FC236}">
                  <a16:creationId xmlns="" xmlns:a16="http://schemas.microsoft.com/office/drawing/2014/main" id="{07359C3D-4FED-45C8-8CA4-A0EC83257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45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4" name="Freeform 640">
              <a:extLst>
                <a:ext uri="{FF2B5EF4-FFF2-40B4-BE49-F238E27FC236}">
                  <a16:creationId xmlns="" xmlns:a16="http://schemas.microsoft.com/office/drawing/2014/main" id="{A7ADCAC8-3658-475A-A446-9580472C4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145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1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5" name="Freeform 641">
              <a:extLst>
                <a:ext uri="{FF2B5EF4-FFF2-40B4-BE49-F238E27FC236}">
                  <a16:creationId xmlns="" xmlns:a16="http://schemas.microsoft.com/office/drawing/2014/main" id="{F04DD4BC-FCB0-40DA-87B2-8CC5A45FC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145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6" name="Freeform 642">
              <a:extLst>
                <a:ext uri="{FF2B5EF4-FFF2-40B4-BE49-F238E27FC236}">
                  <a16:creationId xmlns="" xmlns:a16="http://schemas.microsoft.com/office/drawing/2014/main" id="{616E1075-5DCF-45AB-8B65-C319208F9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7" name="Freeform 643">
              <a:extLst>
                <a:ext uri="{FF2B5EF4-FFF2-40B4-BE49-F238E27FC236}">
                  <a16:creationId xmlns="" xmlns:a16="http://schemas.microsoft.com/office/drawing/2014/main" id="{A5ED4BAB-6BC1-41DE-B2EB-EEDB94DB6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1 h 2"/>
                <a:gd name="T8" fmla="*/ 1 w 1"/>
                <a:gd name="T9" fmla="*/ 1 h 2"/>
                <a:gd name="T10" fmla="*/ 0 w 1"/>
                <a:gd name="T11" fmla="*/ 2 h 2"/>
                <a:gd name="T12" fmla="*/ 0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8" name="Freeform 644">
              <a:extLst>
                <a:ext uri="{FF2B5EF4-FFF2-40B4-BE49-F238E27FC236}">
                  <a16:creationId xmlns="" xmlns:a16="http://schemas.microsoft.com/office/drawing/2014/main" id="{06C469DA-1972-4CB4-B816-28EFD9CEC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9" name="Freeform 645">
              <a:extLst>
                <a:ext uri="{FF2B5EF4-FFF2-40B4-BE49-F238E27FC236}">
                  <a16:creationId xmlns="" xmlns:a16="http://schemas.microsoft.com/office/drawing/2014/main" id="{8BCA4F14-D51B-401C-96EA-C760DFFD7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459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0" name="Freeform 646">
              <a:extLst>
                <a:ext uri="{FF2B5EF4-FFF2-40B4-BE49-F238E27FC236}">
                  <a16:creationId xmlns="" xmlns:a16="http://schemas.microsoft.com/office/drawing/2014/main" id="{56A517A0-582E-4014-B5BF-12E44A9CD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45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1" name="Freeform 647">
              <a:extLst>
                <a:ext uri="{FF2B5EF4-FFF2-40B4-BE49-F238E27FC236}">
                  <a16:creationId xmlns="" xmlns:a16="http://schemas.microsoft.com/office/drawing/2014/main" id="{B1BE9294-1979-4FCA-B2F7-F244BBCF5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459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2" name="Freeform 648">
              <a:extLst>
                <a:ext uri="{FF2B5EF4-FFF2-40B4-BE49-F238E27FC236}">
                  <a16:creationId xmlns="" xmlns:a16="http://schemas.microsoft.com/office/drawing/2014/main" id="{3B291C73-164B-4F40-A282-8C96A15B9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59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3" name="Freeform 649">
              <a:extLst>
                <a:ext uri="{FF2B5EF4-FFF2-40B4-BE49-F238E27FC236}">
                  <a16:creationId xmlns="" xmlns:a16="http://schemas.microsoft.com/office/drawing/2014/main" id="{EFA51789-85B2-4F5D-BD51-F0786F27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459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4" name="Freeform 650">
              <a:extLst>
                <a:ext uri="{FF2B5EF4-FFF2-40B4-BE49-F238E27FC236}">
                  <a16:creationId xmlns="" xmlns:a16="http://schemas.microsoft.com/office/drawing/2014/main" id="{42B3A7F7-2BB1-4F7F-AF93-F6119086B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45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5" name="Freeform 651">
              <a:extLst>
                <a:ext uri="{FF2B5EF4-FFF2-40B4-BE49-F238E27FC236}">
                  <a16:creationId xmlns="" xmlns:a16="http://schemas.microsoft.com/office/drawing/2014/main" id="{DD5C4A88-7B4E-454F-A997-B9A5A19C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45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6" name="Freeform 652">
              <a:extLst>
                <a:ext uri="{FF2B5EF4-FFF2-40B4-BE49-F238E27FC236}">
                  <a16:creationId xmlns="" xmlns:a16="http://schemas.microsoft.com/office/drawing/2014/main" id="{D1DFEAE1-C262-4D22-B07D-7D92F6CB2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45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7" name="Freeform 653">
              <a:extLst>
                <a:ext uri="{FF2B5EF4-FFF2-40B4-BE49-F238E27FC236}">
                  <a16:creationId xmlns="" xmlns:a16="http://schemas.microsoft.com/office/drawing/2014/main" id="{B4AE7DD8-1721-4366-B3B2-2070D537F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459"/>
              <a:ext cx="4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8" name="Freeform 654">
              <a:extLst>
                <a:ext uri="{FF2B5EF4-FFF2-40B4-BE49-F238E27FC236}">
                  <a16:creationId xmlns="" xmlns:a16="http://schemas.microsoft.com/office/drawing/2014/main" id="{3C73F0E5-9120-4CA3-A0E0-8158FFC7A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344"/>
              <a:ext cx="37" cy="52"/>
            </a:xfrm>
            <a:custGeom>
              <a:avLst/>
              <a:gdLst>
                <a:gd name="T0" fmla="*/ 1 w 15"/>
                <a:gd name="T1" fmla="*/ 21 h 21"/>
                <a:gd name="T2" fmla="*/ 0 w 15"/>
                <a:gd name="T3" fmla="*/ 21 h 21"/>
                <a:gd name="T4" fmla="*/ 14 w 15"/>
                <a:gd name="T5" fmla="*/ 0 h 21"/>
                <a:gd name="T6" fmla="*/ 15 w 15"/>
                <a:gd name="T7" fmla="*/ 1 h 21"/>
                <a:gd name="T8" fmla="*/ 1 w 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1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" y="14"/>
                    <a:pt x="9" y="7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7"/>
                    <a:pt x="5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9" name="Freeform 655">
              <a:extLst>
                <a:ext uri="{FF2B5EF4-FFF2-40B4-BE49-F238E27FC236}">
                  <a16:creationId xmlns="" xmlns:a16="http://schemas.microsoft.com/office/drawing/2014/main" id="{B9D16248-BBE6-4A2A-9802-5C03A673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344"/>
              <a:ext cx="37" cy="52"/>
            </a:xfrm>
            <a:custGeom>
              <a:avLst/>
              <a:gdLst>
                <a:gd name="T0" fmla="*/ 1 w 15"/>
                <a:gd name="T1" fmla="*/ 21 h 21"/>
                <a:gd name="T2" fmla="*/ 0 w 15"/>
                <a:gd name="T3" fmla="*/ 21 h 21"/>
                <a:gd name="T4" fmla="*/ 14 w 15"/>
                <a:gd name="T5" fmla="*/ 0 h 21"/>
                <a:gd name="T6" fmla="*/ 15 w 15"/>
                <a:gd name="T7" fmla="*/ 1 h 21"/>
                <a:gd name="T8" fmla="*/ 1 w 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1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8"/>
                    <a:pt x="5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0" name="Freeform 656">
              <a:extLst>
                <a:ext uri="{FF2B5EF4-FFF2-40B4-BE49-F238E27FC236}">
                  <a16:creationId xmlns="" xmlns:a16="http://schemas.microsoft.com/office/drawing/2014/main" id="{61127D22-0DD2-4AF5-8F59-9BB910E30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369"/>
              <a:ext cx="20" cy="27"/>
            </a:xfrm>
            <a:custGeom>
              <a:avLst/>
              <a:gdLst>
                <a:gd name="T0" fmla="*/ 1 w 8"/>
                <a:gd name="T1" fmla="*/ 11 h 11"/>
                <a:gd name="T2" fmla="*/ 0 w 8"/>
                <a:gd name="T3" fmla="*/ 11 h 11"/>
                <a:gd name="T4" fmla="*/ 7 w 8"/>
                <a:gd name="T5" fmla="*/ 0 h 11"/>
                <a:gd name="T6" fmla="*/ 8 w 8"/>
                <a:gd name="T7" fmla="*/ 1 h 11"/>
                <a:gd name="T8" fmla="*/ 1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1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7"/>
                    <a:pt x="5" y="4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4"/>
                    <a:pt x="3" y="8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1" name="Freeform 657">
              <a:extLst>
                <a:ext uri="{FF2B5EF4-FFF2-40B4-BE49-F238E27FC236}">
                  <a16:creationId xmlns="" xmlns:a16="http://schemas.microsoft.com/office/drawing/2014/main" id="{B159FFCB-4327-4D4D-BB7F-D676DA236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5" y="1339"/>
              <a:ext cx="101" cy="70"/>
            </a:xfrm>
            <a:custGeom>
              <a:avLst/>
              <a:gdLst>
                <a:gd name="T0" fmla="*/ 1 w 41"/>
                <a:gd name="T1" fmla="*/ 25 h 28"/>
                <a:gd name="T2" fmla="*/ 1 w 41"/>
                <a:gd name="T3" fmla="*/ 10 h 28"/>
                <a:gd name="T4" fmla="*/ 3 w 41"/>
                <a:gd name="T5" fmla="*/ 0 h 28"/>
                <a:gd name="T6" fmla="*/ 9 w 41"/>
                <a:gd name="T7" fmla="*/ 0 h 28"/>
                <a:gd name="T8" fmla="*/ 38 w 41"/>
                <a:gd name="T9" fmla="*/ 0 h 28"/>
                <a:gd name="T10" fmla="*/ 40 w 41"/>
                <a:gd name="T11" fmla="*/ 6 h 28"/>
                <a:gd name="T12" fmla="*/ 40 w 41"/>
                <a:gd name="T13" fmla="*/ 19 h 28"/>
                <a:gd name="T14" fmla="*/ 40 w 41"/>
                <a:gd name="T15" fmla="*/ 26 h 28"/>
                <a:gd name="T16" fmla="*/ 35 w 41"/>
                <a:gd name="T17" fmla="*/ 28 h 28"/>
                <a:gd name="T18" fmla="*/ 32 w 41"/>
                <a:gd name="T19" fmla="*/ 28 h 28"/>
                <a:gd name="T20" fmla="*/ 11 w 41"/>
                <a:gd name="T21" fmla="*/ 28 h 28"/>
                <a:gd name="T22" fmla="*/ 6 w 41"/>
                <a:gd name="T23" fmla="*/ 28 h 28"/>
                <a:gd name="T24" fmla="*/ 3 w 41"/>
                <a:gd name="T25" fmla="*/ 1 h 28"/>
                <a:gd name="T26" fmla="*/ 2 w 41"/>
                <a:gd name="T27" fmla="*/ 1 h 28"/>
                <a:gd name="T28" fmla="*/ 1 w 41"/>
                <a:gd name="T29" fmla="*/ 11 h 28"/>
                <a:gd name="T30" fmla="*/ 6 w 41"/>
                <a:gd name="T31" fmla="*/ 28 h 28"/>
                <a:gd name="T32" fmla="*/ 11 w 41"/>
                <a:gd name="T33" fmla="*/ 27 h 28"/>
                <a:gd name="T34" fmla="*/ 32 w 41"/>
                <a:gd name="T35" fmla="*/ 28 h 28"/>
                <a:gd name="T36" fmla="*/ 35 w 41"/>
                <a:gd name="T37" fmla="*/ 28 h 28"/>
                <a:gd name="T38" fmla="*/ 40 w 41"/>
                <a:gd name="T39" fmla="*/ 26 h 28"/>
                <a:gd name="T40" fmla="*/ 40 w 41"/>
                <a:gd name="T41" fmla="*/ 19 h 28"/>
                <a:gd name="T42" fmla="*/ 40 w 41"/>
                <a:gd name="T43" fmla="*/ 6 h 28"/>
                <a:gd name="T44" fmla="*/ 38 w 41"/>
                <a:gd name="T45" fmla="*/ 1 h 28"/>
                <a:gd name="T46" fmla="*/ 9 w 41"/>
                <a:gd name="T47" fmla="*/ 1 h 28"/>
                <a:gd name="T48" fmla="*/ 7 w 41"/>
                <a:gd name="T49" fmla="*/ 24 h 28"/>
                <a:gd name="T50" fmla="*/ 3 w 41"/>
                <a:gd name="T51" fmla="*/ 23 h 28"/>
                <a:gd name="T52" fmla="*/ 3 w 41"/>
                <a:gd name="T53" fmla="*/ 9 h 28"/>
                <a:gd name="T54" fmla="*/ 4 w 41"/>
                <a:gd name="T55" fmla="*/ 2 h 28"/>
                <a:gd name="T56" fmla="*/ 38 w 41"/>
                <a:gd name="T57" fmla="*/ 3 h 28"/>
                <a:gd name="T58" fmla="*/ 38 w 41"/>
                <a:gd name="T59" fmla="*/ 5 h 28"/>
                <a:gd name="T60" fmla="*/ 38 w 41"/>
                <a:gd name="T61" fmla="*/ 24 h 28"/>
                <a:gd name="T62" fmla="*/ 7 w 41"/>
                <a:gd name="T63" fmla="*/ 24 h 28"/>
                <a:gd name="T64" fmla="*/ 7 w 41"/>
                <a:gd name="T65" fmla="*/ 23 h 28"/>
                <a:gd name="T66" fmla="*/ 12 w 41"/>
                <a:gd name="T67" fmla="*/ 23 h 28"/>
                <a:gd name="T68" fmla="*/ 37 w 41"/>
                <a:gd name="T69" fmla="*/ 5 h 28"/>
                <a:gd name="T70" fmla="*/ 37 w 41"/>
                <a:gd name="T71" fmla="*/ 3 h 28"/>
                <a:gd name="T72" fmla="*/ 4 w 41"/>
                <a:gd name="T73" fmla="*/ 3 h 28"/>
                <a:gd name="T74" fmla="*/ 4 w 41"/>
                <a:gd name="T75" fmla="*/ 9 h 28"/>
                <a:gd name="T76" fmla="*/ 4 w 41"/>
                <a:gd name="T77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28">
                  <a:moveTo>
                    <a:pt x="6" y="28"/>
                  </a:moveTo>
                  <a:cubicBezTo>
                    <a:pt x="5" y="28"/>
                    <a:pt x="1" y="28"/>
                    <a:pt x="1" y="2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0" y="6"/>
                    <a:pt x="0" y="2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40" y="1"/>
                  </a:cubicBezTo>
                  <a:cubicBezTo>
                    <a:pt x="41" y="2"/>
                    <a:pt x="41" y="4"/>
                    <a:pt x="40" y="6"/>
                  </a:cubicBezTo>
                  <a:cubicBezTo>
                    <a:pt x="40" y="6"/>
                    <a:pt x="40" y="7"/>
                    <a:pt x="40" y="7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20"/>
                    <a:pt x="40" y="21"/>
                  </a:cubicBezTo>
                  <a:cubicBezTo>
                    <a:pt x="40" y="23"/>
                    <a:pt x="40" y="24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39" y="28"/>
                    <a:pt x="37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3" y="28"/>
                    <a:pt x="32" y="28"/>
                  </a:cubicBezTo>
                  <a:cubicBezTo>
                    <a:pt x="29" y="28"/>
                    <a:pt x="25" y="28"/>
                    <a:pt x="22" y="28"/>
                  </a:cubicBezTo>
                  <a:cubicBezTo>
                    <a:pt x="18" y="28"/>
                    <a:pt x="15" y="28"/>
                    <a:pt x="11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  <a:moveTo>
                    <a:pt x="6" y="1"/>
                  </a:move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6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7"/>
                    <a:pt x="11" y="27"/>
                    <a:pt x="11" y="27"/>
                  </a:cubicBezTo>
                  <a:cubicBezTo>
                    <a:pt x="15" y="27"/>
                    <a:pt x="18" y="27"/>
                    <a:pt x="22" y="28"/>
                  </a:cubicBezTo>
                  <a:cubicBezTo>
                    <a:pt x="25" y="28"/>
                    <a:pt x="29" y="28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8"/>
                    <a:pt x="35" y="28"/>
                  </a:cubicBezTo>
                  <a:cubicBezTo>
                    <a:pt x="37" y="28"/>
                    <a:pt x="39" y="28"/>
                    <a:pt x="39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4"/>
                    <a:pt x="40" y="23"/>
                    <a:pt x="40" y="21"/>
                  </a:cubicBezTo>
                  <a:cubicBezTo>
                    <a:pt x="40" y="20"/>
                    <a:pt x="40" y="19"/>
                    <a:pt x="40" y="1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6"/>
                    <a:pt x="40" y="6"/>
                  </a:cubicBezTo>
                  <a:cubicBezTo>
                    <a:pt x="40" y="4"/>
                    <a:pt x="40" y="2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lose/>
                  <a:moveTo>
                    <a:pt x="7" y="24"/>
                  </a:moveTo>
                  <a:cubicBezTo>
                    <a:pt x="6" y="24"/>
                    <a:pt x="5" y="24"/>
                    <a:pt x="5" y="24"/>
                  </a:cubicBezTo>
                  <a:cubicBezTo>
                    <a:pt x="4" y="24"/>
                    <a:pt x="3" y="24"/>
                    <a:pt x="3" y="2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6"/>
                    <a:pt x="3" y="4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8" y="3"/>
                    <a:pt x="38" y="3"/>
                  </a:cubicBezTo>
                  <a:cubicBezTo>
                    <a:pt x="38" y="3"/>
                    <a:pt x="38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9" y="24"/>
                    <a:pt x="7" y="24"/>
                  </a:cubicBezTo>
                  <a:close/>
                  <a:moveTo>
                    <a:pt x="4" y="23"/>
                  </a:moveTo>
                  <a:cubicBezTo>
                    <a:pt x="4" y="23"/>
                    <a:pt x="5" y="23"/>
                    <a:pt x="7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4" y="7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2" name="Freeform 658">
              <a:extLst>
                <a:ext uri="{FF2B5EF4-FFF2-40B4-BE49-F238E27FC236}">
                  <a16:creationId xmlns="" xmlns:a16="http://schemas.microsoft.com/office/drawing/2014/main" id="{7B66E592-327E-42EE-85D3-FCA5638A1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411"/>
              <a:ext cx="54" cy="18"/>
            </a:xfrm>
            <a:custGeom>
              <a:avLst/>
              <a:gdLst>
                <a:gd name="T0" fmla="*/ 1 w 22"/>
                <a:gd name="T1" fmla="*/ 7 h 7"/>
                <a:gd name="T2" fmla="*/ 0 w 22"/>
                <a:gd name="T3" fmla="*/ 7 h 7"/>
                <a:gd name="T4" fmla="*/ 0 w 22"/>
                <a:gd name="T5" fmla="*/ 6 h 7"/>
                <a:gd name="T6" fmla="*/ 0 w 22"/>
                <a:gd name="T7" fmla="*/ 5 h 7"/>
                <a:gd name="T8" fmla="*/ 2 w 22"/>
                <a:gd name="T9" fmla="*/ 5 h 7"/>
                <a:gd name="T10" fmla="*/ 2 w 22"/>
                <a:gd name="T11" fmla="*/ 5 h 7"/>
                <a:gd name="T12" fmla="*/ 4 w 22"/>
                <a:gd name="T13" fmla="*/ 5 h 7"/>
                <a:gd name="T14" fmla="*/ 5 w 22"/>
                <a:gd name="T15" fmla="*/ 4 h 7"/>
                <a:gd name="T16" fmla="*/ 5 w 22"/>
                <a:gd name="T17" fmla="*/ 4 h 7"/>
                <a:gd name="T18" fmla="*/ 5 w 22"/>
                <a:gd name="T19" fmla="*/ 2 h 7"/>
                <a:gd name="T20" fmla="*/ 5 w 22"/>
                <a:gd name="T21" fmla="*/ 1 h 7"/>
                <a:gd name="T22" fmla="*/ 5 w 22"/>
                <a:gd name="T23" fmla="*/ 0 h 7"/>
                <a:gd name="T24" fmla="*/ 6 w 22"/>
                <a:gd name="T25" fmla="*/ 1 h 7"/>
                <a:gd name="T26" fmla="*/ 6 w 22"/>
                <a:gd name="T27" fmla="*/ 2 h 7"/>
                <a:gd name="T28" fmla="*/ 6 w 22"/>
                <a:gd name="T29" fmla="*/ 4 h 7"/>
                <a:gd name="T30" fmla="*/ 6 w 22"/>
                <a:gd name="T31" fmla="*/ 5 h 7"/>
                <a:gd name="T32" fmla="*/ 4 w 22"/>
                <a:gd name="T33" fmla="*/ 5 h 7"/>
                <a:gd name="T34" fmla="*/ 3 w 22"/>
                <a:gd name="T35" fmla="*/ 6 h 7"/>
                <a:gd name="T36" fmla="*/ 2 w 22"/>
                <a:gd name="T37" fmla="*/ 6 h 7"/>
                <a:gd name="T38" fmla="*/ 0 w 22"/>
                <a:gd name="T39" fmla="*/ 6 h 7"/>
                <a:gd name="T40" fmla="*/ 0 w 22"/>
                <a:gd name="T41" fmla="*/ 6 h 7"/>
                <a:gd name="T42" fmla="*/ 0 w 22"/>
                <a:gd name="T43" fmla="*/ 7 h 7"/>
                <a:gd name="T44" fmla="*/ 1 w 22"/>
                <a:gd name="T45" fmla="*/ 7 h 7"/>
                <a:gd name="T46" fmla="*/ 21 w 22"/>
                <a:gd name="T47" fmla="*/ 7 h 7"/>
                <a:gd name="T48" fmla="*/ 21 w 22"/>
                <a:gd name="T49" fmla="*/ 6 h 7"/>
                <a:gd name="T50" fmla="*/ 20 w 22"/>
                <a:gd name="T51" fmla="*/ 5 h 7"/>
                <a:gd name="T52" fmla="*/ 16 w 22"/>
                <a:gd name="T53" fmla="*/ 5 h 7"/>
                <a:gd name="T54" fmla="*/ 15 w 22"/>
                <a:gd name="T55" fmla="*/ 5 h 7"/>
                <a:gd name="T56" fmla="*/ 15 w 22"/>
                <a:gd name="T57" fmla="*/ 3 h 7"/>
                <a:gd name="T58" fmla="*/ 15 w 22"/>
                <a:gd name="T59" fmla="*/ 3 h 7"/>
                <a:gd name="T60" fmla="*/ 15 w 22"/>
                <a:gd name="T61" fmla="*/ 3 h 7"/>
                <a:gd name="T62" fmla="*/ 15 w 22"/>
                <a:gd name="T63" fmla="*/ 1 h 7"/>
                <a:gd name="T64" fmla="*/ 16 w 22"/>
                <a:gd name="T65" fmla="*/ 0 h 7"/>
                <a:gd name="T66" fmla="*/ 16 w 22"/>
                <a:gd name="T67" fmla="*/ 1 h 7"/>
                <a:gd name="T68" fmla="*/ 16 w 22"/>
                <a:gd name="T69" fmla="*/ 3 h 7"/>
                <a:gd name="T70" fmla="*/ 16 w 22"/>
                <a:gd name="T71" fmla="*/ 3 h 7"/>
                <a:gd name="T72" fmla="*/ 16 w 22"/>
                <a:gd name="T73" fmla="*/ 3 h 7"/>
                <a:gd name="T74" fmla="*/ 16 w 22"/>
                <a:gd name="T75" fmla="*/ 4 h 7"/>
                <a:gd name="T76" fmla="*/ 16 w 22"/>
                <a:gd name="T77" fmla="*/ 4 h 7"/>
                <a:gd name="T78" fmla="*/ 20 w 22"/>
                <a:gd name="T79" fmla="*/ 4 h 7"/>
                <a:gd name="T80" fmla="*/ 22 w 22"/>
                <a:gd name="T81" fmla="*/ 6 h 7"/>
                <a:gd name="T82" fmla="*/ 21 w 22"/>
                <a:gd name="T83" fmla="*/ 7 h 7"/>
                <a:gd name="T84" fmla="*/ 1 w 22"/>
                <a:gd name="T85" fmla="*/ 7 h 7"/>
                <a:gd name="T86" fmla="*/ 1 w 22"/>
                <a:gd name="T8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" h="7">
                  <a:moveTo>
                    <a:pt x="1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5" y="5"/>
                    <a:pt x="15" y="4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2" y="6"/>
                    <a:pt x="22" y="6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3" name="Freeform 659">
              <a:extLst>
                <a:ext uri="{FF2B5EF4-FFF2-40B4-BE49-F238E27FC236}">
                  <a16:creationId xmlns="" xmlns:a16="http://schemas.microsoft.com/office/drawing/2014/main" id="{C19E39C2-44E5-477F-8544-821D114B5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401"/>
              <a:ext cx="98" cy="13"/>
            </a:xfrm>
            <a:custGeom>
              <a:avLst/>
              <a:gdLst>
                <a:gd name="T0" fmla="*/ 13 w 40"/>
                <a:gd name="T1" fmla="*/ 5 h 5"/>
                <a:gd name="T2" fmla="*/ 4 w 40"/>
                <a:gd name="T3" fmla="*/ 5 h 5"/>
                <a:gd name="T4" fmla="*/ 1 w 40"/>
                <a:gd name="T5" fmla="*/ 4 h 5"/>
                <a:gd name="T6" fmla="*/ 0 w 40"/>
                <a:gd name="T7" fmla="*/ 1 h 5"/>
                <a:gd name="T8" fmla="*/ 0 w 40"/>
                <a:gd name="T9" fmla="*/ 0 h 5"/>
                <a:gd name="T10" fmla="*/ 1 w 40"/>
                <a:gd name="T11" fmla="*/ 1 h 5"/>
                <a:gd name="T12" fmla="*/ 1 w 40"/>
                <a:gd name="T13" fmla="*/ 4 h 5"/>
                <a:gd name="T14" fmla="*/ 4 w 40"/>
                <a:gd name="T15" fmla="*/ 4 h 5"/>
                <a:gd name="T16" fmla="*/ 37 w 40"/>
                <a:gd name="T17" fmla="*/ 4 h 5"/>
                <a:gd name="T18" fmla="*/ 38 w 40"/>
                <a:gd name="T19" fmla="*/ 4 h 5"/>
                <a:gd name="T20" fmla="*/ 39 w 40"/>
                <a:gd name="T21" fmla="*/ 1 h 5"/>
                <a:gd name="T22" fmla="*/ 39 w 40"/>
                <a:gd name="T23" fmla="*/ 1 h 5"/>
                <a:gd name="T24" fmla="*/ 40 w 40"/>
                <a:gd name="T25" fmla="*/ 1 h 5"/>
                <a:gd name="T26" fmla="*/ 39 w 40"/>
                <a:gd name="T27" fmla="*/ 4 h 5"/>
                <a:gd name="T28" fmla="*/ 37 w 40"/>
                <a:gd name="T29" fmla="*/ 5 h 5"/>
                <a:gd name="T30" fmla="*/ 13 w 40"/>
                <a:gd name="T3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">
                  <a:moveTo>
                    <a:pt x="13" y="5"/>
                  </a:moveTo>
                  <a:cubicBezTo>
                    <a:pt x="10" y="5"/>
                    <a:pt x="7" y="5"/>
                    <a:pt x="4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2" y="4"/>
                    <a:pt x="2" y="4"/>
                    <a:pt x="4" y="4"/>
                  </a:cubicBezTo>
                  <a:cubicBezTo>
                    <a:pt x="15" y="4"/>
                    <a:pt x="34" y="4"/>
                    <a:pt x="37" y="4"/>
                  </a:cubicBezTo>
                  <a:cubicBezTo>
                    <a:pt x="37" y="4"/>
                    <a:pt x="38" y="4"/>
                    <a:pt x="38" y="4"/>
                  </a:cubicBezTo>
                  <a:cubicBezTo>
                    <a:pt x="39" y="3"/>
                    <a:pt x="39" y="2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2"/>
                    <a:pt x="40" y="4"/>
                    <a:pt x="39" y="4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4" y="5"/>
                    <a:pt x="2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4" name="Freeform 660">
              <a:extLst>
                <a:ext uri="{FF2B5EF4-FFF2-40B4-BE49-F238E27FC236}">
                  <a16:creationId xmlns="" xmlns:a16="http://schemas.microsoft.com/office/drawing/2014/main" id="{0F6939B7-50FC-4D6A-8D5C-98B2AFB8D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1409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5" name="Freeform 661">
              <a:extLst>
                <a:ext uri="{FF2B5EF4-FFF2-40B4-BE49-F238E27FC236}">
                  <a16:creationId xmlns="" xmlns:a16="http://schemas.microsoft.com/office/drawing/2014/main" id="{5A2E992E-AC4C-4190-B139-51B299632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6" name="Freeform 662">
              <a:extLst>
                <a:ext uri="{FF2B5EF4-FFF2-40B4-BE49-F238E27FC236}">
                  <a16:creationId xmlns="" xmlns:a16="http://schemas.microsoft.com/office/drawing/2014/main" id="{E21C5554-1B99-409A-90A0-6AE49ECCE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140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7" name="Freeform 663">
              <a:extLst>
                <a:ext uri="{FF2B5EF4-FFF2-40B4-BE49-F238E27FC236}">
                  <a16:creationId xmlns="" xmlns:a16="http://schemas.microsoft.com/office/drawing/2014/main" id="{F6BF663E-96D4-4AC0-8BEC-FC76DCB25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8" name="Freeform 664">
              <a:extLst>
                <a:ext uri="{FF2B5EF4-FFF2-40B4-BE49-F238E27FC236}">
                  <a16:creationId xmlns="" xmlns:a16="http://schemas.microsoft.com/office/drawing/2014/main" id="{F450B82E-FA8E-4586-B9A3-24C045E3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40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9" name="Freeform 665">
              <a:extLst>
                <a:ext uri="{FF2B5EF4-FFF2-40B4-BE49-F238E27FC236}">
                  <a16:creationId xmlns="" xmlns:a16="http://schemas.microsoft.com/office/drawing/2014/main" id="{3A881460-C1EE-4F0B-BA99-762A6C3A4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406"/>
              <a:ext cx="5" cy="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1 h 3"/>
                <a:gd name="T12" fmla="*/ 1 w 2"/>
                <a:gd name="T13" fmla="*/ 3 h 3"/>
                <a:gd name="T14" fmla="*/ 1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0" name="Freeform 666">
              <a:extLst>
                <a:ext uri="{FF2B5EF4-FFF2-40B4-BE49-F238E27FC236}">
                  <a16:creationId xmlns="" xmlns:a16="http://schemas.microsoft.com/office/drawing/2014/main" id="{1DA6D066-FF05-4836-8775-85A7C0513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1409"/>
              <a:ext cx="4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0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1" name="Freeform 667">
              <a:extLst>
                <a:ext uri="{FF2B5EF4-FFF2-40B4-BE49-F238E27FC236}">
                  <a16:creationId xmlns="" xmlns:a16="http://schemas.microsoft.com/office/drawing/2014/main" id="{383FC0EB-0CE1-436A-B6B7-06DC9E9A6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0 w 2"/>
                <a:gd name="T9" fmla="*/ 1 h 2"/>
                <a:gd name="T10" fmla="*/ 1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1 w 2"/>
                <a:gd name="T17" fmla="*/ 2 h 2"/>
                <a:gd name="T18" fmla="*/ 0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2" name="Freeform 668">
              <a:extLst>
                <a:ext uri="{FF2B5EF4-FFF2-40B4-BE49-F238E27FC236}">
                  <a16:creationId xmlns="" xmlns:a16="http://schemas.microsoft.com/office/drawing/2014/main" id="{FBB1904B-0085-4E85-B311-F1CB8048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1406"/>
              <a:ext cx="7" cy="8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1 w 3"/>
                <a:gd name="T5" fmla="*/ 3 h 3"/>
                <a:gd name="T6" fmla="*/ 2 w 3"/>
                <a:gd name="T7" fmla="*/ 1 h 3"/>
                <a:gd name="T8" fmla="*/ 2 w 3"/>
                <a:gd name="T9" fmla="*/ 1 h 3"/>
                <a:gd name="T10" fmla="*/ 2 w 3"/>
                <a:gd name="T11" fmla="*/ 1 h 3"/>
                <a:gd name="T12" fmla="*/ 3 w 3"/>
                <a:gd name="T13" fmla="*/ 1 h 3"/>
                <a:gd name="T14" fmla="*/ 2 w 3"/>
                <a:gd name="T15" fmla="*/ 2 h 3"/>
                <a:gd name="T16" fmla="*/ 1 w 3"/>
                <a:gd name="T17" fmla="*/ 3 h 3"/>
                <a:gd name="T18" fmla="*/ 1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3" name="Freeform 669">
              <a:extLst>
                <a:ext uri="{FF2B5EF4-FFF2-40B4-BE49-F238E27FC236}">
                  <a16:creationId xmlns="" xmlns:a16="http://schemas.microsoft.com/office/drawing/2014/main" id="{E2F5E861-AF83-407D-8233-82028E350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1406"/>
              <a:ext cx="5" cy="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2 w 2"/>
                <a:gd name="T9" fmla="*/ 1 h 3"/>
                <a:gd name="T10" fmla="*/ 2 w 2"/>
                <a:gd name="T11" fmla="*/ 1 h 3"/>
                <a:gd name="T12" fmla="*/ 1 w 2"/>
                <a:gd name="T13" fmla="*/ 3 h 3"/>
                <a:gd name="T14" fmla="*/ 1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4" name="Freeform 670">
              <a:extLst>
                <a:ext uri="{FF2B5EF4-FFF2-40B4-BE49-F238E27FC236}">
                  <a16:creationId xmlns="" xmlns:a16="http://schemas.microsoft.com/office/drawing/2014/main" id="{ADF62F99-F01D-4F6D-B679-6034DDFD5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" y="1406"/>
              <a:ext cx="5" cy="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1 w 2"/>
                <a:gd name="T13" fmla="*/ 3 h 3"/>
                <a:gd name="T14" fmla="*/ 0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5" name="Freeform 671">
              <a:extLst>
                <a:ext uri="{FF2B5EF4-FFF2-40B4-BE49-F238E27FC236}">
                  <a16:creationId xmlns="" xmlns:a16="http://schemas.microsoft.com/office/drawing/2014/main" id="{0A5A147F-B2C7-43D8-96C6-89D90ABAF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6" name="Freeform 672">
              <a:extLst>
                <a:ext uri="{FF2B5EF4-FFF2-40B4-BE49-F238E27FC236}">
                  <a16:creationId xmlns="" xmlns:a16="http://schemas.microsoft.com/office/drawing/2014/main" id="{608232B9-E516-46D4-A968-285AF0037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7" name="Freeform 673">
              <a:extLst>
                <a:ext uri="{FF2B5EF4-FFF2-40B4-BE49-F238E27FC236}">
                  <a16:creationId xmlns="" xmlns:a16="http://schemas.microsoft.com/office/drawing/2014/main" id="{334D6E12-F65B-48A7-A8D9-CAB8902D1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40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1 w 2"/>
                <a:gd name="T17" fmla="*/ 2 h 2"/>
                <a:gd name="T18" fmla="*/ 1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8" name="Freeform 674">
              <a:extLst>
                <a:ext uri="{FF2B5EF4-FFF2-40B4-BE49-F238E27FC236}">
                  <a16:creationId xmlns="" xmlns:a16="http://schemas.microsoft.com/office/drawing/2014/main" id="{026DE31A-AF84-49FA-B4E9-FE483633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40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9" name="Freeform 675">
              <a:extLst>
                <a:ext uri="{FF2B5EF4-FFF2-40B4-BE49-F238E27FC236}">
                  <a16:creationId xmlns="" xmlns:a16="http://schemas.microsoft.com/office/drawing/2014/main" id="{8CECDA04-519C-4F1B-A265-DD7044D20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0" name="Freeform 676">
              <a:extLst>
                <a:ext uri="{FF2B5EF4-FFF2-40B4-BE49-F238E27FC236}">
                  <a16:creationId xmlns="" xmlns:a16="http://schemas.microsoft.com/office/drawing/2014/main" id="{FD62214F-DEEE-4E54-9A08-AA5271BF2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1409"/>
              <a:ext cx="5" cy="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1" name="Freeform 677">
              <a:extLst>
                <a:ext uri="{FF2B5EF4-FFF2-40B4-BE49-F238E27FC236}">
                  <a16:creationId xmlns="" xmlns:a16="http://schemas.microsoft.com/office/drawing/2014/main" id="{5C46D9D0-634A-422D-B8A5-8013571CA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0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2" name="Freeform 678">
              <a:extLst>
                <a:ext uri="{FF2B5EF4-FFF2-40B4-BE49-F238E27FC236}">
                  <a16:creationId xmlns="" xmlns:a16="http://schemas.microsoft.com/office/drawing/2014/main" id="{A45D61E2-7E01-42D5-B0DF-5EE025DC7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140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3" name="Freeform 679">
              <a:extLst>
                <a:ext uri="{FF2B5EF4-FFF2-40B4-BE49-F238E27FC236}">
                  <a16:creationId xmlns="" xmlns:a16="http://schemas.microsoft.com/office/drawing/2014/main" id="{AD2C7140-9A1A-466B-A044-1DD91EA5E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40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4" name="Freeform 680">
              <a:extLst>
                <a:ext uri="{FF2B5EF4-FFF2-40B4-BE49-F238E27FC236}">
                  <a16:creationId xmlns="" xmlns:a16="http://schemas.microsoft.com/office/drawing/2014/main" id="{AC8C7334-5C39-478E-997F-1DEBF6081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140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0 h 2"/>
                <a:gd name="T12" fmla="*/ 1 w 2"/>
                <a:gd name="T13" fmla="*/ 1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5" name="Freeform 681">
              <a:extLst>
                <a:ext uri="{FF2B5EF4-FFF2-40B4-BE49-F238E27FC236}">
                  <a16:creationId xmlns="" xmlns:a16="http://schemas.microsoft.com/office/drawing/2014/main" id="{88F99B08-1B60-4A47-BD69-BF1F66371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409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6" name="Freeform 682">
              <a:extLst>
                <a:ext uri="{FF2B5EF4-FFF2-40B4-BE49-F238E27FC236}">
                  <a16:creationId xmlns="" xmlns:a16="http://schemas.microsoft.com/office/drawing/2014/main" id="{87DD3DC7-FF46-4761-80F6-E980BB3AA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406"/>
              <a:ext cx="5" cy="8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1 h 3"/>
                <a:gd name="T12" fmla="*/ 1 w 2"/>
                <a:gd name="T13" fmla="*/ 2 h 3"/>
                <a:gd name="T14" fmla="*/ 1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7" name="Freeform 683">
              <a:extLst>
                <a:ext uri="{FF2B5EF4-FFF2-40B4-BE49-F238E27FC236}">
                  <a16:creationId xmlns="" xmlns:a16="http://schemas.microsoft.com/office/drawing/2014/main" id="{3A835CB1-1644-498C-81B7-5AEAC16B9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426"/>
              <a:ext cx="54" cy="8"/>
            </a:xfrm>
            <a:custGeom>
              <a:avLst/>
              <a:gdLst>
                <a:gd name="T0" fmla="*/ 2 w 22"/>
                <a:gd name="T1" fmla="*/ 3 h 3"/>
                <a:gd name="T2" fmla="*/ 0 w 22"/>
                <a:gd name="T3" fmla="*/ 3 h 3"/>
                <a:gd name="T4" fmla="*/ 0 w 22"/>
                <a:gd name="T5" fmla="*/ 2 h 3"/>
                <a:gd name="T6" fmla="*/ 0 w 22"/>
                <a:gd name="T7" fmla="*/ 0 h 3"/>
                <a:gd name="T8" fmla="*/ 0 w 22"/>
                <a:gd name="T9" fmla="*/ 0 h 3"/>
                <a:gd name="T10" fmla="*/ 0 w 22"/>
                <a:gd name="T11" fmla="*/ 0 h 3"/>
                <a:gd name="T12" fmla="*/ 0 w 22"/>
                <a:gd name="T13" fmla="*/ 2 h 3"/>
                <a:gd name="T14" fmla="*/ 2 w 22"/>
                <a:gd name="T15" fmla="*/ 2 h 3"/>
                <a:gd name="T16" fmla="*/ 3 w 22"/>
                <a:gd name="T17" fmla="*/ 2 h 3"/>
                <a:gd name="T18" fmla="*/ 9 w 22"/>
                <a:gd name="T19" fmla="*/ 2 h 3"/>
                <a:gd name="T20" fmla="*/ 19 w 22"/>
                <a:gd name="T21" fmla="*/ 2 h 3"/>
                <a:gd name="T22" fmla="*/ 21 w 22"/>
                <a:gd name="T23" fmla="*/ 2 h 3"/>
                <a:gd name="T24" fmla="*/ 21 w 22"/>
                <a:gd name="T25" fmla="*/ 1 h 3"/>
                <a:gd name="T26" fmla="*/ 21 w 22"/>
                <a:gd name="T27" fmla="*/ 0 h 3"/>
                <a:gd name="T28" fmla="*/ 22 w 22"/>
                <a:gd name="T29" fmla="*/ 1 h 3"/>
                <a:gd name="T30" fmla="*/ 22 w 22"/>
                <a:gd name="T31" fmla="*/ 2 h 3"/>
                <a:gd name="T32" fmla="*/ 19 w 22"/>
                <a:gd name="T33" fmla="*/ 3 h 3"/>
                <a:gd name="T34" fmla="*/ 9 w 22"/>
                <a:gd name="T35" fmla="*/ 3 h 3"/>
                <a:gd name="T36" fmla="*/ 3 w 22"/>
                <a:gd name="T37" fmla="*/ 3 h 3"/>
                <a:gd name="T38" fmla="*/ 2 w 22"/>
                <a:gd name="T39" fmla="*/ 3 h 3"/>
                <a:gd name="T40" fmla="*/ 2 w 2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">
                  <a:moveTo>
                    <a:pt x="2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7" y="2"/>
                    <a:pt x="9" y="2"/>
                  </a:cubicBezTo>
                  <a:cubicBezTo>
                    <a:pt x="12" y="2"/>
                    <a:pt x="15" y="2"/>
                    <a:pt x="19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3"/>
                    <a:pt x="19" y="3"/>
                    <a:pt x="19" y="3"/>
                  </a:cubicBezTo>
                  <a:cubicBezTo>
                    <a:pt x="15" y="3"/>
                    <a:pt x="12" y="3"/>
                    <a:pt x="9" y="3"/>
                  </a:cubicBezTo>
                  <a:cubicBezTo>
                    <a:pt x="7" y="3"/>
                    <a:pt x="5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8" name="Freeform 684">
              <a:extLst>
                <a:ext uri="{FF2B5EF4-FFF2-40B4-BE49-F238E27FC236}">
                  <a16:creationId xmlns="" xmlns:a16="http://schemas.microsoft.com/office/drawing/2014/main" id="{AD8F917E-108F-45D7-9469-95AB46849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429"/>
              <a:ext cx="5" cy="2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0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9" name="Freeform 685">
              <a:extLst>
                <a:ext uri="{FF2B5EF4-FFF2-40B4-BE49-F238E27FC236}">
                  <a16:creationId xmlns="" xmlns:a16="http://schemas.microsoft.com/office/drawing/2014/main" id="{908A6BE8-329E-4B39-87B2-C7E73236E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1429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0" name="Freeform 686">
              <a:extLst>
                <a:ext uri="{FF2B5EF4-FFF2-40B4-BE49-F238E27FC236}">
                  <a16:creationId xmlns="" xmlns:a16="http://schemas.microsoft.com/office/drawing/2014/main" id="{F6F2B5C9-6D9E-41E2-8F3D-B7A856BE2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429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1" name="Freeform 687">
              <a:extLst>
                <a:ext uri="{FF2B5EF4-FFF2-40B4-BE49-F238E27FC236}">
                  <a16:creationId xmlns="" xmlns:a16="http://schemas.microsoft.com/office/drawing/2014/main" id="{B376B86D-A168-475C-B477-FE6F39663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1429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2" name="Freeform 688">
              <a:extLst>
                <a:ext uri="{FF2B5EF4-FFF2-40B4-BE49-F238E27FC236}">
                  <a16:creationId xmlns="" xmlns:a16="http://schemas.microsoft.com/office/drawing/2014/main" id="{C86340FC-3FE0-401D-9C7D-BB2B222AC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1429"/>
              <a:ext cx="5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3" name="Freeform 689">
              <a:extLst>
                <a:ext uri="{FF2B5EF4-FFF2-40B4-BE49-F238E27FC236}">
                  <a16:creationId xmlns="" xmlns:a16="http://schemas.microsoft.com/office/drawing/2014/main" id="{B1B1575A-7B89-424B-9DB5-8C011221B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1429"/>
              <a:ext cx="5" cy="2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1 h 1"/>
                <a:gd name="T14" fmla="*/ 0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4" name="Freeform 690">
              <a:extLst>
                <a:ext uri="{FF2B5EF4-FFF2-40B4-BE49-F238E27FC236}">
                  <a16:creationId xmlns="" xmlns:a16="http://schemas.microsoft.com/office/drawing/2014/main" id="{6749A494-80CF-415B-8193-9767FD9E3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426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5" name="Freeform 691">
              <a:extLst>
                <a:ext uri="{FF2B5EF4-FFF2-40B4-BE49-F238E27FC236}">
                  <a16:creationId xmlns="" xmlns:a16="http://schemas.microsoft.com/office/drawing/2014/main" id="{B6A74E21-AAC4-4726-8B90-BBA850E2F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429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6" name="Freeform 692">
              <a:extLst>
                <a:ext uri="{FF2B5EF4-FFF2-40B4-BE49-F238E27FC236}">
                  <a16:creationId xmlns="" xmlns:a16="http://schemas.microsoft.com/office/drawing/2014/main" id="{10F78004-CB0C-40DD-B112-192FDC471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429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7" name="Freeform 693">
              <a:extLst>
                <a:ext uri="{FF2B5EF4-FFF2-40B4-BE49-F238E27FC236}">
                  <a16:creationId xmlns="" xmlns:a16="http://schemas.microsoft.com/office/drawing/2014/main" id="{DF456B5D-7049-43B5-8432-2F9E9086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429"/>
              <a:ext cx="5" cy="2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  <a:gd name="T14" fmla="*/ 0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8" name="Freeform 694">
              <a:extLst>
                <a:ext uri="{FF2B5EF4-FFF2-40B4-BE49-F238E27FC236}">
                  <a16:creationId xmlns="" xmlns:a16="http://schemas.microsoft.com/office/drawing/2014/main" id="{8F900F3C-0D41-49CC-9B5F-705A85228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1429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9" name="Freeform 695">
              <a:extLst>
                <a:ext uri="{FF2B5EF4-FFF2-40B4-BE49-F238E27FC236}">
                  <a16:creationId xmlns="" xmlns:a16="http://schemas.microsoft.com/office/drawing/2014/main" id="{AE840666-2DAF-48B3-B115-C747F10F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429"/>
              <a:ext cx="5" cy="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2 h 2"/>
                <a:gd name="T18" fmla="*/ 1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0" name="Freeform 696">
              <a:extLst>
                <a:ext uri="{FF2B5EF4-FFF2-40B4-BE49-F238E27FC236}">
                  <a16:creationId xmlns="" xmlns:a16="http://schemas.microsoft.com/office/drawing/2014/main" id="{42D9A09C-76C7-495F-894C-17F1A6C2C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9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1" name="Freeform 697">
              <a:extLst>
                <a:ext uri="{FF2B5EF4-FFF2-40B4-BE49-F238E27FC236}">
                  <a16:creationId xmlns="" xmlns:a16="http://schemas.microsoft.com/office/drawing/2014/main" id="{EE232A2C-0C97-48C6-BF20-CBB8FADDBF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6" y="1426"/>
              <a:ext cx="50" cy="43"/>
            </a:xfrm>
            <a:custGeom>
              <a:avLst/>
              <a:gdLst>
                <a:gd name="T0" fmla="*/ 16 w 20"/>
                <a:gd name="T1" fmla="*/ 17 h 17"/>
                <a:gd name="T2" fmla="*/ 12 w 20"/>
                <a:gd name="T3" fmla="*/ 16 h 17"/>
                <a:gd name="T4" fmla="*/ 9 w 20"/>
                <a:gd name="T5" fmla="*/ 14 h 17"/>
                <a:gd name="T6" fmla="*/ 7 w 20"/>
                <a:gd name="T7" fmla="*/ 12 h 17"/>
                <a:gd name="T8" fmla="*/ 5 w 20"/>
                <a:gd name="T9" fmla="*/ 11 h 17"/>
                <a:gd name="T10" fmla="*/ 1 w 20"/>
                <a:gd name="T11" fmla="*/ 7 h 17"/>
                <a:gd name="T12" fmla="*/ 6 w 20"/>
                <a:gd name="T13" fmla="*/ 0 h 17"/>
                <a:gd name="T14" fmla="*/ 16 w 20"/>
                <a:gd name="T15" fmla="*/ 3 h 17"/>
                <a:gd name="T16" fmla="*/ 20 w 20"/>
                <a:gd name="T17" fmla="*/ 11 h 17"/>
                <a:gd name="T18" fmla="*/ 19 w 20"/>
                <a:gd name="T19" fmla="*/ 16 h 17"/>
                <a:gd name="T20" fmla="*/ 16 w 20"/>
                <a:gd name="T21" fmla="*/ 17 h 17"/>
                <a:gd name="T22" fmla="*/ 9 w 20"/>
                <a:gd name="T23" fmla="*/ 1 h 17"/>
                <a:gd name="T24" fmla="*/ 6 w 20"/>
                <a:gd name="T25" fmla="*/ 1 h 17"/>
                <a:gd name="T26" fmla="*/ 2 w 20"/>
                <a:gd name="T27" fmla="*/ 6 h 17"/>
                <a:gd name="T28" fmla="*/ 5 w 20"/>
                <a:gd name="T29" fmla="*/ 10 h 17"/>
                <a:gd name="T30" fmla="*/ 7 w 20"/>
                <a:gd name="T31" fmla="*/ 11 h 17"/>
                <a:gd name="T32" fmla="*/ 9 w 20"/>
                <a:gd name="T33" fmla="*/ 13 h 17"/>
                <a:gd name="T34" fmla="*/ 12 w 20"/>
                <a:gd name="T35" fmla="*/ 15 h 17"/>
                <a:gd name="T36" fmla="*/ 16 w 20"/>
                <a:gd name="T37" fmla="*/ 16 h 17"/>
                <a:gd name="T38" fmla="*/ 18 w 20"/>
                <a:gd name="T39" fmla="*/ 15 h 17"/>
                <a:gd name="T40" fmla="*/ 20 w 20"/>
                <a:gd name="T41" fmla="*/ 11 h 17"/>
                <a:gd name="T42" fmla="*/ 15 w 20"/>
                <a:gd name="T43" fmla="*/ 3 h 17"/>
                <a:gd name="T44" fmla="*/ 9 w 20"/>
                <a:gd name="T4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17">
                  <a:moveTo>
                    <a:pt x="16" y="17"/>
                  </a:moveTo>
                  <a:cubicBezTo>
                    <a:pt x="14" y="17"/>
                    <a:pt x="13" y="16"/>
                    <a:pt x="12" y="16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8" y="13"/>
                    <a:pt x="7" y="12"/>
                    <a:pt x="7" y="12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3" y="10"/>
                    <a:pt x="1" y="9"/>
                    <a:pt x="1" y="7"/>
                  </a:cubicBezTo>
                  <a:cubicBezTo>
                    <a:pt x="0" y="4"/>
                    <a:pt x="3" y="1"/>
                    <a:pt x="6" y="0"/>
                  </a:cubicBezTo>
                  <a:cubicBezTo>
                    <a:pt x="9" y="0"/>
                    <a:pt x="13" y="0"/>
                    <a:pt x="16" y="3"/>
                  </a:cubicBezTo>
                  <a:cubicBezTo>
                    <a:pt x="19" y="5"/>
                    <a:pt x="20" y="8"/>
                    <a:pt x="20" y="11"/>
                  </a:cubicBezTo>
                  <a:cubicBezTo>
                    <a:pt x="20" y="13"/>
                    <a:pt x="20" y="15"/>
                    <a:pt x="19" y="16"/>
                  </a:cubicBezTo>
                  <a:cubicBezTo>
                    <a:pt x="18" y="16"/>
                    <a:pt x="17" y="17"/>
                    <a:pt x="16" y="17"/>
                  </a:cubicBezTo>
                  <a:close/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3" y="2"/>
                    <a:pt x="1" y="4"/>
                    <a:pt x="2" y="6"/>
                  </a:cubicBezTo>
                  <a:cubicBezTo>
                    <a:pt x="2" y="8"/>
                    <a:pt x="4" y="9"/>
                    <a:pt x="5" y="10"/>
                  </a:cubicBezTo>
                  <a:cubicBezTo>
                    <a:pt x="6" y="10"/>
                    <a:pt x="7" y="11"/>
                    <a:pt x="7" y="11"/>
                  </a:cubicBezTo>
                  <a:cubicBezTo>
                    <a:pt x="8" y="12"/>
                    <a:pt x="9" y="12"/>
                    <a:pt x="9" y="13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6"/>
                    <a:pt x="15" y="16"/>
                    <a:pt x="16" y="16"/>
                  </a:cubicBezTo>
                  <a:cubicBezTo>
                    <a:pt x="16" y="16"/>
                    <a:pt x="18" y="16"/>
                    <a:pt x="18" y="15"/>
                  </a:cubicBezTo>
                  <a:cubicBezTo>
                    <a:pt x="20" y="14"/>
                    <a:pt x="20" y="12"/>
                    <a:pt x="20" y="11"/>
                  </a:cubicBezTo>
                  <a:cubicBezTo>
                    <a:pt x="19" y="8"/>
                    <a:pt x="18" y="5"/>
                    <a:pt x="15" y="3"/>
                  </a:cubicBezTo>
                  <a:cubicBezTo>
                    <a:pt x="14" y="2"/>
                    <a:pt x="11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2" name="Freeform 698">
              <a:extLst>
                <a:ext uri="{FF2B5EF4-FFF2-40B4-BE49-F238E27FC236}">
                  <a16:creationId xmlns="" xmlns:a16="http://schemas.microsoft.com/office/drawing/2014/main" id="{7116E63D-0432-4169-A55E-E9AF54A9E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434"/>
              <a:ext cx="50" cy="30"/>
            </a:xfrm>
            <a:custGeom>
              <a:avLst/>
              <a:gdLst>
                <a:gd name="T0" fmla="*/ 16 w 20"/>
                <a:gd name="T1" fmla="*/ 12 h 12"/>
                <a:gd name="T2" fmla="*/ 13 w 20"/>
                <a:gd name="T3" fmla="*/ 12 h 12"/>
                <a:gd name="T4" fmla="*/ 10 w 20"/>
                <a:gd name="T5" fmla="*/ 10 h 12"/>
                <a:gd name="T6" fmla="*/ 10 w 20"/>
                <a:gd name="T7" fmla="*/ 9 h 12"/>
                <a:gd name="T8" fmla="*/ 4 w 20"/>
                <a:gd name="T9" fmla="*/ 5 h 12"/>
                <a:gd name="T10" fmla="*/ 4 w 20"/>
                <a:gd name="T11" fmla="*/ 5 h 12"/>
                <a:gd name="T12" fmla="*/ 1 w 20"/>
                <a:gd name="T13" fmla="*/ 3 h 12"/>
                <a:gd name="T14" fmla="*/ 1 w 20"/>
                <a:gd name="T15" fmla="*/ 1 h 12"/>
                <a:gd name="T16" fmla="*/ 2 w 20"/>
                <a:gd name="T17" fmla="*/ 1 h 12"/>
                <a:gd name="T18" fmla="*/ 2 w 20"/>
                <a:gd name="T19" fmla="*/ 1 h 12"/>
                <a:gd name="T20" fmla="*/ 2 w 20"/>
                <a:gd name="T21" fmla="*/ 3 h 12"/>
                <a:gd name="T22" fmla="*/ 4 w 20"/>
                <a:gd name="T23" fmla="*/ 4 h 12"/>
                <a:gd name="T24" fmla="*/ 4 w 20"/>
                <a:gd name="T25" fmla="*/ 4 h 12"/>
                <a:gd name="T26" fmla="*/ 10 w 20"/>
                <a:gd name="T27" fmla="*/ 8 h 12"/>
                <a:gd name="T28" fmla="*/ 11 w 20"/>
                <a:gd name="T29" fmla="*/ 9 h 12"/>
                <a:gd name="T30" fmla="*/ 13 w 20"/>
                <a:gd name="T31" fmla="*/ 11 h 12"/>
                <a:gd name="T32" fmla="*/ 19 w 20"/>
                <a:gd name="T33" fmla="*/ 10 h 12"/>
                <a:gd name="T34" fmla="*/ 20 w 20"/>
                <a:gd name="T35" fmla="*/ 10 h 12"/>
                <a:gd name="T36" fmla="*/ 20 w 20"/>
                <a:gd name="T37" fmla="*/ 11 h 12"/>
                <a:gd name="T38" fmla="*/ 16 w 20"/>
                <a:gd name="T3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2">
                  <a:moveTo>
                    <a:pt x="16" y="12"/>
                  </a:moveTo>
                  <a:cubicBezTo>
                    <a:pt x="15" y="12"/>
                    <a:pt x="14" y="12"/>
                    <a:pt x="13" y="12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7"/>
                    <a:pt x="6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5"/>
                    <a:pt x="9" y="7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5" y="12"/>
                    <a:pt x="18" y="12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19" y="12"/>
                    <a:pt x="17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3" name="Freeform 699">
              <a:extLst>
                <a:ext uri="{FF2B5EF4-FFF2-40B4-BE49-F238E27FC236}">
                  <a16:creationId xmlns="" xmlns:a16="http://schemas.microsoft.com/office/drawing/2014/main" id="{02B8381A-8405-4447-A447-7DA4BD2C7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431"/>
              <a:ext cx="24" cy="15"/>
            </a:xfrm>
            <a:custGeom>
              <a:avLst/>
              <a:gdLst>
                <a:gd name="T0" fmla="*/ 1 w 10"/>
                <a:gd name="T1" fmla="*/ 6 h 6"/>
                <a:gd name="T2" fmla="*/ 0 w 10"/>
                <a:gd name="T3" fmla="*/ 6 h 6"/>
                <a:gd name="T4" fmla="*/ 2 w 10"/>
                <a:gd name="T5" fmla="*/ 4 h 6"/>
                <a:gd name="T6" fmla="*/ 4 w 10"/>
                <a:gd name="T7" fmla="*/ 2 h 6"/>
                <a:gd name="T8" fmla="*/ 5 w 10"/>
                <a:gd name="T9" fmla="*/ 1 h 6"/>
                <a:gd name="T10" fmla="*/ 10 w 10"/>
                <a:gd name="T11" fmla="*/ 0 h 6"/>
                <a:gd name="T12" fmla="*/ 10 w 10"/>
                <a:gd name="T13" fmla="*/ 0 h 6"/>
                <a:gd name="T14" fmla="*/ 10 w 10"/>
                <a:gd name="T15" fmla="*/ 1 h 6"/>
                <a:gd name="T16" fmla="*/ 6 w 10"/>
                <a:gd name="T17" fmla="*/ 2 h 6"/>
                <a:gd name="T18" fmla="*/ 4 w 10"/>
                <a:gd name="T19" fmla="*/ 3 h 6"/>
                <a:gd name="T20" fmla="*/ 2 w 10"/>
                <a:gd name="T21" fmla="*/ 4 h 6"/>
                <a:gd name="T22" fmla="*/ 1 w 10"/>
                <a:gd name="T23" fmla="*/ 6 h 6"/>
                <a:gd name="T24" fmla="*/ 1 w 10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4" name="Freeform 700">
              <a:extLst>
                <a:ext uri="{FF2B5EF4-FFF2-40B4-BE49-F238E27FC236}">
                  <a16:creationId xmlns="" xmlns:a16="http://schemas.microsoft.com/office/drawing/2014/main" id="{4D0CE487-0F7B-49A0-87CA-48BDB3D92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1429"/>
              <a:ext cx="15" cy="10"/>
            </a:xfrm>
            <a:custGeom>
              <a:avLst/>
              <a:gdLst>
                <a:gd name="T0" fmla="*/ 6 w 6"/>
                <a:gd name="T1" fmla="*/ 4 h 4"/>
                <a:gd name="T2" fmla="*/ 5 w 6"/>
                <a:gd name="T3" fmla="*/ 3 h 4"/>
                <a:gd name="T4" fmla="*/ 5 w 6"/>
                <a:gd name="T5" fmla="*/ 3 h 4"/>
                <a:gd name="T6" fmla="*/ 0 w 6"/>
                <a:gd name="T7" fmla="*/ 1 h 4"/>
                <a:gd name="T8" fmla="*/ 0 w 6"/>
                <a:gd name="T9" fmla="*/ 0 h 4"/>
                <a:gd name="T10" fmla="*/ 1 w 6"/>
                <a:gd name="T11" fmla="*/ 0 h 4"/>
                <a:gd name="T12" fmla="*/ 6 w 6"/>
                <a:gd name="T13" fmla="*/ 2 h 4"/>
                <a:gd name="T14" fmla="*/ 6 w 6"/>
                <a:gd name="T15" fmla="*/ 3 h 4"/>
                <a:gd name="T16" fmla="*/ 6 w 6"/>
                <a:gd name="T17" fmla="*/ 4 h 4"/>
                <a:gd name="T18" fmla="*/ 6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5" name="Freeform 701">
              <a:extLst>
                <a:ext uri="{FF2B5EF4-FFF2-40B4-BE49-F238E27FC236}">
                  <a16:creationId xmlns="" xmlns:a16="http://schemas.microsoft.com/office/drawing/2014/main" id="{E091B1AA-A4EE-48F8-B2A0-0CD44BB6E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1" y="1436"/>
              <a:ext cx="108" cy="25"/>
            </a:xfrm>
            <a:custGeom>
              <a:avLst/>
              <a:gdLst>
                <a:gd name="T0" fmla="*/ 6 w 44"/>
                <a:gd name="T1" fmla="*/ 10 h 10"/>
                <a:gd name="T2" fmla="*/ 0 w 44"/>
                <a:gd name="T3" fmla="*/ 9 h 10"/>
                <a:gd name="T4" fmla="*/ 0 w 44"/>
                <a:gd name="T5" fmla="*/ 9 h 10"/>
                <a:gd name="T6" fmla="*/ 0 w 44"/>
                <a:gd name="T7" fmla="*/ 9 h 10"/>
                <a:gd name="T8" fmla="*/ 5 w 44"/>
                <a:gd name="T9" fmla="*/ 1 h 10"/>
                <a:gd name="T10" fmla="*/ 6 w 44"/>
                <a:gd name="T11" fmla="*/ 1 h 10"/>
                <a:gd name="T12" fmla="*/ 39 w 44"/>
                <a:gd name="T13" fmla="*/ 0 h 10"/>
                <a:gd name="T14" fmla="*/ 41 w 44"/>
                <a:gd name="T15" fmla="*/ 1 h 10"/>
                <a:gd name="T16" fmla="*/ 42 w 44"/>
                <a:gd name="T17" fmla="*/ 2 h 10"/>
                <a:gd name="T18" fmla="*/ 44 w 44"/>
                <a:gd name="T19" fmla="*/ 9 h 10"/>
                <a:gd name="T20" fmla="*/ 44 w 44"/>
                <a:gd name="T21" fmla="*/ 9 h 10"/>
                <a:gd name="T22" fmla="*/ 44 w 44"/>
                <a:gd name="T23" fmla="*/ 9 h 10"/>
                <a:gd name="T24" fmla="*/ 6 w 44"/>
                <a:gd name="T25" fmla="*/ 10 h 10"/>
                <a:gd name="T26" fmla="*/ 1 w 44"/>
                <a:gd name="T27" fmla="*/ 9 h 10"/>
                <a:gd name="T28" fmla="*/ 6 w 44"/>
                <a:gd name="T29" fmla="*/ 9 h 10"/>
                <a:gd name="T30" fmla="*/ 7 w 44"/>
                <a:gd name="T31" fmla="*/ 9 h 10"/>
                <a:gd name="T32" fmla="*/ 43 w 44"/>
                <a:gd name="T33" fmla="*/ 9 h 10"/>
                <a:gd name="T34" fmla="*/ 41 w 44"/>
                <a:gd name="T35" fmla="*/ 2 h 10"/>
                <a:gd name="T36" fmla="*/ 40 w 44"/>
                <a:gd name="T37" fmla="*/ 1 h 10"/>
                <a:gd name="T38" fmla="*/ 39 w 44"/>
                <a:gd name="T39" fmla="*/ 1 h 10"/>
                <a:gd name="T40" fmla="*/ 6 w 44"/>
                <a:gd name="T41" fmla="*/ 2 h 10"/>
                <a:gd name="T42" fmla="*/ 1 w 44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0">
                  <a:moveTo>
                    <a:pt x="6" y="10"/>
                  </a:moveTo>
                  <a:cubicBezTo>
                    <a:pt x="4" y="10"/>
                    <a:pt x="2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17" y="0"/>
                    <a:pt x="28" y="0"/>
                    <a:pt x="39" y="0"/>
                  </a:cubicBezTo>
                  <a:cubicBezTo>
                    <a:pt x="40" y="0"/>
                    <a:pt x="40" y="0"/>
                    <a:pt x="41" y="1"/>
                  </a:cubicBezTo>
                  <a:cubicBezTo>
                    <a:pt x="41" y="1"/>
                    <a:pt x="42" y="2"/>
                    <a:pt x="42" y="2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lnTo>
                    <a:pt x="6" y="10"/>
                  </a:lnTo>
                  <a:close/>
                  <a:moveTo>
                    <a:pt x="1" y="9"/>
                  </a:moveTo>
                  <a:cubicBezTo>
                    <a:pt x="2" y="9"/>
                    <a:pt x="4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0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28" y="1"/>
                    <a:pt x="17" y="1"/>
                    <a:pt x="6" y="2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6" name="Freeform 702">
              <a:extLst>
                <a:ext uri="{FF2B5EF4-FFF2-40B4-BE49-F238E27FC236}">
                  <a16:creationId xmlns="" xmlns:a16="http://schemas.microsoft.com/office/drawing/2014/main" id="{E1B65058-6EA0-4EC6-8F11-26BB307AB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461"/>
              <a:ext cx="111" cy="3"/>
            </a:xfrm>
            <a:custGeom>
              <a:avLst/>
              <a:gdLst>
                <a:gd name="T0" fmla="*/ 1 w 45"/>
                <a:gd name="T1" fmla="*/ 1 h 1"/>
                <a:gd name="T2" fmla="*/ 0 w 45"/>
                <a:gd name="T3" fmla="*/ 1 h 1"/>
                <a:gd name="T4" fmla="*/ 1 w 45"/>
                <a:gd name="T5" fmla="*/ 0 h 1"/>
                <a:gd name="T6" fmla="*/ 45 w 45"/>
                <a:gd name="T7" fmla="*/ 0 h 1"/>
                <a:gd name="T8" fmla="*/ 45 w 45"/>
                <a:gd name="T9" fmla="*/ 0 h 1"/>
                <a:gd name="T10" fmla="*/ 45 w 45"/>
                <a:gd name="T11" fmla="*/ 1 h 1"/>
                <a:gd name="T12" fmla="*/ 1 w 45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7" name="Freeform 703">
              <a:extLst>
                <a:ext uri="{FF2B5EF4-FFF2-40B4-BE49-F238E27FC236}">
                  <a16:creationId xmlns="" xmlns:a16="http://schemas.microsoft.com/office/drawing/2014/main" id="{930F01C1-61E0-4021-8D65-0F0A4CA10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1456"/>
              <a:ext cx="3" cy="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1 w 1"/>
                <a:gd name="T13" fmla="*/ 3 h 3"/>
                <a:gd name="T14" fmla="*/ 1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8" name="Freeform 704">
              <a:extLst>
                <a:ext uri="{FF2B5EF4-FFF2-40B4-BE49-F238E27FC236}">
                  <a16:creationId xmlns="" xmlns:a16="http://schemas.microsoft.com/office/drawing/2014/main" id="{38449186-D285-4714-B158-ACA807650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456"/>
              <a:ext cx="3" cy="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1 h 3"/>
                <a:gd name="T6" fmla="*/ 1 w 1"/>
                <a:gd name="T7" fmla="*/ 0 h 3"/>
                <a:gd name="T8" fmla="*/ 1 w 1"/>
                <a:gd name="T9" fmla="*/ 1 h 3"/>
                <a:gd name="T10" fmla="*/ 1 w 1"/>
                <a:gd name="T11" fmla="*/ 3 h 3"/>
                <a:gd name="T12" fmla="*/ 1 w 1"/>
                <a:gd name="T13" fmla="*/ 3 h 3"/>
                <a:gd name="T14" fmla="*/ 1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9" name="Freeform 705">
              <a:extLst>
                <a:ext uri="{FF2B5EF4-FFF2-40B4-BE49-F238E27FC236}">
                  <a16:creationId xmlns="" xmlns:a16="http://schemas.microsoft.com/office/drawing/2014/main" id="{9EDD0308-0B3F-4A50-AE3A-973EA86777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8" y="1449"/>
              <a:ext cx="46" cy="7"/>
            </a:xfrm>
            <a:custGeom>
              <a:avLst/>
              <a:gdLst>
                <a:gd name="T0" fmla="*/ 18 w 19"/>
                <a:gd name="T1" fmla="*/ 3 h 3"/>
                <a:gd name="T2" fmla="*/ 0 w 19"/>
                <a:gd name="T3" fmla="*/ 3 h 3"/>
                <a:gd name="T4" fmla="*/ 0 w 19"/>
                <a:gd name="T5" fmla="*/ 2 h 3"/>
                <a:gd name="T6" fmla="*/ 0 w 19"/>
                <a:gd name="T7" fmla="*/ 2 h 3"/>
                <a:gd name="T8" fmla="*/ 0 w 19"/>
                <a:gd name="T9" fmla="*/ 1 h 3"/>
                <a:gd name="T10" fmla="*/ 0 w 19"/>
                <a:gd name="T11" fmla="*/ 1 h 3"/>
                <a:gd name="T12" fmla="*/ 0 w 19"/>
                <a:gd name="T13" fmla="*/ 0 h 3"/>
                <a:gd name="T14" fmla="*/ 18 w 19"/>
                <a:gd name="T15" fmla="*/ 0 h 3"/>
                <a:gd name="T16" fmla="*/ 19 w 19"/>
                <a:gd name="T17" fmla="*/ 1 h 3"/>
                <a:gd name="T18" fmla="*/ 19 w 19"/>
                <a:gd name="T19" fmla="*/ 2 h 3"/>
                <a:gd name="T20" fmla="*/ 19 w 19"/>
                <a:gd name="T21" fmla="*/ 3 h 3"/>
                <a:gd name="T22" fmla="*/ 18 w 19"/>
                <a:gd name="T23" fmla="*/ 3 h 3"/>
                <a:gd name="T24" fmla="*/ 9 w 19"/>
                <a:gd name="T25" fmla="*/ 2 h 3"/>
                <a:gd name="T26" fmla="*/ 18 w 19"/>
                <a:gd name="T27" fmla="*/ 2 h 3"/>
                <a:gd name="T28" fmla="*/ 18 w 19"/>
                <a:gd name="T29" fmla="*/ 1 h 3"/>
                <a:gd name="T30" fmla="*/ 1 w 19"/>
                <a:gd name="T31" fmla="*/ 1 h 3"/>
                <a:gd name="T32" fmla="*/ 1 w 19"/>
                <a:gd name="T33" fmla="*/ 2 h 3"/>
                <a:gd name="T34" fmla="*/ 1 w 19"/>
                <a:gd name="T35" fmla="*/ 2 h 3"/>
                <a:gd name="T36" fmla="*/ 9 w 19"/>
                <a:gd name="T3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">
                  <a:moveTo>
                    <a:pt x="18" y="3"/>
                  </a:moveTo>
                  <a:cubicBezTo>
                    <a:pt x="12" y="3"/>
                    <a:pt x="6" y="2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7" y="0"/>
                    <a:pt x="12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lose/>
                  <a:moveTo>
                    <a:pt x="9" y="2"/>
                  </a:moveTo>
                  <a:cubicBezTo>
                    <a:pt x="12" y="2"/>
                    <a:pt x="15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2" y="1"/>
                    <a:pt x="7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6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0" name="Freeform 706">
              <a:extLst>
                <a:ext uri="{FF2B5EF4-FFF2-40B4-BE49-F238E27FC236}">
                  <a16:creationId xmlns="" xmlns:a16="http://schemas.microsoft.com/office/drawing/2014/main" id="{34D9067D-2F17-41B2-B885-2AEA6E6EB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5" y="1441"/>
              <a:ext cx="18" cy="5"/>
            </a:xfrm>
            <a:custGeom>
              <a:avLst/>
              <a:gdLst>
                <a:gd name="T0" fmla="*/ 0 w 7"/>
                <a:gd name="T1" fmla="*/ 2 h 2"/>
                <a:gd name="T2" fmla="*/ 0 w 7"/>
                <a:gd name="T3" fmla="*/ 2 h 2"/>
                <a:gd name="T4" fmla="*/ 1 w 7"/>
                <a:gd name="T5" fmla="*/ 1 h 2"/>
                <a:gd name="T6" fmla="*/ 1 w 7"/>
                <a:gd name="T7" fmla="*/ 1 h 2"/>
                <a:gd name="T8" fmla="*/ 1 w 7"/>
                <a:gd name="T9" fmla="*/ 0 h 2"/>
                <a:gd name="T10" fmla="*/ 2 w 7"/>
                <a:gd name="T11" fmla="*/ 0 h 2"/>
                <a:gd name="T12" fmla="*/ 6 w 7"/>
                <a:gd name="T13" fmla="*/ 0 h 2"/>
                <a:gd name="T14" fmla="*/ 7 w 7"/>
                <a:gd name="T15" fmla="*/ 0 h 2"/>
                <a:gd name="T16" fmla="*/ 7 w 7"/>
                <a:gd name="T17" fmla="*/ 1 h 2"/>
                <a:gd name="T18" fmla="*/ 6 w 7"/>
                <a:gd name="T19" fmla="*/ 2 h 2"/>
                <a:gd name="T20" fmla="*/ 6 w 7"/>
                <a:gd name="T21" fmla="*/ 2 h 2"/>
                <a:gd name="T22" fmla="*/ 6 w 7"/>
                <a:gd name="T23" fmla="*/ 2 h 2"/>
                <a:gd name="T24" fmla="*/ 0 w 7"/>
                <a:gd name="T25" fmla="*/ 2 h 2"/>
                <a:gd name="T26" fmla="*/ 2 w 7"/>
                <a:gd name="T27" fmla="*/ 1 h 2"/>
                <a:gd name="T28" fmla="*/ 1 w 7"/>
                <a:gd name="T29" fmla="*/ 1 h 2"/>
                <a:gd name="T30" fmla="*/ 5 w 7"/>
                <a:gd name="T31" fmla="*/ 1 h 2"/>
                <a:gd name="T32" fmla="*/ 5 w 7"/>
                <a:gd name="T33" fmla="*/ 1 h 2"/>
                <a:gd name="T34" fmla="*/ 6 w 7"/>
                <a:gd name="T35" fmla="*/ 1 h 2"/>
                <a:gd name="T36" fmla="*/ 2 w 7"/>
                <a:gd name="T3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1" name="Freeform 707">
              <a:extLst>
                <a:ext uri="{FF2B5EF4-FFF2-40B4-BE49-F238E27FC236}">
                  <a16:creationId xmlns="" xmlns:a16="http://schemas.microsoft.com/office/drawing/2014/main" id="{D53666BC-FC36-4F4A-B268-6A0BE3FD16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1449"/>
              <a:ext cx="15" cy="7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2 h 3"/>
                <a:gd name="T4" fmla="*/ 0 w 6"/>
                <a:gd name="T5" fmla="*/ 1 h 3"/>
                <a:gd name="T6" fmla="*/ 1 w 6"/>
                <a:gd name="T7" fmla="*/ 1 h 3"/>
                <a:gd name="T8" fmla="*/ 1 w 6"/>
                <a:gd name="T9" fmla="*/ 1 h 3"/>
                <a:gd name="T10" fmla="*/ 1 w 6"/>
                <a:gd name="T11" fmla="*/ 1 h 3"/>
                <a:gd name="T12" fmla="*/ 6 w 6"/>
                <a:gd name="T13" fmla="*/ 0 h 3"/>
                <a:gd name="T14" fmla="*/ 6 w 6"/>
                <a:gd name="T15" fmla="*/ 1 h 3"/>
                <a:gd name="T16" fmla="*/ 6 w 6"/>
                <a:gd name="T17" fmla="*/ 1 h 3"/>
                <a:gd name="T18" fmla="*/ 6 w 6"/>
                <a:gd name="T19" fmla="*/ 2 h 3"/>
                <a:gd name="T20" fmla="*/ 6 w 6"/>
                <a:gd name="T21" fmla="*/ 2 h 3"/>
                <a:gd name="T22" fmla="*/ 5 w 6"/>
                <a:gd name="T23" fmla="*/ 2 h 3"/>
                <a:gd name="T24" fmla="*/ 0 w 6"/>
                <a:gd name="T25" fmla="*/ 3 h 3"/>
                <a:gd name="T26" fmla="*/ 2 w 6"/>
                <a:gd name="T27" fmla="*/ 1 h 3"/>
                <a:gd name="T28" fmla="*/ 1 w 6"/>
                <a:gd name="T29" fmla="*/ 2 h 3"/>
                <a:gd name="T30" fmla="*/ 5 w 6"/>
                <a:gd name="T31" fmla="*/ 2 h 3"/>
                <a:gd name="T32" fmla="*/ 5 w 6"/>
                <a:gd name="T33" fmla="*/ 2 h 3"/>
                <a:gd name="T34" fmla="*/ 5 w 6"/>
                <a:gd name="T35" fmla="*/ 1 h 3"/>
                <a:gd name="T36" fmla="*/ 2 w 6"/>
                <a:gd name="T3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3"/>
                    <a:pt x="2" y="3"/>
                    <a:pt x="0" y="3"/>
                  </a:cubicBezTo>
                  <a:close/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2" name="Freeform 708">
              <a:extLst>
                <a:ext uri="{FF2B5EF4-FFF2-40B4-BE49-F238E27FC236}">
                  <a16:creationId xmlns="" xmlns:a16="http://schemas.microsoft.com/office/drawing/2014/main" id="{32984F1D-750C-41D5-B6AA-DC2A7B4684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0" y="1441"/>
              <a:ext cx="10" cy="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2 h 2"/>
                <a:gd name="T6" fmla="*/ 0 w 4"/>
                <a:gd name="T7" fmla="*/ 0 h 2"/>
                <a:gd name="T8" fmla="*/ 0 w 4"/>
                <a:gd name="T9" fmla="*/ 0 h 2"/>
                <a:gd name="T10" fmla="*/ 4 w 4"/>
                <a:gd name="T11" fmla="*/ 0 h 2"/>
                <a:gd name="T12" fmla="*/ 4 w 4"/>
                <a:gd name="T13" fmla="*/ 0 h 2"/>
                <a:gd name="T14" fmla="*/ 4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0 w 4"/>
                <a:gd name="T21" fmla="*/ 2 h 2"/>
                <a:gd name="T22" fmla="*/ 1 w 4"/>
                <a:gd name="T23" fmla="*/ 1 h 2"/>
                <a:gd name="T24" fmla="*/ 1 w 4"/>
                <a:gd name="T25" fmla="*/ 1 h 2"/>
                <a:gd name="T26" fmla="*/ 3 w 4"/>
                <a:gd name="T27" fmla="*/ 1 h 2"/>
                <a:gd name="T28" fmla="*/ 3 w 4"/>
                <a:gd name="T29" fmla="*/ 1 h 2"/>
                <a:gd name="T30" fmla="*/ 1 w 4"/>
                <a:gd name="T3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0" y="2"/>
                    <a:pt x="0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3" name="Freeform 709">
              <a:extLst>
                <a:ext uri="{FF2B5EF4-FFF2-40B4-BE49-F238E27FC236}">
                  <a16:creationId xmlns="" xmlns:a16="http://schemas.microsoft.com/office/drawing/2014/main" id="{3F8370DE-6488-45EA-9B6B-DC00D239E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4" y="1441"/>
              <a:ext cx="15" cy="5"/>
            </a:xfrm>
            <a:custGeom>
              <a:avLst/>
              <a:gdLst>
                <a:gd name="T0" fmla="*/ 1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0 w 6"/>
                <a:gd name="T7" fmla="*/ 0 h 2"/>
                <a:gd name="T8" fmla="*/ 1 w 6"/>
                <a:gd name="T9" fmla="*/ 0 h 2"/>
                <a:gd name="T10" fmla="*/ 5 w 6"/>
                <a:gd name="T11" fmla="*/ 0 h 2"/>
                <a:gd name="T12" fmla="*/ 6 w 6"/>
                <a:gd name="T13" fmla="*/ 1 h 2"/>
                <a:gd name="T14" fmla="*/ 6 w 6"/>
                <a:gd name="T15" fmla="*/ 1 h 2"/>
                <a:gd name="T16" fmla="*/ 6 w 6"/>
                <a:gd name="T17" fmla="*/ 2 h 2"/>
                <a:gd name="T18" fmla="*/ 6 w 6"/>
                <a:gd name="T19" fmla="*/ 2 h 2"/>
                <a:gd name="T20" fmla="*/ 1 w 6"/>
                <a:gd name="T21" fmla="*/ 2 h 2"/>
                <a:gd name="T22" fmla="*/ 1 w 6"/>
                <a:gd name="T23" fmla="*/ 1 h 2"/>
                <a:gd name="T24" fmla="*/ 1 w 6"/>
                <a:gd name="T25" fmla="*/ 1 h 2"/>
                <a:gd name="T26" fmla="*/ 5 w 6"/>
                <a:gd name="T27" fmla="*/ 1 h 2"/>
                <a:gd name="T28" fmla="*/ 5 w 6"/>
                <a:gd name="T29" fmla="*/ 1 h 2"/>
                <a:gd name="T30" fmla="*/ 5 w 6"/>
                <a:gd name="T31" fmla="*/ 1 h 2"/>
                <a:gd name="T32" fmla="*/ 1 w 6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3" y="2"/>
                    <a:pt x="1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4" name="Freeform 710">
              <a:extLst>
                <a:ext uri="{FF2B5EF4-FFF2-40B4-BE49-F238E27FC236}">
                  <a16:creationId xmlns="" xmlns:a16="http://schemas.microsoft.com/office/drawing/2014/main" id="{BA5E5DA3-22C5-41CC-9544-26AE0EEA5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7" y="1449"/>
              <a:ext cx="17" cy="5"/>
            </a:xfrm>
            <a:custGeom>
              <a:avLst/>
              <a:gdLst>
                <a:gd name="T0" fmla="*/ 1 w 7"/>
                <a:gd name="T1" fmla="*/ 2 h 2"/>
                <a:gd name="T2" fmla="*/ 1 w 7"/>
                <a:gd name="T3" fmla="*/ 2 h 2"/>
                <a:gd name="T4" fmla="*/ 1 w 7"/>
                <a:gd name="T5" fmla="*/ 1 h 2"/>
                <a:gd name="T6" fmla="*/ 1 w 7"/>
                <a:gd name="T7" fmla="*/ 1 h 2"/>
                <a:gd name="T8" fmla="*/ 1 w 7"/>
                <a:gd name="T9" fmla="*/ 0 h 2"/>
                <a:gd name="T10" fmla="*/ 5 w 7"/>
                <a:gd name="T11" fmla="*/ 1 h 2"/>
                <a:gd name="T12" fmla="*/ 6 w 7"/>
                <a:gd name="T13" fmla="*/ 1 h 2"/>
                <a:gd name="T14" fmla="*/ 7 w 7"/>
                <a:gd name="T15" fmla="*/ 2 h 2"/>
                <a:gd name="T16" fmla="*/ 7 w 7"/>
                <a:gd name="T17" fmla="*/ 2 h 2"/>
                <a:gd name="T18" fmla="*/ 6 w 7"/>
                <a:gd name="T19" fmla="*/ 2 h 2"/>
                <a:gd name="T20" fmla="*/ 1 w 7"/>
                <a:gd name="T21" fmla="*/ 2 h 2"/>
                <a:gd name="T22" fmla="*/ 2 w 7"/>
                <a:gd name="T23" fmla="*/ 1 h 2"/>
                <a:gd name="T24" fmla="*/ 2 w 7"/>
                <a:gd name="T25" fmla="*/ 2 h 2"/>
                <a:gd name="T26" fmla="*/ 6 w 7"/>
                <a:gd name="T27" fmla="*/ 2 h 2"/>
                <a:gd name="T28" fmla="*/ 6 w 7"/>
                <a:gd name="T29" fmla="*/ 1 h 2"/>
                <a:gd name="T30" fmla="*/ 5 w 7"/>
                <a:gd name="T31" fmla="*/ 1 h 2"/>
                <a:gd name="T32" fmla="*/ 2 w 7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close/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5" name="Freeform 711">
              <a:extLst>
                <a:ext uri="{FF2B5EF4-FFF2-40B4-BE49-F238E27FC236}">
                  <a16:creationId xmlns="" xmlns:a16="http://schemas.microsoft.com/office/drawing/2014/main" id="{AED480FD-6209-43E0-B24C-D5BBBD614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" y="1441"/>
              <a:ext cx="12" cy="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0 w 5"/>
                <a:gd name="T5" fmla="*/ 0 h 2"/>
                <a:gd name="T6" fmla="*/ 0 w 5"/>
                <a:gd name="T7" fmla="*/ 0 h 2"/>
                <a:gd name="T8" fmla="*/ 0 w 5"/>
                <a:gd name="T9" fmla="*/ 0 h 2"/>
                <a:gd name="T10" fmla="*/ 4 w 5"/>
                <a:gd name="T11" fmla="*/ 0 h 2"/>
                <a:gd name="T12" fmla="*/ 4 w 5"/>
                <a:gd name="T13" fmla="*/ 0 h 2"/>
                <a:gd name="T14" fmla="*/ 4 w 5"/>
                <a:gd name="T15" fmla="*/ 0 h 2"/>
                <a:gd name="T16" fmla="*/ 5 w 5"/>
                <a:gd name="T17" fmla="*/ 1 h 2"/>
                <a:gd name="T18" fmla="*/ 5 w 5"/>
                <a:gd name="T19" fmla="*/ 1 h 2"/>
                <a:gd name="T20" fmla="*/ 5 w 5"/>
                <a:gd name="T21" fmla="*/ 2 h 2"/>
                <a:gd name="T22" fmla="*/ 5 w 5"/>
                <a:gd name="T23" fmla="*/ 2 h 2"/>
                <a:gd name="T24" fmla="*/ 0 w 5"/>
                <a:gd name="T25" fmla="*/ 2 h 2"/>
                <a:gd name="T26" fmla="*/ 1 w 5"/>
                <a:gd name="T27" fmla="*/ 1 h 2"/>
                <a:gd name="T28" fmla="*/ 1 w 5"/>
                <a:gd name="T29" fmla="*/ 1 h 2"/>
                <a:gd name="T30" fmla="*/ 4 w 5"/>
                <a:gd name="T31" fmla="*/ 1 h 2"/>
                <a:gd name="T32" fmla="*/ 4 w 5"/>
                <a:gd name="T33" fmla="*/ 1 h 2"/>
                <a:gd name="T34" fmla="*/ 4 w 5"/>
                <a:gd name="T35" fmla="*/ 1 h 2"/>
                <a:gd name="T36" fmla="*/ 4 w 5"/>
                <a:gd name="T37" fmla="*/ 1 h 2"/>
                <a:gd name="T38" fmla="*/ 1 w 5"/>
                <a:gd name="T3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0" y="2"/>
                    <a:pt x="0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6" name="Freeform 712">
              <a:extLst>
                <a:ext uri="{FF2B5EF4-FFF2-40B4-BE49-F238E27FC236}">
                  <a16:creationId xmlns="" xmlns:a16="http://schemas.microsoft.com/office/drawing/2014/main" id="{EECA3F0F-C973-4324-8341-4B10BF346E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4" y="1449"/>
              <a:ext cx="13" cy="5"/>
            </a:xfrm>
            <a:custGeom>
              <a:avLst/>
              <a:gdLst>
                <a:gd name="T0" fmla="*/ 1 w 5"/>
                <a:gd name="T1" fmla="*/ 2 h 2"/>
                <a:gd name="T2" fmla="*/ 0 w 5"/>
                <a:gd name="T3" fmla="*/ 2 h 2"/>
                <a:gd name="T4" fmla="*/ 0 w 5"/>
                <a:gd name="T5" fmla="*/ 1 h 2"/>
                <a:gd name="T6" fmla="*/ 0 w 5"/>
                <a:gd name="T7" fmla="*/ 0 h 2"/>
                <a:gd name="T8" fmla="*/ 1 w 5"/>
                <a:gd name="T9" fmla="*/ 0 h 2"/>
                <a:gd name="T10" fmla="*/ 4 w 5"/>
                <a:gd name="T11" fmla="*/ 0 h 2"/>
                <a:gd name="T12" fmla="*/ 5 w 5"/>
                <a:gd name="T13" fmla="*/ 1 h 2"/>
                <a:gd name="T14" fmla="*/ 5 w 5"/>
                <a:gd name="T15" fmla="*/ 1 h 2"/>
                <a:gd name="T16" fmla="*/ 5 w 5"/>
                <a:gd name="T17" fmla="*/ 1 h 2"/>
                <a:gd name="T18" fmla="*/ 5 w 5"/>
                <a:gd name="T19" fmla="*/ 2 h 2"/>
                <a:gd name="T20" fmla="*/ 5 w 5"/>
                <a:gd name="T21" fmla="*/ 2 h 2"/>
                <a:gd name="T22" fmla="*/ 5 w 5"/>
                <a:gd name="T23" fmla="*/ 2 h 2"/>
                <a:gd name="T24" fmla="*/ 1 w 5"/>
                <a:gd name="T25" fmla="*/ 2 h 2"/>
                <a:gd name="T26" fmla="*/ 1 w 5"/>
                <a:gd name="T27" fmla="*/ 1 h 2"/>
                <a:gd name="T28" fmla="*/ 1 w 5"/>
                <a:gd name="T29" fmla="*/ 2 h 2"/>
                <a:gd name="T30" fmla="*/ 4 w 5"/>
                <a:gd name="T31" fmla="*/ 2 h 2"/>
                <a:gd name="T32" fmla="*/ 4 w 5"/>
                <a:gd name="T33" fmla="*/ 1 h 2"/>
                <a:gd name="T34" fmla="*/ 4 w 5"/>
                <a:gd name="T35" fmla="*/ 1 h 2"/>
                <a:gd name="T36" fmla="*/ 4 w 5"/>
                <a:gd name="T37" fmla="*/ 1 h 2"/>
                <a:gd name="T38" fmla="*/ 1 w 5"/>
                <a:gd name="T3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1" y="2"/>
                    <a:pt x="1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7" name="Freeform 713">
              <a:extLst>
                <a:ext uri="{FF2B5EF4-FFF2-40B4-BE49-F238E27FC236}">
                  <a16:creationId xmlns="" xmlns:a16="http://schemas.microsoft.com/office/drawing/2014/main" id="{1AC06BF2-A591-4FE4-9E87-2BA71DB83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5" y="1441"/>
              <a:ext cx="12" cy="5"/>
            </a:xfrm>
            <a:custGeom>
              <a:avLst/>
              <a:gdLst>
                <a:gd name="T0" fmla="*/ 1 w 5"/>
                <a:gd name="T1" fmla="*/ 2 h 2"/>
                <a:gd name="T2" fmla="*/ 0 w 5"/>
                <a:gd name="T3" fmla="*/ 2 h 2"/>
                <a:gd name="T4" fmla="*/ 0 w 5"/>
                <a:gd name="T5" fmla="*/ 1 h 2"/>
                <a:gd name="T6" fmla="*/ 1 w 5"/>
                <a:gd name="T7" fmla="*/ 0 h 2"/>
                <a:gd name="T8" fmla="*/ 1 w 5"/>
                <a:gd name="T9" fmla="*/ 0 h 2"/>
                <a:gd name="T10" fmla="*/ 5 w 5"/>
                <a:gd name="T11" fmla="*/ 0 h 2"/>
                <a:gd name="T12" fmla="*/ 5 w 5"/>
                <a:gd name="T13" fmla="*/ 0 h 2"/>
                <a:gd name="T14" fmla="*/ 5 w 5"/>
                <a:gd name="T15" fmla="*/ 0 h 2"/>
                <a:gd name="T16" fmla="*/ 5 w 5"/>
                <a:gd name="T17" fmla="*/ 1 h 2"/>
                <a:gd name="T18" fmla="*/ 5 w 5"/>
                <a:gd name="T19" fmla="*/ 2 h 2"/>
                <a:gd name="T20" fmla="*/ 5 w 5"/>
                <a:gd name="T21" fmla="*/ 2 h 2"/>
                <a:gd name="T22" fmla="*/ 5 w 5"/>
                <a:gd name="T23" fmla="*/ 2 h 2"/>
                <a:gd name="T24" fmla="*/ 1 w 5"/>
                <a:gd name="T25" fmla="*/ 2 h 2"/>
                <a:gd name="T26" fmla="*/ 2 w 5"/>
                <a:gd name="T27" fmla="*/ 1 h 2"/>
                <a:gd name="T28" fmla="*/ 1 w 5"/>
                <a:gd name="T29" fmla="*/ 1 h 2"/>
                <a:gd name="T30" fmla="*/ 4 w 5"/>
                <a:gd name="T31" fmla="*/ 1 h 2"/>
                <a:gd name="T32" fmla="*/ 4 w 5"/>
                <a:gd name="T33" fmla="*/ 1 h 2"/>
                <a:gd name="T34" fmla="*/ 2 w 5"/>
                <a:gd name="T3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1" y="2"/>
                    <a:pt x="1" y="2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8" name="Freeform 714">
              <a:extLst>
                <a:ext uri="{FF2B5EF4-FFF2-40B4-BE49-F238E27FC236}">
                  <a16:creationId xmlns="" xmlns:a16="http://schemas.microsoft.com/office/drawing/2014/main" id="{60C31999-F7B8-4900-B117-EAD634A3E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3" y="1441"/>
              <a:ext cx="12" cy="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0 w 5"/>
                <a:gd name="T5" fmla="*/ 2 h 2"/>
                <a:gd name="T6" fmla="*/ 0 w 5"/>
                <a:gd name="T7" fmla="*/ 0 h 2"/>
                <a:gd name="T8" fmla="*/ 1 w 5"/>
                <a:gd name="T9" fmla="*/ 0 h 2"/>
                <a:gd name="T10" fmla="*/ 5 w 5"/>
                <a:gd name="T11" fmla="*/ 0 h 2"/>
                <a:gd name="T12" fmla="*/ 5 w 5"/>
                <a:gd name="T13" fmla="*/ 0 h 2"/>
                <a:gd name="T14" fmla="*/ 5 w 5"/>
                <a:gd name="T15" fmla="*/ 0 h 2"/>
                <a:gd name="T16" fmla="*/ 5 w 5"/>
                <a:gd name="T17" fmla="*/ 1 h 2"/>
                <a:gd name="T18" fmla="*/ 5 w 5"/>
                <a:gd name="T19" fmla="*/ 2 h 2"/>
                <a:gd name="T20" fmla="*/ 5 w 5"/>
                <a:gd name="T21" fmla="*/ 2 h 2"/>
                <a:gd name="T22" fmla="*/ 4 w 5"/>
                <a:gd name="T23" fmla="*/ 2 h 2"/>
                <a:gd name="T24" fmla="*/ 0 w 5"/>
                <a:gd name="T25" fmla="*/ 2 h 2"/>
                <a:gd name="T26" fmla="*/ 1 w 5"/>
                <a:gd name="T27" fmla="*/ 1 h 2"/>
                <a:gd name="T28" fmla="*/ 1 w 5"/>
                <a:gd name="T29" fmla="*/ 1 h 2"/>
                <a:gd name="T30" fmla="*/ 4 w 5"/>
                <a:gd name="T31" fmla="*/ 1 h 2"/>
                <a:gd name="T32" fmla="*/ 4 w 5"/>
                <a:gd name="T33" fmla="*/ 1 h 2"/>
                <a:gd name="T34" fmla="*/ 4 w 5"/>
                <a:gd name="T35" fmla="*/ 1 h 2"/>
                <a:gd name="T36" fmla="*/ 1 w 5"/>
                <a:gd name="T3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0" y="2"/>
                    <a:pt x="0" y="2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9" name="Freeform 715">
              <a:extLst>
                <a:ext uri="{FF2B5EF4-FFF2-40B4-BE49-F238E27FC236}">
                  <a16:creationId xmlns="" xmlns:a16="http://schemas.microsoft.com/office/drawing/2014/main" id="{D32527BE-A178-4C65-9B22-7A133B1C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0" name="Freeform 716">
              <a:extLst>
                <a:ext uri="{FF2B5EF4-FFF2-40B4-BE49-F238E27FC236}">
                  <a16:creationId xmlns="" xmlns:a16="http://schemas.microsoft.com/office/drawing/2014/main" id="{6CBA1834-4570-4C16-9AF4-EF1F30959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1" name="Freeform 717">
              <a:extLst>
                <a:ext uri="{FF2B5EF4-FFF2-40B4-BE49-F238E27FC236}">
                  <a16:creationId xmlns="" xmlns:a16="http://schemas.microsoft.com/office/drawing/2014/main" id="{55CC316F-58EE-4FC5-8CAE-A1E7BA5F0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2" name="Freeform 718">
              <a:extLst>
                <a:ext uri="{FF2B5EF4-FFF2-40B4-BE49-F238E27FC236}">
                  <a16:creationId xmlns="" xmlns:a16="http://schemas.microsoft.com/office/drawing/2014/main" id="{47398068-99CA-4B7E-8897-473DC61AF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3" name="Freeform 719">
              <a:extLst>
                <a:ext uri="{FF2B5EF4-FFF2-40B4-BE49-F238E27FC236}">
                  <a16:creationId xmlns="" xmlns:a16="http://schemas.microsoft.com/office/drawing/2014/main" id="{A8D5EDB4-AE22-4FE4-AA25-1CE75212C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459"/>
              <a:ext cx="2" cy="5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1 w 1"/>
                <a:gd name="T13" fmla="*/ 2 h 2"/>
                <a:gd name="T14" fmla="*/ 1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4" name="Freeform 720">
              <a:extLst>
                <a:ext uri="{FF2B5EF4-FFF2-40B4-BE49-F238E27FC236}">
                  <a16:creationId xmlns="" xmlns:a16="http://schemas.microsoft.com/office/drawing/2014/main" id="{B3550B37-5570-4A5E-B8BA-5CD4F0D37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45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5" name="Freeform 721">
              <a:extLst>
                <a:ext uri="{FF2B5EF4-FFF2-40B4-BE49-F238E27FC236}">
                  <a16:creationId xmlns="" xmlns:a16="http://schemas.microsoft.com/office/drawing/2014/main" id="{D7FC1C7E-BC5A-4B5B-9918-8D911E941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145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1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6" name="Freeform 722">
              <a:extLst>
                <a:ext uri="{FF2B5EF4-FFF2-40B4-BE49-F238E27FC236}">
                  <a16:creationId xmlns="" xmlns:a16="http://schemas.microsoft.com/office/drawing/2014/main" id="{5587FF19-A6FB-4B5F-8DC0-DD046E752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145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7" name="Freeform 723">
              <a:extLst>
                <a:ext uri="{FF2B5EF4-FFF2-40B4-BE49-F238E27FC236}">
                  <a16:creationId xmlns="" xmlns:a16="http://schemas.microsoft.com/office/drawing/2014/main" id="{015F7E56-3851-40E7-B7AA-2BAC2B97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8" name="Freeform 724">
              <a:extLst>
                <a:ext uri="{FF2B5EF4-FFF2-40B4-BE49-F238E27FC236}">
                  <a16:creationId xmlns="" xmlns:a16="http://schemas.microsoft.com/office/drawing/2014/main" id="{42EE9FC0-385D-421B-9B87-4EAC7C28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1 h 2"/>
                <a:gd name="T8" fmla="*/ 1 w 1"/>
                <a:gd name="T9" fmla="*/ 1 h 2"/>
                <a:gd name="T10" fmla="*/ 0 w 1"/>
                <a:gd name="T11" fmla="*/ 2 h 2"/>
                <a:gd name="T12" fmla="*/ 0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9" name="Freeform 725">
              <a:extLst>
                <a:ext uri="{FF2B5EF4-FFF2-40B4-BE49-F238E27FC236}">
                  <a16:creationId xmlns="" xmlns:a16="http://schemas.microsoft.com/office/drawing/2014/main" id="{3DCEA9BE-B1C1-4243-8624-91EE2C13C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459"/>
              <a:ext cx="2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0" name="Freeform 726">
              <a:extLst>
                <a:ext uri="{FF2B5EF4-FFF2-40B4-BE49-F238E27FC236}">
                  <a16:creationId xmlns="" xmlns:a16="http://schemas.microsoft.com/office/drawing/2014/main" id="{9F93BA4F-2E3D-4F9A-B53A-951D79807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459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1" name="Freeform 727">
              <a:extLst>
                <a:ext uri="{FF2B5EF4-FFF2-40B4-BE49-F238E27FC236}">
                  <a16:creationId xmlns="" xmlns:a16="http://schemas.microsoft.com/office/drawing/2014/main" id="{447678B2-4106-4E7C-B444-D1079C747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45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2" name="Freeform 728">
              <a:extLst>
                <a:ext uri="{FF2B5EF4-FFF2-40B4-BE49-F238E27FC236}">
                  <a16:creationId xmlns="" xmlns:a16="http://schemas.microsoft.com/office/drawing/2014/main" id="{30BCCBB4-5BF0-4195-9765-4C97C2B94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459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w 1"/>
                <a:gd name="T13" fmla="*/ 1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3" name="Freeform 729">
              <a:extLst>
                <a:ext uri="{FF2B5EF4-FFF2-40B4-BE49-F238E27FC236}">
                  <a16:creationId xmlns="" xmlns:a16="http://schemas.microsoft.com/office/drawing/2014/main" id="{76DB1870-B45A-4968-B27F-F1AAF830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59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4" name="Freeform 730">
              <a:extLst>
                <a:ext uri="{FF2B5EF4-FFF2-40B4-BE49-F238E27FC236}">
                  <a16:creationId xmlns="" xmlns:a16="http://schemas.microsoft.com/office/drawing/2014/main" id="{C9331290-7788-4633-BD13-45BEE3C8A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459"/>
              <a:ext cx="3" cy="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0 w 1"/>
                <a:gd name="T13" fmla="*/ 2 h 2"/>
                <a:gd name="T14" fmla="*/ 0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5" name="Freeform 731">
              <a:extLst>
                <a:ext uri="{FF2B5EF4-FFF2-40B4-BE49-F238E27FC236}">
                  <a16:creationId xmlns="" xmlns:a16="http://schemas.microsoft.com/office/drawing/2014/main" id="{D7AECD90-3E7F-4906-A1AD-E9DCA950F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459"/>
              <a:ext cx="5" cy="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6" name="Freeform 732">
              <a:extLst>
                <a:ext uri="{FF2B5EF4-FFF2-40B4-BE49-F238E27FC236}">
                  <a16:creationId xmlns="" xmlns:a16="http://schemas.microsoft.com/office/drawing/2014/main" id="{425841BF-7120-4B7D-8020-B857C6A0E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45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7" name="Freeform 733">
              <a:extLst>
                <a:ext uri="{FF2B5EF4-FFF2-40B4-BE49-F238E27FC236}">
                  <a16:creationId xmlns="" xmlns:a16="http://schemas.microsoft.com/office/drawing/2014/main" id="{9A3BBAC4-40B1-4D4F-B089-34E1ACC18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459"/>
              <a:ext cx="5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8" name="Freeform 734">
              <a:extLst>
                <a:ext uri="{FF2B5EF4-FFF2-40B4-BE49-F238E27FC236}">
                  <a16:creationId xmlns="" xmlns:a16="http://schemas.microsoft.com/office/drawing/2014/main" id="{57B6D1B1-08B8-4446-8D2B-C2B69346A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459"/>
              <a:ext cx="4" cy="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9" name="Freeform 735">
              <a:extLst>
                <a:ext uri="{FF2B5EF4-FFF2-40B4-BE49-F238E27FC236}">
                  <a16:creationId xmlns="" xmlns:a16="http://schemas.microsoft.com/office/drawing/2014/main" id="{56FDEFAB-C5F7-4BF0-9605-1C75780F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344"/>
              <a:ext cx="37" cy="52"/>
            </a:xfrm>
            <a:custGeom>
              <a:avLst/>
              <a:gdLst>
                <a:gd name="T0" fmla="*/ 1 w 15"/>
                <a:gd name="T1" fmla="*/ 21 h 21"/>
                <a:gd name="T2" fmla="*/ 0 w 15"/>
                <a:gd name="T3" fmla="*/ 21 h 21"/>
                <a:gd name="T4" fmla="*/ 14 w 15"/>
                <a:gd name="T5" fmla="*/ 0 h 21"/>
                <a:gd name="T6" fmla="*/ 15 w 15"/>
                <a:gd name="T7" fmla="*/ 1 h 21"/>
                <a:gd name="T8" fmla="*/ 1 w 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1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" y="14"/>
                    <a:pt x="9" y="7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7"/>
                    <a:pt x="5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80" name="Freeform 736">
              <a:extLst>
                <a:ext uri="{FF2B5EF4-FFF2-40B4-BE49-F238E27FC236}">
                  <a16:creationId xmlns="" xmlns:a16="http://schemas.microsoft.com/office/drawing/2014/main" id="{56FAF185-0B3D-4D2E-9649-8D6409356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344"/>
              <a:ext cx="37" cy="52"/>
            </a:xfrm>
            <a:custGeom>
              <a:avLst/>
              <a:gdLst>
                <a:gd name="T0" fmla="*/ 1 w 15"/>
                <a:gd name="T1" fmla="*/ 21 h 21"/>
                <a:gd name="T2" fmla="*/ 0 w 15"/>
                <a:gd name="T3" fmla="*/ 21 h 21"/>
                <a:gd name="T4" fmla="*/ 14 w 15"/>
                <a:gd name="T5" fmla="*/ 0 h 21"/>
                <a:gd name="T6" fmla="*/ 15 w 15"/>
                <a:gd name="T7" fmla="*/ 1 h 21"/>
                <a:gd name="T8" fmla="*/ 1 w 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1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8"/>
                    <a:pt x="5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81" name="Freeform 737">
              <a:extLst>
                <a:ext uri="{FF2B5EF4-FFF2-40B4-BE49-F238E27FC236}">
                  <a16:creationId xmlns="" xmlns:a16="http://schemas.microsoft.com/office/drawing/2014/main" id="{6AD8E2F4-013A-461B-95C1-A4EE331F3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369"/>
              <a:ext cx="20" cy="27"/>
            </a:xfrm>
            <a:custGeom>
              <a:avLst/>
              <a:gdLst>
                <a:gd name="T0" fmla="*/ 1 w 8"/>
                <a:gd name="T1" fmla="*/ 11 h 11"/>
                <a:gd name="T2" fmla="*/ 0 w 8"/>
                <a:gd name="T3" fmla="*/ 11 h 11"/>
                <a:gd name="T4" fmla="*/ 7 w 8"/>
                <a:gd name="T5" fmla="*/ 0 h 11"/>
                <a:gd name="T6" fmla="*/ 8 w 8"/>
                <a:gd name="T7" fmla="*/ 1 h 11"/>
                <a:gd name="T8" fmla="*/ 1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1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7"/>
                    <a:pt x="5" y="4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4"/>
                    <a:pt x="3" y="8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82" name="任意多边形 586">
            <a:extLst>
              <a:ext uri="{FF2B5EF4-FFF2-40B4-BE49-F238E27FC236}">
                <a16:creationId xmlns="" xmlns:a16="http://schemas.microsoft.com/office/drawing/2014/main" id="{B216487C-2189-45DE-A864-3CAB809A004D}"/>
              </a:ext>
            </a:extLst>
          </p:cNvPr>
          <p:cNvSpPr/>
          <p:nvPr/>
        </p:nvSpPr>
        <p:spPr>
          <a:xfrm flipV="1">
            <a:off x="3519724" y="800093"/>
            <a:ext cx="157183" cy="236351"/>
          </a:xfrm>
          <a:custGeom>
            <a:avLst/>
            <a:gdLst>
              <a:gd name="connsiteX0" fmla="*/ 0 w 187235"/>
              <a:gd name="connsiteY0" fmla="*/ 211154 h 211154"/>
              <a:gd name="connsiteX1" fmla="*/ 4007 w 187235"/>
              <a:gd name="connsiteY1" fmla="*/ 211154 h 211154"/>
              <a:gd name="connsiteX2" fmla="*/ 93617 w 187235"/>
              <a:gd name="connsiteY2" fmla="*/ 167392 h 211154"/>
              <a:gd name="connsiteX3" fmla="*/ 183227 w 187235"/>
              <a:gd name="connsiteY3" fmla="*/ 211154 h 211154"/>
              <a:gd name="connsiteX4" fmla="*/ 187235 w 187235"/>
              <a:gd name="connsiteY4" fmla="*/ 211154 h 211154"/>
              <a:gd name="connsiteX5" fmla="*/ 93618 w 187235"/>
              <a:gd name="connsiteY5" fmla="*/ 0 h 2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35" h="211154">
                <a:moveTo>
                  <a:pt x="0" y="211154"/>
                </a:moveTo>
                <a:lnTo>
                  <a:pt x="4007" y="211154"/>
                </a:lnTo>
                <a:lnTo>
                  <a:pt x="93617" y="167392"/>
                </a:lnTo>
                <a:lnTo>
                  <a:pt x="183227" y="211154"/>
                </a:lnTo>
                <a:lnTo>
                  <a:pt x="187235" y="211154"/>
                </a:lnTo>
                <a:lnTo>
                  <a:pt x="9361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96" name="组合 588">
            <a:extLst>
              <a:ext uri="{FF2B5EF4-FFF2-40B4-BE49-F238E27FC236}">
                <a16:creationId xmlns="" xmlns:a16="http://schemas.microsoft.com/office/drawing/2014/main" id="{EC0118E9-6985-4B09-8F79-5DC1105A7F4F}"/>
              </a:ext>
            </a:extLst>
          </p:cNvPr>
          <p:cNvGrpSpPr/>
          <p:nvPr/>
        </p:nvGrpSpPr>
        <p:grpSpPr>
          <a:xfrm flipH="1">
            <a:off x="4465349" y="955589"/>
            <a:ext cx="348682" cy="533055"/>
            <a:chOff x="7816851" y="3132140"/>
            <a:chExt cx="133341" cy="187323"/>
          </a:xfrm>
          <a:solidFill>
            <a:schemeClr val="tx1"/>
          </a:solidFill>
          <a:effectLst>
            <a:reflection stA="33000" endPos="90000" dir="5400000" sy="-100000" algn="bl" rotWithShape="0"/>
          </a:effectLst>
        </p:grpSpPr>
        <p:sp>
          <p:nvSpPr>
            <p:cNvPr id="585" name="Freeform 1099">
              <a:extLst>
                <a:ext uri="{FF2B5EF4-FFF2-40B4-BE49-F238E27FC236}">
                  <a16:creationId xmlns="" xmlns:a16="http://schemas.microsoft.com/office/drawing/2014/main" id="{264885E6-9F9D-49A9-959D-70627DAE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7" y="3132140"/>
              <a:ext cx="34925" cy="42863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 1100">
              <a:extLst>
                <a:ext uri="{FF2B5EF4-FFF2-40B4-BE49-F238E27FC236}">
                  <a16:creationId xmlns="" xmlns:a16="http://schemas.microsoft.com/office/drawing/2014/main" id="{FCE06AB0-FFD6-4615-84B2-BE7C0C10C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025" y="3249613"/>
              <a:ext cx="55563" cy="69850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 1101">
              <a:extLst>
                <a:ext uri="{FF2B5EF4-FFF2-40B4-BE49-F238E27FC236}">
                  <a16:creationId xmlns="" xmlns:a16="http://schemas.microsoft.com/office/drawing/2014/main" id="{855CD8CE-6005-4E31-B2DC-F1A2AB4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392" y="3175002"/>
              <a:ext cx="50800" cy="3175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 1102">
              <a:extLst>
                <a:ext uri="{FF2B5EF4-FFF2-40B4-BE49-F238E27FC236}">
                  <a16:creationId xmlns="" xmlns:a16="http://schemas.microsoft.com/office/drawing/2014/main" id="{CC9D3274-24B4-487A-9776-75B8E08FC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6851" y="3175001"/>
              <a:ext cx="88900" cy="136525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9" name="组合 593">
            <a:extLst>
              <a:ext uri="{FF2B5EF4-FFF2-40B4-BE49-F238E27FC236}">
                <a16:creationId xmlns="" xmlns:a16="http://schemas.microsoft.com/office/drawing/2014/main" id="{E860AD43-14EA-4196-9FF3-6FC4F58FE9C3}"/>
              </a:ext>
            </a:extLst>
          </p:cNvPr>
          <p:cNvGrpSpPr/>
          <p:nvPr/>
        </p:nvGrpSpPr>
        <p:grpSpPr>
          <a:xfrm>
            <a:off x="2279741" y="1758184"/>
            <a:ext cx="1064353" cy="138550"/>
            <a:chOff x="3166157" y="1945699"/>
            <a:chExt cx="1267846" cy="123780"/>
          </a:xfrm>
          <a:solidFill>
            <a:schemeClr val="tx1"/>
          </a:solidFill>
        </p:grpSpPr>
        <p:cxnSp>
          <p:nvCxnSpPr>
            <p:cNvPr id="590" name="直接连接符 594">
              <a:extLst>
                <a:ext uri="{FF2B5EF4-FFF2-40B4-BE49-F238E27FC236}">
                  <a16:creationId xmlns="" xmlns:a16="http://schemas.microsoft.com/office/drawing/2014/main" id="{C969F927-7EF4-4863-85A9-1B5FF1E5F6AB}"/>
                </a:ext>
              </a:extLst>
            </p:cNvPr>
            <p:cNvCxnSpPr/>
            <p:nvPr/>
          </p:nvCxnSpPr>
          <p:spPr>
            <a:xfrm flipH="1">
              <a:off x="3233469" y="2012479"/>
              <a:ext cx="1200534" cy="0"/>
            </a:xfrm>
            <a:prstGeom prst="line">
              <a:avLst/>
            </a:prstGeom>
            <a:grpFill/>
            <a:ln w="19050">
              <a:solidFill>
                <a:srgbClr val="663A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1" name="椭圆 595">
              <a:extLst>
                <a:ext uri="{FF2B5EF4-FFF2-40B4-BE49-F238E27FC236}">
                  <a16:creationId xmlns=""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166157" y="1945699"/>
              <a:ext cx="123780" cy="1237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92" name="文本框 1952">
            <a:extLst>
              <a:ext uri="{FF2B5EF4-FFF2-40B4-BE49-F238E27FC236}">
                <a16:creationId xmlns="" xmlns:a16="http://schemas.microsoft.com/office/drawing/2014/main" id="{EB85F682-19B1-45FE-B14D-51FD697F4460}"/>
              </a:ext>
            </a:extLst>
          </p:cNvPr>
          <p:cNvSpPr txBox="1"/>
          <p:nvPr/>
        </p:nvSpPr>
        <p:spPr>
          <a:xfrm>
            <a:off x="494394" y="1360883"/>
            <a:ext cx="1724933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altLang="zh-CN" sz="1400" b="1" dirty="0" smtClean="0">
                <a:ea typeface="方正正中黑简体" panose="02000000000000000000" pitchFamily="2" charset="-122"/>
              </a:rPr>
              <a:t>Керівник закладу освіти</a:t>
            </a:r>
            <a:endParaRPr lang="en-US" altLang="zh-CN" sz="1400" b="1" dirty="0">
              <a:ea typeface="方正正中黑简体" panose="02000000000000000000" pitchFamily="2" charset="-122"/>
            </a:endParaRPr>
          </a:p>
        </p:txBody>
      </p:sp>
      <p:sp>
        <p:nvSpPr>
          <p:cNvPr id="593" name="文本框 1953">
            <a:extLst>
              <a:ext uri="{FF2B5EF4-FFF2-40B4-BE49-F238E27FC236}">
                <a16:creationId xmlns="" xmlns:a16="http://schemas.microsoft.com/office/drawing/2014/main" id="{D33CB2A6-3444-41B5-A27D-5AFBDA02980D}"/>
              </a:ext>
            </a:extLst>
          </p:cNvPr>
          <p:cNvSpPr txBox="1"/>
          <p:nvPr/>
        </p:nvSpPr>
        <p:spPr>
          <a:xfrm>
            <a:off x="509117" y="1808896"/>
            <a:ext cx="1667413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altLang="zh-CN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</a:rPr>
              <a:t>Скликає засідання комісії з розгляду випадку булінгу не пізніше ніж упродовж трьох  робочих днів з дня отримання заяви або повідомлення </a:t>
            </a:r>
            <a:endParaRPr lang="ru-RU" altLang="zh-CN" sz="1200" b="1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83" name="组合 602">
            <a:extLst>
              <a:ext uri="{FF2B5EF4-FFF2-40B4-BE49-F238E27FC236}">
                <a16:creationId xmlns="" xmlns:a16="http://schemas.microsoft.com/office/drawing/2014/main" id="{5FB54F42-ADCB-4762-ABBB-D69CDA1E220D}"/>
              </a:ext>
            </a:extLst>
          </p:cNvPr>
          <p:cNvGrpSpPr/>
          <p:nvPr/>
        </p:nvGrpSpPr>
        <p:grpSpPr>
          <a:xfrm>
            <a:off x="2279741" y="4462241"/>
            <a:ext cx="1064353" cy="138550"/>
            <a:chOff x="3166157" y="1945699"/>
            <a:chExt cx="1267846" cy="123780"/>
          </a:xfrm>
          <a:solidFill>
            <a:schemeClr val="tx1"/>
          </a:solidFill>
        </p:grpSpPr>
        <p:cxnSp>
          <p:nvCxnSpPr>
            <p:cNvPr id="595" name="直接连接符 603">
              <a:extLst>
                <a:ext uri="{FF2B5EF4-FFF2-40B4-BE49-F238E27FC236}">
                  <a16:creationId xmlns="" xmlns:a16="http://schemas.microsoft.com/office/drawing/2014/main" id="{3E4641C7-B7B8-45FD-B4A5-9B2E1B7E34A9}"/>
                </a:ext>
              </a:extLst>
            </p:cNvPr>
            <p:cNvCxnSpPr/>
            <p:nvPr/>
          </p:nvCxnSpPr>
          <p:spPr>
            <a:xfrm flipH="1">
              <a:off x="3233469" y="2012479"/>
              <a:ext cx="120053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椭圆 604">
              <a:extLst>
                <a:ext uri="{FF2B5EF4-FFF2-40B4-BE49-F238E27FC236}">
                  <a16:creationId xmlns="" xmlns:a16="http://schemas.microsoft.com/office/drawing/2014/main" id="{9E707002-6711-44C8-A024-C3F75A16780E}"/>
                </a:ext>
              </a:extLst>
            </p:cNvPr>
            <p:cNvSpPr/>
            <p:nvPr/>
          </p:nvSpPr>
          <p:spPr>
            <a:xfrm>
              <a:off x="3166157" y="1945699"/>
              <a:ext cx="123780" cy="12378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84" name="组合 605">
            <a:extLst>
              <a:ext uri="{FF2B5EF4-FFF2-40B4-BE49-F238E27FC236}">
                <a16:creationId xmlns="" xmlns:a16="http://schemas.microsoft.com/office/drawing/2014/main" id="{8560E26B-49A8-44C0-AD53-9C5B7BD75D48}"/>
              </a:ext>
            </a:extLst>
          </p:cNvPr>
          <p:cNvGrpSpPr/>
          <p:nvPr/>
        </p:nvGrpSpPr>
        <p:grpSpPr>
          <a:xfrm flipH="1">
            <a:off x="5920947" y="5464497"/>
            <a:ext cx="811559" cy="138550"/>
            <a:chOff x="3166157" y="1945699"/>
            <a:chExt cx="966721" cy="123780"/>
          </a:xfrm>
          <a:solidFill>
            <a:srgbClr val="C00000"/>
          </a:solidFill>
        </p:grpSpPr>
        <p:cxnSp>
          <p:nvCxnSpPr>
            <p:cNvPr id="598" name="直接连接符 606">
              <a:extLst>
                <a:ext uri="{FF2B5EF4-FFF2-40B4-BE49-F238E27FC236}">
                  <a16:creationId xmlns="" xmlns:a16="http://schemas.microsoft.com/office/drawing/2014/main" id="{62AFD714-68F4-4161-8288-AFBCBABF65C5}"/>
                </a:ext>
              </a:extLst>
            </p:cNvPr>
            <p:cNvCxnSpPr/>
            <p:nvPr/>
          </p:nvCxnSpPr>
          <p:spPr>
            <a:xfrm flipH="1">
              <a:off x="3233469" y="2012479"/>
              <a:ext cx="89940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椭圆 607">
              <a:extLst>
                <a:ext uri="{FF2B5EF4-FFF2-40B4-BE49-F238E27FC236}">
                  <a16:creationId xmlns="" xmlns:a16="http://schemas.microsoft.com/office/drawing/2014/main" id="{D02EBB89-08EA-4066-A784-D09B29A6F937}"/>
                </a:ext>
              </a:extLst>
            </p:cNvPr>
            <p:cNvSpPr/>
            <p:nvPr/>
          </p:nvSpPr>
          <p:spPr>
            <a:xfrm>
              <a:off x="3166157" y="1945699"/>
              <a:ext cx="123780" cy="1237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89" name="组合 608">
            <a:extLst>
              <a:ext uri="{FF2B5EF4-FFF2-40B4-BE49-F238E27FC236}">
                <a16:creationId xmlns="" xmlns:a16="http://schemas.microsoft.com/office/drawing/2014/main" id="{8D9EC788-406F-4BB2-8A0A-9AC40B473596}"/>
              </a:ext>
            </a:extLst>
          </p:cNvPr>
          <p:cNvGrpSpPr/>
          <p:nvPr/>
        </p:nvGrpSpPr>
        <p:grpSpPr>
          <a:xfrm flipH="1">
            <a:off x="5670206" y="2876193"/>
            <a:ext cx="1064353" cy="138550"/>
            <a:chOff x="3166157" y="1945699"/>
            <a:chExt cx="1267846" cy="123780"/>
          </a:xfrm>
          <a:solidFill>
            <a:srgbClr val="C00000"/>
          </a:solidFill>
        </p:grpSpPr>
        <p:cxnSp>
          <p:nvCxnSpPr>
            <p:cNvPr id="601" name="直接连接符 609">
              <a:extLst>
                <a:ext uri="{FF2B5EF4-FFF2-40B4-BE49-F238E27FC236}">
                  <a16:creationId xmlns="" xmlns:a16="http://schemas.microsoft.com/office/drawing/2014/main" id="{F75A4804-EE79-4F7C-897A-BC62147C1DD7}"/>
                </a:ext>
              </a:extLst>
            </p:cNvPr>
            <p:cNvCxnSpPr/>
            <p:nvPr/>
          </p:nvCxnSpPr>
          <p:spPr>
            <a:xfrm flipH="1">
              <a:off x="3233469" y="2012479"/>
              <a:ext cx="120053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椭圆 610">
              <a:extLst>
                <a:ext uri="{FF2B5EF4-FFF2-40B4-BE49-F238E27FC236}">
                  <a16:creationId xmlns="" xmlns:a16="http://schemas.microsoft.com/office/drawing/2014/main" id="{7049044A-F47C-458C-AD54-9D30E1DF9577}"/>
                </a:ext>
              </a:extLst>
            </p:cNvPr>
            <p:cNvSpPr/>
            <p:nvPr/>
          </p:nvSpPr>
          <p:spPr>
            <a:xfrm>
              <a:off x="3166157" y="1945699"/>
              <a:ext cx="123780" cy="1237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05" name="文本框 1952">
            <a:extLst>
              <a:ext uri="{FF2B5EF4-FFF2-40B4-BE49-F238E27FC236}">
                <a16:creationId xmlns="" xmlns:a16="http://schemas.microsoft.com/office/drawing/2014/main" id="{00684BCE-0833-4D72-A524-B6F00E11F03C}"/>
              </a:ext>
            </a:extLst>
          </p:cNvPr>
          <p:cNvSpPr txBox="1"/>
          <p:nvPr/>
        </p:nvSpPr>
        <p:spPr>
          <a:xfrm>
            <a:off x="509117" y="4145461"/>
            <a:ext cx="171021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altLang="zh-CN" sz="1400" b="1" dirty="0" smtClean="0">
                <a:ea typeface="方正正中黑简体" panose="02000000000000000000" pitchFamily="2" charset="-122"/>
              </a:rPr>
              <a:t>Керівник закладу освіти</a:t>
            </a:r>
            <a:endParaRPr lang="en-US" altLang="zh-CN" sz="1400" b="1" dirty="0">
              <a:ea typeface="方正正中黑简体" panose="02000000000000000000" pitchFamily="2" charset="-122"/>
            </a:endParaRPr>
          </a:p>
        </p:txBody>
      </p:sp>
      <p:sp>
        <p:nvSpPr>
          <p:cNvPr id="606" name="文本框 1953">
            <a:extLst>
              <a:ext uri="{FF2B5EF4-FFF2-40B4-BE49-F238E27FC236}">
                <a16:creationId xmlns="" xmlns:a16="http://schemas.microsoft.com/office/drawing/2014/main" id="{F5F4CB62-AD31-4F3F-9A68-CD9184BBDEBF}"/>
              </a:ext>
            </a:extLst>
          </p:cNvPr>
          <p:cNvSpPr txBox="1"/>
          <p:nvPr/>
        </p:nvSpPr>
        <p:spPr>
          <a:xfrm>
            <a:off x="509116" y="4593953"/>
            <a:ext cx="1748051" cy="115416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altLang="zh-CN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</a:rPr>
              <a:t>Невідкладно у строк, що не перевищує однієї доби, повідомляє орган НПУ, принаймні одного з батьків</a:t>
            </a:r>
            <a:endParaRPr lang="ru-RU" altLang="zh-CN" sz="1200" b="1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</a:endParaRPr>
          </a:p>
          <a:p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</a:endParaRPr>
          </a:p>
        </p:txBody>
      </p:sp>
      <p:sp>
        <p:nvSpPr>
          <p:cNvPr id="607" name="文本框 1952">
            <a:extLst>
              <a:ext uri="{FF2B5EF4-FFF2-40B4-BE49-F238E27FC236}">
                <a16:creationId xmlns="" xmlns:a16="http://schemas.microsoft.com/office/drawing/2014/main" id="{6A586EE9-7EAB-46A6-84F1-1CED8E6A0DDF}"/>
              </a:ext>
            </a:extLst>
          </p:cNvPr>
          <p:cNvSpPr txBox="1"/>
          <p:nvPr/>
        </p:nvSpPr>
        <p:spPr>
          <a:xfrm>
            <a:off x="6985687" y="4912553"/>
            <a:ext cx="188073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altLang="zh-CN" sz="1400" b="1" dirty="0" smtClean="0">
                <a:ea typeface="方正正中黑简体" panose="02000000000000000000" pitchFamily="2" charset="-122"/>
              </a:rPr>
              <a:t>Учасники освітнього процесу </a:t>
            </a:r>
            <a:endParaRPr lang="en-US" altLang="zh-CN" sz="1400" b="1" dirty="0">
              <a:ea typeface="方正正中黑简体" panose="02000000000000000000" pitchFamily="2" charset="-122"/>
            </a:endParaRPr>
          </a:p>
        </p:txBody>
      </p:sp>
      <p:sp>
        <p:nvSpPr>
          <p:cNvPr id="608" name="文本框 1953">
            <a:extLst>
              <a:ext uri="{FF2B5EF4-FFF2-40B4-BE49-F238E27FC236}">
                <a16:creationId xmlns="" xmlns:a16="http://schemas.microsoft.com/office/drawing/2014/main" id="{3BD37D4F-DE89-49F7-B509-9CD9353C5EED}"/>
              </a:ext>
            </a:extLst>
          </p:cNvPr>
          <p:cNvSpPr txBox="1"/>
          <p:nvPr/>
        </p:nvSpPr>
        <p:spPr>
          <a:xfrm>
            <a:off x="6985686" y="5360564"/>
            <a:ext cx="172994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altLang="zh-CN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</a:rPr>
              <a:t>Можуть повідомити про випадок булінгу керівника ЗО або інших суб’єктів  реагування на випадки булінгу в ЗО</a:t>
            </a:r>
            <a:endParaRPr lang="ru-RU" altLang="zh-CN" sz="1200" b="1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</a:endParaRPr>
          </a:p>
        </p:txBody>
      </p:sp>
      <p:sp>
        <p:nvSpPr>
          <p:cNvPr id="609" name="文本框 1952">
            <a:extLst>
              <a:ext uri="{FF2B5EF4-FFF2-40B4-BE49-F238E27FC236}">
                <a16:creationId xmlns="" xmlns:a16="http://schemas.microsoft.com/office/drawing/2014/main" id="{ABD18881-7B10-4581-86DD-58C3369E3D5B}"/>
              </a:ext>
            </a:extLst>
          </p:cNvPr>
          <p:cNvSpPr txBox="1"/>
          <p:nvPr/>
        </p:nvSpPr>
        <p:spPr>
          <a:xfrm>
            <a:off x="7013109" y="2298257"/>
            <a:ext cx="173603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altLang="zh-CN" sz="1400" b="1" dirty="0" smtClean="0">
                <a:ea typeface="方正正中黑简体" panose="02000000000000000000" pitchFamily="2" charset="-122"/>
              </a:rPr>
              <a:t>Керівник закладу освіти</a:t>
            </a:r>
            <a:endParaRPr lang="en-US" altLang="zh-CN" sz="1400" b="1" dirty="0">
              <a:ea typeface="方正正中黑简体" panose="02000000000000000000" pitchFamily="2" charset="-122"/>
            </a:endParaRPr>
          </a:p>
        </p:txBody>
      </p:sp>
      <p:sp>
        <p:nvSpPr>
          <p:cNvPr id="610" name="文本框 1953">
            <a:extLst>
              <a:ext uri="{FF2B5EF4-FFF2-40B4-BE49-F238E27FC236}">
                <a16:creationId xmlns="" xmlns:a16="http://schemas.microsoft.com/office/drawing/2014/main" id="{D4B56842-104E-4FAC-8AB9-C51829E68197}"/>
              </a:ext>
            </a:extLst>
          </p:cNvPr>
          <p:cNvSpPr txBox="1"/>
          <p:nvPr/>
        </p:nvSpPr>
        <p:spPr>
          <a:xfrm>
            <a:off x="7027832" y="2746269"/>
            <a:ext cx="165484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altLang="zh-CN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</a:rPr>
              <a:t>За потреби викликає бригаду екстреної медичної допомоги;</a:t>
            </a:r>
          </a:p>
          <a:p>
            <a:r>
              <a:rPr lang="uk-UA" altLang="zh-CN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</a:rPr>
              <a:t>Повідомляє службу у справах дітей;</a:t>
            </a:r>
          </a:p>
          <a:p>
            <a:r>
              <a:rPr lang="uk-UA" altLang="zh-CN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</a:rPr>
              <a:t>Повідомляє ЦСССД</a:t>
            </a:r>
            <a:endParaRPr lang="ru-RU" altLang="zh-CN" sz="1200" b="1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</a:endParaRPr>
          </a:p>
        </p:txBody>
      </p:sp>
      <p:sp>
        <p:nvSpPr>
          <p:cNvPr id="611" name="Прямоугольник 610"/>
          <p:cNvSpPr/>
          <p:nvPr/>
        </p:nvSpPr>
        <p:spPr>
          <a:xfrm>
            <a:off x="1845275" y="107093"/>
            <a:ext cx="5412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ІІ. Подання заяв або повідомлень про випадки булінгу (цькування) в закладі освіти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7" y="110312"/>
            <a:ext cx="1300654" cy="4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40" y="572885"/>
            <a:ext cx="1497725" cy="4912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48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060584" y="1941125"/>
            <a:ext cx="3087110" cy="3171958"/>
            <a:chOff x="2504" y="959"/>
            <a:chExt cx="2735" cy="2809"/>
          </a:xfrm>
          <a:effectLst>
            <a:outerShdw blurRad="50800" dist="1270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2554" y="1163"/>
              <a:ext cx="2472" cy="2408"/>
              <a:chOff x="2554" y="1163"/>
              <a:chExt cx="2472" cy="2408"/>
            </a:xfrm>
          </p:grpSpPr>
          <p:sp>
            <p:nvSpPr>
              <p:cNvPr id="993" name="Freeform 5"/>
              <p:cNvSpPr>
                <a:spLocks/>
              </p:cNvSpPr>
              <p:nvPr/>
            </p:nvSpPr>
            <p:spPr bwMode="auto">
              <a:xfrm>
                <a:off x="4032" y="1163"/>
                <a:ext cx="369" cy="316"/>
              </a:xfrm>
              <a:custGeom>
                <a:avLst/>
                <a:gdLst>
                  <a:gd name="T0" fmla="*/ 363 w 367"/>
                  <a:gd name="T1" fmla="*/ 132 h 314"/>
                  <a:gd name="T2" fmla="*/ 333 w 367"/>
                  <a:gd name="T3" fmla="*/ 79 h 314"/>
                  <a:gd name="T4" fmla="*/ 147 w 367"/>
                  <a:gd name="T5" fmla="*/ 8 h 314"/>
                  <a:gd name="T6" fmla="*/ 90 w 367"/>
                  <a:gd name="T7" fmla="*/ 27 h 314"/>
                  <a:gd name="T8" fmla="*/ 11 w 367"/>
                  <a:gd name="T9" fmla="*/ 157 h 314"/>
                  <a:gd name="T10" fmla="*/ 27 w 367"/>
                  <a:gd name="T11" fmla="*/ 204 h 314"/>
                  <a:gd name="T12" fmla="*/ 293 w 367"/>
                  <a:gd name="T13" fmla="*/ 306 h 314"/>
                  <a:gd name="T14" fmla="*/ 336 w 367"/>
                  <a:gd name="T15" fmla="*/ 282 h 314"/>
                  <a:gd name="T16" fmla="*/ 363 w 367"/>
                  <a:gd name="T17" fmla="*/ 13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" h="314">
                    <a:moveTo>
                      <a:pt x="363" y="132"/>
                    </a:moveTo>
                    <a:cubicBezTo>
                      <a:pt x="367" y="110"/>
                      <a:pt x="353" y="87"/>
                      <a:pt x="333" y="7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27" y="0"/>
                      <a:pt x="101" y="9"/>
                      <a:pt x="90" y="2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0" y="175"/>
                      <a:pt x="7" y="196"/>
                      <a:pt x="27" y="204"/>
                    </a:cubicBezTo>
                    <a:cubicBezTo>
                      <a:pt x="293" y="306"/>
                      <a:pt x="293" y="306"/>
                      <a:pt x="293" y="306"/>
                    </a:cubicBezTo>
                    <a:cubicBezTo>
                      <a:pt x="313" y="314"/>
                      <a:pt x="332" y="303"/>
                      <a:pt x="336" y="282"/>
                    </a:cubicBezTo>
                    <a:lnTo>
                      <a:pt x="363" y="13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4" name="Freeform 6"/>
              <p:cNvSpPr>
                <a:spLocks/>
              </p:cNvSpPr>
              <p:nvPr/>
            </p:nvSpPr>
            <p:spPr bwMode="auto">
              <a:xfrm>
                <a:off x="4087" y="1207"/>
                <a:ext cx="257" cy="254"/>
              </a:xfrm>
              <a:custGeom>
                <a:avLst/>
                <a:gdLst>
                  <a:gd name="T0" fmla="*/ 75 w 257"/>
                  <a:gd name="T1" fmla="*/ 210 h 254"/>
                  <a:gd name="T2" fmla="*/ 139 w 257"/>
                  <a:gd name="T3" fmla="*/ 102 h 254"/>
                  <a:gd name="T4" fmla="*/ 112 w 257"/>
                  <a:gd name="T5" fmla="*/ 224 h 254"/>
                  <a:gd name="T6" fmla="*/ 188 w 257"/>
                  <a:gd name="T7" fmla="*/ 254 h 254"/>
                  <a:gd name="T8" fmla="*/ 257 w 257"/>
                  <a:gd name="T9" fmla="*/ 73 h 254"/>
                  <a:gd name="T10" fmla="*/ 69 w 257"/>
                  <a:gd name="T11" fmla="*/ 0 h 254"/>
                  <a:gd name="T12" fmla="*/ 0 w 257"/>
                  <a:gd name="T13" fmla="*/ 182 h 254"/>
                  <a:gd name="T14" fmla="*/ 75 w 257"/>
                  <a:gd name="T15" fmla="*/ 21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54">
                    <a:moveTo>
                      <a:pt x="75" y="210"/>
                    </a:moveTo>
                    <a:lnTo>
                      <a:pt x="139" y="102"/>
                    </a:lnTo>
                    <a:lnTo>
                      <a:pt x="112" y="224"/>
                    </a:lnTo>
                    <a:lnTo>
                      <a:pt x="188" y="254"/>
                    </a:lnTo>
                    <a:lnTo>
                      <a:pt x="257" y="73"/>
                    </a:lnTo>
                    <a:lnTo>
                      <a:pt x="69" y="0"/>
                    </a:lnTo>
                    <a:lnTo>
                      <a:pt x="0" y="182"/>
                    </a:lnTo>
                    <a:lnTo>
                      <a:pt x="75" y="210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5" name="Freeform 7"/>
              <p:cNvSpPr>
                <a:spLocks/>
              </p:cNvSpPr>
              <p:nvPr/>
            </p:nvSpPr>
            <p:spPr bwMode="auto">
              <a:xfrm>
                <a:off x="2691" y="2831"/>
                <a:ext cx="347" cy="377"/>
              </a:xfrm>
              <a:custGeom>
                <a:avLst/>
                <a:gdLst>
                  <a:gd name="T0" fmla="*/ 19 w 345"/>
                  <a:gd name="T1" fmla="*/ 121 h 375"/>
                  <a:gd name="T2" fmla="*/ 12 w 345"/>
                  <a:gd name="T3" fmla="*/ 181 h 375"/>
                  <a:gd name="T4" fmla="*/ 120 w 345"/>
                  <a:gd name="T5" fmla="*/ 348 h 375"/>
                  <a:gd name="T6" fmla="*/ 178 w 345"/>
                  <a:gd name="T7" fmla="*/ 366 h 375"/>
                  <a:gd name="T8" fmla="*/ 318 w 345"/>
                  <a:gd name="T9" fmla="*/ 308 h 375"/>
                  <a:gd name="T10" fmla="*/ 333 w 345"/>
                  <a:gd name="T11" fmla="*/ 260 h 375"/>
                  <a:gd name="T12" fmla="*/ 178 w 345"/>
                  <a:gd name="T13" fmla="*/ 21 h 375"/>
                  <a:gd name="T14" fmla="*/ 128 w 345"/>
                  <a:gd name="T15" fmla="*/ 15 h 375"/>
                  <a:gd name="T16" fmla="*/ 19 w 345"/>
                  <a:gd name="T17" fmla="*/ 12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375">
                    <a:moveTo>
                      <a:pt x="19" y="121"/>
                    </a:moveTo>
                    <a:cubicBezTo>
                      <a:pt x="3" y="136"/>
                      <a:pt x="0" y="163"/>
                      <a:pt x="12" y="181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32" y="367"/>
                      <a:pt x="158" y="375"/>
                      <a:pt x="178" y="366"/>
                    </a:cubicBezTo>
                    <a:cubicBezTo>
                      <a:pt x="318" y="308"/>
                      <a:pt x="318" y="308"/>
                      <a:pt x="318" y="308"/>
                    </a:cubicBezTo>
                    <a:cubicBezTo>
                      <a:pt x="338" y="300"/>
                      <a:pt x="345" y="278"/>
                      <a:pt x="333" y="26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66" y="3"/>
                      <a:pt x="144" y="0"/>
                      <a:pt x="128" y="15"/>
                    </a:cubicBezTo>
                    <a:lnTo>
                      <a:pt x="19" y="12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6" name="Freeform 8"/>
              <p:cNvSpPr>
                <a:spLocks/>
              </p:cNvSpPr>
              <p:nvPr/>
            </p:nvSpPr>
            <p:spPr bwMode="auto">
              <a:xfrm>
                <a:off x="2769" y="2852"/>
                <a:ext cx="273" cy="275"/>
              </a:xfrm>
              <a:custGeom>
                <a:avLst/>
                <a:gdLst>
                  <a:gd name="T0" fmla="*/ 229 w 273"/>
                  <a:gd name="T1" fmla="*/ 102 h 275"/>
                  <a:gd name="T2" fmla="*/ 114 w 273"/>
                  <a:gd name="T3" fmla="*/ 153 h 275"/>
                  <a:gd name="T4" fmla="*/ 208 w 273"/>
                  <a:gd name="T5" fmla="*/ 68 h 275"/>
                  <a:gd name="T6" fmla="*/ 163 w 273"/>
                  <a:gd name="T7" fmla="*/ 0 h 275"/>
                  <a:gd name="T8" fmla="*/ 0 w 273"/>
                  <a:gd name="T9" fmla="*/ 107 h 275"/>
                  <a:gd name="T10" fmla="*/ 110 w 273"/>
                  <a:gd name="T11" fmla="*/ 275 h 275"/>
                  <a:gd name="T12" fmla="*/ 273 w 273"/>
                  <a:gd name="T13" fmla="*/ 169 h 275"/>
                  <a:gd name="T14" fmla="*/ 229 w 273"/>
                  <a:gd name="T15" fmla="*/ 10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275">
                    <a:moveTo>
                      <a:pt x="229" y="102"/>
                    </a:moveTo>
                    <a:lnTo>
                      <a:pt x="114" y="153"/>
                    </a:lnTo>
                    <a:lnTo>
                      <a:pt x="208" y="68"/>
                    </a:lnTo>
                    <a:lnTo>
                      <a:pt x="163" y="0"/>
                    </a:lnTo>
                    <a:lnTo>
                      <a:pt x="0" y="107"/>
                    </a:lnTo>
                    <a:lnTo>
                      <a:pt x="110" y="275"/>
                    </a:lnTo>
                    <a:lnTo>
                      <a:pt x="273" y="169"/>
                    </a:lnTo>
                    <a:lnTo>
                      <a:pt x="229" y="102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7" name="Freeform 9"/>
              <p:cNvSpPr>
                <a:spLocks/>
              </p:cNvSpPr>
              <p:nvPr/>
            </p:nvSpPr>
            <p:spPr bwMode="auto">
              <a:xfrm>
                <a:off x="4000" y="3254"/>
                <a:ext cx="372" cy="317"/>
              </a:xfrm>
              <a:custGeom>
                <a:avLst/>
                <a:gdLst>
                  <a:gd name="T0" fmla="*/ 94 w 370"/>
                  <a:gd name="T1" fmla="*/ 289 h 315"/>
                  <a:gd name="T2" fmla="*/ 151 w 370"/>
                  <a:gd name="T3" fmla="*/ 307 h 315"/>
                  <a:gd name="T4" fmla="*/ 337 w 370"/>
                  <a:gd name="T5" fmla="*/ 234 h 315"/>
                  <a:gd name="T6" fmla="*/ 366 w 370"/>
                  <a:gd name="T7" fmla="*/ 181 h 315"/>
                  <a:gd name="T8" fmla="*/ 336 w 370"/>
                  <a:gd name="T9" fmla="*/ 32 h 315"/>
                  <a:gd name="T10" fmla="*/ 292 w 370"/>
                  <a:gd name="T11" fmla="*/ 8 h 315"/>
                  <a:gd name="T12" fmla="*/ 27 w 370"/>
                  <a:gd name="T13" fmla="*/ 113 h 315"/>
                  <a:gd name="T14" fmla="*/ 12 w 370"/>
                  <a:gd name="T15" fmla="*/ 160 h 315"/>
                  <a:gd name="T16" fmla="*/ 94 w 370"/>
                  <a:gd name="T17" fmla="*/ 28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315">
                    <a:moveTo>
                      <a:pt x="94" y="289"/>
                    </a:moveTo>
                    <a:cubicBezTo>
                      <a:pt x="105" y="307"/>
                      <a:pt x="131" y="315"/>
                      <a:pt x="151" y="307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57" y="226"/>
                      <a:pt x="370" y="202"/>
                      <a:pt x="366" y="181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2" y="11"/>
                      <a:pt x="312" y="0"/>
                      <a:pt x="292" y="8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7" y="121"/>
                      <a:pt x="0" y="142"/>
                      <a:pt x="12" y="160"/>
                    </a:cubicBezTo>
                    <a:lnTo>
                      <a:pt x="94" y="28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8" name="Freeform 10"/>
              <p:cNvSpPr>
                <a:spLocks/>
              </p:cNvSpPr>
              <p:nvPr/>
            </p:nvSpPr>
            <p:spPr bwMode="auto">
              <a:xfrm>
                <a:off x="4040" y="3232"/>
                <a:ext cx="258" cy="254"/>
              </a:xfrm>
              <a:custGeom>
                <a:avLst/>
                <a:gdLst>
                  <a:gd name="T0" fmla="*/ 112 w 258"/>
                  <a:gd name="T1" fmla="*/ 29 h 254"/>
                  <a:gd name="T2" fmla="*/ 140 w 258"/>
                  <a:gd name="T3" fmla="*/ 153 h 254"/>
                  <a:gd name="T4" fmla="*/ 75 w 258"/>
                  <a:gd name="T5" fmla="*/ 44 h 254"/>
                  <a:gd name="T6" fmla="*/ 0 w 258"/>
                  <a:gd name="T7" fmla="*/ 73 h 254"/>
                  <a:gd name="T8" fmla="*/ 71 w 258"/>
                  <a:gd name="T9" fmla="*/ 254 h 254"/>
                  <a:gd name="T10" fmla="*/ 258 w 258"/>
                  <a:gd name="T11" fmla="*/ 181 h 254"/>
                  <a:gd name="T12" fmla="*/ 187 w 258"/>
                  <a:gd name="T13" fmla="*/ 0 h 254"/>
                  <a:gd name="T14" fmla="*/ 112 w 258"/>
                  <a:gd name="T15" fmla="*/ 2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" h="254">
                    <a:moveTo>
                      <a:pt x="112" y="29"/>
                    </a:moveTo>
                    <a:lnTo>
                      <a:pt x="140" y="153"/>
                    </a:lnTo>
                    <a:lnTo>
                      <a:pt x="75" y="44"/>
                    </a:lnTo>
                    <a:lnTo>
                      <a:pt x="0" y="73"/>
                    </a:lnTo>
                    <a:lnTo>
                      <a:pt x="71" y="254"/>
                    </a:lnTo>
                    <a:lnTo>
                      <a:pt x="258" y="181"/>
                    </a:lnTo>
                    <a:lnTo>
                      <a:pt x="187" y="0"/>
                    </a:lnTo>
                    <a:lnTo>
                      <a:pt x="112" y="29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9" name="Freeform 11"/>
              <p:cNvSpPr>
                <a:spLocks/>
              </p:cNvSpPr>
              <p:nvPr/>
            </p:nvSpPr>
            <p:spPr bwMode="auto">
              <a:xfrm>
                <a:off x="4783" y="2255"/>
                <a:ext cx="243" cy="358"/>
              </a:xfrm>
              <a:custGeom>
                <a:avLst/>
                <a:gdLst>
                  <a:gd name="T0" fmla="*/ 189 w 242"/>
                  <a:gd name="T1" fmla="*/ 332 h 356"/>
                  <a:gd name="T2" fmla="*/ 230 w 242"/>
                  <a:gd name="T3" fmla="*/ 287 h 356"/>
                  <a:gd name="T4" fmla="*/ 240 w 242"/>
                  <a:gd name="T5" fmla="*/ 88 h 356"/>
                  <a:gd name="T6" fmla="*/ 204 w 242"/>
                  <a:gd name="T7" fmla="*/ 40 h 356"/>
                  <a:gd name="T8" fmla="*/ 57 w 242"/>
                  <a:gd name="T9" fmla="*/ 5 h 356"/>
                  <a:gd name="T10" fmla="*/ 17 w 242"/>
                  <a:gd name="T11" fmla="*/ 35 h 356"/>
                  <a:gd name="T12" fmla="*/ 2 w 242"/>
                  <a:gd name="T13" fmla="*/ 319 h 356"/>
                  <a:gd name="T14" fmla="*/ 38 w 242"/>
                  <a:gd name="T15" fmla="*/ 353 h 356"/>
                  <a:gd name="T16" fmla="*/ 189 w 242"/>
                  <a:gd name="T17" fmla="*/ 33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356">
                    <a:moveTo>
                      <a:pt x="189" y="332"/>
                    </a:moveTo>
                    <a:cubicBezTo>
                      <a:pt x="210" y="329"/>
                      <a:pt x="229" y="309"/>
                      <a:pt x="230" y="287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42" y="66"/>
                      <a:pt x="225" y="45"/>
                      <a:pt x="204" y="4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36" y="0"/>
                      <a:pt x="18" y="13"/>
                      <a:pt x="17" y="35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0" y="341"/>
                      <a:pt x="17" y="356"/>
                      <a:pt x="38" y="353"/>
                    </a:cubicBezTo>
                    <a:cubicBezTo>
                      <a:pt x="189" y="332"/>
                      <a:pt x="189" y="332"/>
                      <a:pt x="189" y="332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0" name="Freeform 12"/>
              <p:cNvSpPr>
                <a:spLocks/>
              </p:cNvSpPr>
              <p:nvPr/>
            </p:nvSpPr>
            <p:spPr bwMode="auto">
              <a:xfrm>
                <a:off x="4733" y="2337"/>
                <a:ext cx="205" cy="211"/>
              </a:xfrm>
              <a:custGeom>
                <a:avLst/>
                <a:gdLst>
                  <a:gd name="T0" fmla="*/ 6 w 205"/>
                  <a:gd name="T1" fmla="*/ 81 h 211"/>
                  <a:gd name="T2" fmla="*/ 130 w 205"/>
                  <a:gd name="T3" fmla="*/ 108 h 211"/>
                  <a:gd name="T4" fmla="*/ 4 w 205"/>
                  <a:gd name="T5" fmla="*/ 120 h 211"/>
                  <a:gd name="T6" fmla="*/ 0 w 205"/>
                  <a:gd name="T7" fmla="*/ 201 h 211"/>
                  <a:gd name="T8" fmla="*/ 194 w 205"/>
                  <a:gd name="T9" fmla="*/ 211 h 211"/>
                  <a:gd name="T10" fmla="*/ 205 w 205"/>
                  <a:gd name="T11" fmla="*/ 10 h 211"/>
                  <a:gd name="T12" fmla="*/ 10 w 205"/>
                  <a:gd name="T13" fmla="*/ 0 h 211"/>
                  <a:gd name="T14" fmla="*/ 6 w 205"/>
                  <a:gd name="T1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5" h="211">
                    <a:moveTo>
                      <a:pt x="6" y="81"/>
                    </a:moveTo>
                    <a:lnTo>
                      <a:pt x="130" y="108"/>
                    </a:lnTo>
                    <a:lnTo>
                      <a:pt x="4" y="120"/>
                    </a:lnTo>
                    <a:lnTo>
                      <a:pt x="0" y="201"/>
                    </a:lnTo>
                    <a:lnTo>
                      <a:pt x="194" y="211"/>
                    </a:lnTo>
                    <a:lnTo>
                      <a:pt x="205" y="10"/>
                    </a:lnTo>
                    <a:lnTo>
                      <a:pt x="10" y="0"/>
                    </a:lnTo>
                    <a:lnTo>
                      <a:pt x="6" y="81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1" name="Freeform 13"/>
              <p:cNvSpPr>
                <a:spLocks/>
              </p:cNvSpPr>
              <p:nvPr/>
            </p:nvSpPr>
            <p:spPr bwMode="auto">
              <a:xfrm>
                <a:off x="2697" y="1446"/>
                <a:ext cx="358" cy="371"/>
              </a:xfrm>
              <a:custGeom>
                <a:avLst/>
                <a:gdLst>
                  <a:gd name="T0" fmla="*/ 198 w 356"/>
                  <a:gd name="T1" fmla="*/ 10 h 369"/>
                  <a:gd name="T2" fmla="*/ 139 w 356"/>
                  <a:gd name="T3" fmla="*/ 22 h 369"/>
                  <a:gd name="T4" fmla="*/ 13 w 356"/>
                  <a:gd name="T5" fmla="*/ 178 h 369"/>
                  <a:gd name="T6" fmla="*/ 14 w 356"/>
                  <a:gd name="T7" fmla="*/ 238 h 369"/>
                  <a:gd name="T8" fmla="*/ 113 w 356"/>
                  <a:gd name="T9" fmla="*/ 353 h 369"/>
                  <a:gd name="T10" fmla="*/ 163 w 356"/>
                  <a:gd name="T11" fmla="*/ 352 h 369"/>
                  <a:gd name="T12" fmla="*/ 342 w 356"/>
                  <a:gd name="T13" fmla="*/ 131 h 369"/>
                  <a:gd name="T14" fmla="*/ 333 w 356"/>
                  <a:gd name="T15" fmla="*/ 82 h 369"/>
                  <a:gd name="T16" fmla="*/ 198 w 356"/>
                  <a:gd name="T17" fmla="*/ 1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369">
                    <a:moveTo>
                      <a:pt x="198" y="10"/>
                    </a:moveTo>
                    <a:cubicBezTo>
                      <a:pt x="179" y="0"/>
                      <a:pt x="153" y="6"/>
                      <a:pt x="139" y="22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0" y="194"/>
                      <a:pt x="0" y="221"/>
                      <a:pt x="14" y="238"/>
                    </a:cubicBezTo>
                    <a:cubicBezTo>
                      <a:pt x="113" y="353"/>
                      <a:pt x="113" y="353"/>
                      <a:pt x="113" y="353"/>
                    </a:cubicBezTo>
                    <a:cubicBezTo>
                      <a:pt x="127" y="369"/>
                      <a:pt x="150" y="369"/>
                      <a:pt x="163" y="352"/>
                    </a:cubicBezTo>
                    <a:cubicBezTo>
                      <a:pt x="342" y="131"/>
                      <a:pt x="342" y="131"/>
                      <a:pt x="342" y="131"/>
                    </a:cubicBezTo>
                    <a:cubicBezTo>
                      <a:pt x="356" y="114"/>
                      <a:pt x="352" y="92"/>
                      <a:pt x="333" y="82"/>
                    </a:cubicBezTo>
                    <a:lnTo>
                      <a:pt x="198" y="10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2" name="Freeform 14"/>
              <p:cNvSpPr>
                <a:spLocks/>
              </p:cNvSpPr>
              <p:nvPr/>
            </p:nvSpPr>
            <p:spPr bwMode="auto">
              <a:xfrm>
                <a:off x="2782" y="1515"/>
                <a:ext cx="279" cy="278"/>
              </a:xfrm>
              <a:custGeom>
                <a:avLst/>
                <a:gdLst>
                  <a:gd name="T0" fmla="*/ 202 w 279"/>
                  <a:gd name="T1" fmla="*/ 216 h 278"/>
                  <a:gd name="T2" fmla="*/ 118 w 279"/>
                  <a:gd name="T3" fmla="*/ 122 h 278"/>
                  <a:gd name="T4" fmla="*/ 228 w 279"/>
                  <a:gd name="T5" fmla="*/ 186 h 278"/>
                  <a:gd name="T6" fmla="*/ 279 w 279"/>
                  <a:gd name="T7" fmla="*/ 123 h 278"/>
                  <a:gd name="T8" fmla="*/ 127 w 279"/>
                  <a:gd name="T9" fmla="*/ 0 h 278"/>
                  <a:gd name="T10" fmla="*/ 0 w 279"/>
                  <a:gd name="T11" fmla="*/ 157 h 278"/>
                  <a:gd name="T12" fmla="*/ 152 w 279"/>
                  <a:gd name="T13" fmla="*/ 278 h 278"/>
                  <a:gd name="T14" fmla="*/ 202 w 279"/>
                  <a:gd name="T15" fmla="*/ 2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278">
                    <a:moveTo>
                      <a:pt x="202" y="216"/>
                    </a:moveTo>
                    <a:lnTo>
                      <a:pt x="118" y="122"/>
                    </a:lnTo>
                    <a:lnTo>
                      <a:pt x="228" y="186"/>
                    </a:lnTo>
                    <a:lnTo>
                      <a:pt x="279" y="123"/>
                    </a:lnTo>
                    <a:lnTo>
                      <a:pt x="127" y="0"/>
                    </a:lnTo>
                    <a:lnTo>
                      <a:pt x="0" y="157"/>
                    </a:lnTo>
                    <a:lnTo>
                      <a:pt x="152" y="278"/>
                    </a:lnTo>
                    <a:lnTo>
                      <a:pt x="202" y="216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3" name="Freeform 15"/>
              <p:cNvSpPr>
                <a:spLocks/>
              </p:cNvSpPr>
              <p:nvPr/>
            </p:nvSpPr>
            <p:spPr bwMode="auto">
              <a:xfrm>
                <a:off x="2684" y="1290"/>
                <a:ext cx="2181" cy="2121"/>
              </a:xfrm>
              <a:custGeom>
                <a:avLst/>
                <a:gdLst>
                  <a:gd name="T0" fmla="*/ 1085 w 2170"/>
                  <a:gd name="T1" fmla="*/ 2110 h 2110"/>
                  <a:gd name="T2" fmla="*/ 707 w 2170"/>
                  <a:gd name="T3" fmla="*/ 2039 h 2110"/>
                  <a:gd name="T4" fmla="*/ 122 w 2170"/>
                  <a:gd name="T5" fmla="*/ 1484 h 2110"/>
                  <a:gd name="T6" fmla="*/ 100 w 2170"/>
                  <a:gd name="T7" fmla="*/ 677 h 2110"/>
                  <a:gd name="T8" fmla="*/ 494 w 2170"/>
                  <a:gd name="T9" fmla="*/ 181 h 2110"/>
                  <a:gd name="T10" fmla="*/ 1085 w 2170"/>
                  <a:gd name="T11" fmla="*/ 0 h 2110"/>
                  <a:gd name="T12" fmla="*/ 1463 w 2170"/>
                  <a:gd name="T13" fmla="*/ 70 h 2110"/>
                  <a:gd name="T14" fmla="*/ 2048 w 2170"/>
                  <a:gd name="T15" fmla="*/ 626 h 2110"/>
                  <a:gd name="T16" fmla="*/ 2069 w 2170"/>
                  <a:gd name="T17" fmla="*/ 1433 h 2110"/>
                  <a:gd name="T18" fmla="*/ 1676 w 2170"/>
                  <a:gd name="T19" fmla="*/ 1929 h 2110"/>
                  <a:gd name="T20" fmla="*/ 1085 w 2170"/>
                  <a:gd name="T21" fmla="*/ 211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0" h="2110">
                    <a:moveTo>
                      <a:pt x="1085" y="2110"/>
                    </a:moveTo>
                    <a:cubicBezTo>
                      <a:pt x="956" y="2110"/>
                      <a:pt x="829" y="2086"/>
                      <a:pt x="707" y="2039"/>
                    </a:cubicBezTo>
                    <a:cubicBezTo>
                      <a:pt x="444" y="1938"/>
                      <a:pt x="236" y="1741"/>
                      <a:pt x="122" y="1484"/>
                    </a:cubicBezTo>
                    <a:cubicBezTo>
                      <a:pt x="7" y="1227"/>
                      <a:pt x="0" y="940"/>
                      <a:pt x="100" y="677"/>
                    </a:cubicBezTo>
                    <a:cubicBezTo>
                      <a:pt x="178" y="474"/>
                      <a:pt x="315" y="303"/>
                      <a:pt x="494" y="181"/>
                    </a:cubicBezTo>
                    <a:cubicBezTo>
                      <a:pt x="670" y="63"/>
                      <a:pt x="874" y="0"/>
                      <a:pt x="1085" y="0"/>
                    </a:cubicBezTo>
                    <a:cubicBezTo>
                      <a:pt x="1214" y="0"/>
                      <a:pt x="1341" y="24"/>
                      <a:pt x="1463" y="70"/>
                    </a:cubicBezTo>
                    <a:cubicBezTo>
                      <a:pt x="1726" y="171"/>
                      <a:pt x="1934" y="369"/>
                      <a:pt x="2048" y="626"/>
                    </a:cubicBezTo>
                    <a:cubicBezTo>
                      <a:pt x="2163" y="883"/>
                      <a:pt x="2170" y="1170"/>
                      <a:pt x="2069" y="1433"/>
                    </a:cubicBezTo>
                    <a:cubicBezTo>
                      <a:pt x="1991" y="1636"/>
                      <a:pt x="1855" y="1807"/>
                      <a:pt x="1676" y="1929"/>
                    </a:cubicBezTo>
                    <a:cubicBezTo>
                      <a:pt x="1500" y="2047"/>
                      <a:pt x="1296" y="2110"/>
                      <a:pt x="1085" y="211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4" name="Freeform 16"/>
              <p:cNvSpPr>
                <a:spLocks noEditPoints="1"/>
              </p:cNvSpPr>
              <p:nvPr/>
            </p:nvSpPr>
            <p:spPr bwMode="auto">
              <a:xfrm>
                <a:off x="2554" y="1272"/>
                <a:ext cx="2441" cy="2157"/>
              </a:xfrm>
              <a:custGeom>
                <a:avLst/>
                <a:gdLst>
                  <a:gd name="T0" fmla="*/ 1214 w 2428"/>
                  <a:gd name="T1" fmla="*/ 0 h 2146"/>
                  <a:gd name="T2" fmla="*/ 1214 w 2428"/>
                  <a:gd name="T3" fmla="*/ 36 h 2146"/>
                  <a:gd name="T4" fmla="*/ 1585 w 2428"/>
                  <a:gd name="T5" fmla="*/ 105 h 2146"/>
                  <a:gd name="T6" fmla="*/ 1933 w 2428"/>
                  <a:gd name="T7" fmla="*/ 326 h 2146"/>
                  <a:gd name="T8" fmla="*/ 2161 w 2428"/>
                  <a:gd name="T9" fmla="*/ 651 h 2146"/>
                  <a:gd name="T10" fmla="*/ 2250 w 2428"/>
                  <a:gd name="T11" fmla="*/ 1039 h 2146"/>
                  <a:gd name="T12" fmla="*/ 2182 w 2428"/>
                  <a:gd name="T13" fmla="*/ 1444 h 2146"/>
                  <a:gd name="T14" fmla="*/ 1795 w 2428"/>
                  <a:gd name="T15" fmla="*/ 1932 h 2146"/>
                  <a:gd name="T16" fmla="*/ 1518 w 2428"/>
                  <a:gd name="T17" fmla="*/ 2064 h 2146"/>
                  <a:gd name="T18" fmla="*/ 1214 w 2428"/>
                  <a:gd name="T19" fmla="*/ 2110 h 2146"/>
                  <a:gd name="T20" fmla="*/ 843 w 2428"/>
                  <a:gd name="T21" fmla="*/ 2041 h 2146"/>
                  <a:gd name="T22" fmla="*/ 495 w 2428"/>
                  <a:gd name="T23" fmla="*/ 1820 h 2146"/>
                  <a:gd name="T24" fmla="*/ 267 w 2428"/>
                  <a:gd name="T25" fmla="*/ 1495 h 2146"/>
                  <a:gd name="T26" fmla="*/ 178 w 2428"/>
                  <a:gd name="T27" fmla="*/ 1107 h 2146"/>
                  <a:gd name="T28" fmla="*/ 246 w 2428"/>
                  <a:gd name="T29" fmla="*/ 701 h 2146"/>
                  <a:gd name="T30" fmla="*/ 633 w 2428"/>
                  <a:gd name="T31" fmla="*/ 214 h 2146"/>
                  <a:gd name="T32" fmla="*/ 909 w 2428"/>
                  <a:gd name="T33" fmla="*/ 82 h 2146"/>
                  <a:gd name="T34" fmla="*/ 1214 w 2428"/>
                  <a:gd name="T35" fmla="*/ 36 h 2146"/>
                  <a:gd name="T36" fmla="*/ 1214 w 2428"/>
                  <a:gd name="T37" fmla="*/ 0 h 2146"/>
                  <a:gd name="T38" fmla="*/ 1214 w 2428"/>
                  <a:gd name="T39" fmla="*/ 0 h 2146"/>
                  <a:gd name="T40" fmla="*/ 213 w 2428"/>
                  <a:gd name="T41" fmla="*/ 689 h 2146"/>
                  <a:gd name="T42" fmla="*/ 830 w 2428"/>
                  <a:gd name="T43" fmla="*/ 2074 h 2146"/>
                  <a:gd name="T44" fmla="*/ 1214 w 2428"/>
                  <a:gd name="T45" fmla="*/ 2146 h 2146"/>
                  <a:gd name="T46" fmla="*/ 2215 w 2428"/>
                  <a:gd name="T47" fmla="*/ 1457 h 2146"/>
                  <a:gd name="T48" fmla="*/ 1598 w 2428"/>
                  <a:gd name="T49" fmla="*/ 72 h 2146"/>
                  <a:gd name="T50" fmla="*/ 1214 w 2428"/>
                  <a:gd name="T51" fmla="*/ 0 h 2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28" h="2146">
                    <a:moveTo>
                      <a:pt x="1214" y="0"/>
                    </a:moveTo>
                    <a:cubicBezTo>
                      <a:pt x="1214" y="36"/>
                      <a:pt x="1214" y="36"/>
                      <a:pt x="1214" y="36"/>
                    </a:cubicBezTo>
                    <a:cubicBezTo>
                      <a:pt x="1341" y="36"/>
                      <a:pt x="1466" y="59"/>
                      <a:pt x="1585" y="105"/>
                    </a:cubicBezTo>
                    <a:cubicBezTo>
                      <a:pt x="1716" y="155"/>
                      <a:pt x="1833" y="230"/>
                      <a:pt x="1933" y="326"/>
                    </a:cubicBezTo>
                    <a:cubicBezTo>
                      <a:pt x="2029" y="419"/>
                      <a:pt x="2106" y="528"/>
                      <a:pt x="2161" y="651"/>
                    </a:cubicBezTo>
                    <a:cubicBezTo>
                      <a:pt x="2216" y="774"/>
                      <a:pt x="2246" y="905"/>
                      <a:pt x="2250" y="1039"/>
                    </a:cubicBezTo>
                    <a:cubicBezTo>
                      <a:pt x="2255" y="1177"/>
                      <a:pt x="2232" y="1314"/>
                      <a:pt x="2182" y="1444"/>
                    </a:cubicBezTo>
                    <a:cubicBezTo>
                      <a:pt x="2105" y="1644"/>
                      <a:pt x="1971" y="1812"/>
                      <a:pt x="1795" y="1932"/>
                    </a:cubicBezTo>
                    <a:cubicBezTo>
                      <a:pt x="1710" y="1989"/>
                      <a:pt x="1617" y="2033"/>
                      <a:pt x="1518" y="2064"/>
                    </a:cubicBezTo>
                    <a:cubicBezTo>
                      <a:pt x="1419" y="2094"/>
                      <a:pt x="1317" y="2110"/>
                      <a:pt x="1214" y="2110"/>
                    </a:cubicBezTo>
                    <a:cubicBezTo>
                      <a:pt x="1087" y="2110"/>
                      <a:pt x="962" y="2086"/>
                      <a:pt x="843" y="2041"/>
                    </a:cubicBezTo>
                    <a:cubicBezTo>
                      <a:pt x="712" y="1990"/>
                      <a:pt x="595" y="1916"/>
                      <a:pt x="495" y="1820"/>
                    </a:cubicBezTo>
                    <a:cubicBezTo>
                      <a:pt x="399" y="1727"/>
                      <a:pt x="322" y="1618"/>
                      <a:pt x="267" y="1495"/>
                    </a:cubicBezTo>
                    <a:cubicBezTo>
                      <a:pt x="212" y="1372"/>
                      <a:pt x="182" y="1241"/>
                      <a:pt x="178" y="1107"/>
                    </a:cubicBezTo>
                    <a:cubicBezTo>
                      <a:pt x="173" y="969"/>
                      <a:pt x="196" y="832"/>
                      <a:pt x="246" y="701"/>
                    </a:cubicBezTo>
                    <a:cubicBezTo>
                      <a:pt x="323" y="502"/>
                      <a:pt x="457" y="333"/>
                      <a:pt x="633" y="214"/>
                    </a:cubicBezTo>
                    <a:cubicBezTo>
                      <a:pt x="718" y="157"/>
                      <a:pt x="811" y="112"/>
                      <a:pt x="909" y="82"/>
                    </a:cubicBezTo>
                    <a:cubicBezTo>
                      <a:pt x="1008" y="52"/>
                      <a:pt x="1111" y="36"/>
                      <a:pt x="1214" y="36"/>
                    </a:cubicBezTo>
                    <a:cubicBezTo>
                      <a:pt x="1214" y="0"/>
                      <a:pt x="1214" y="0"/>
                      <a:pt x="1214" y="0"/>
                    </a:cubicBezTo>
                    <a:moveTo>
                      <a:pt x="1214" y="0"/>
                    </a:moveTo>
                    <a:cubicBezTo>
                      <a:pt x="783" y="0"/>
                      <a:pt x="376" y="262"/>
                      <a:pt x="213" y="689"/>
                    </a:cubicBezTo>
                    <a:cubicBezTo>
                      <a:pt x="0" y="1242"/>
                      <a:pt x="277" y="1862"/>
                      <a:pt x="830" y="2074"/>
                    </a:cubicBezTo>
                    <a:cubicBezTo>
                      <a:pt x="956" y="2123"/>
                      <a:pt x="1086" y="2146"/>
                      <a:pt x="1214" y="2146"/>
                    </a:cubicBezTo>
                    <a:cubicBezTo>
                      <a:pt x="1645" y="2146"/>
                      <a:pt x="2052" y="1884"/>
                      <a:pt x="2215" y="1457"/>
                    </a:cubicBezTo>
                    <a:cubicBezTo>
                      <a:pt x="2428" y="904"/>
                      <a:pt x="2151" y="284"/>
                      <a:pt x="1598" y="72"/>
                    </a:cubicBezTo>
                    <a:cubicBezTo>
                      <a:pt x="1472" y="23"/>
                      <a:pt x="1342" y="0"/>
                      <a:pt x="121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5" name="Freeform 17"/>
              <p:cNvSpPr>
                <a:spLocks noEditPoints="1"/>
              </p:cNvSpPr>
              <p:nvPr/>
            </p:nvSpPr>
            <p:spPr bwMode="auto">
              <a:xfrm>
                <a:off x="3785" y="1356"/>
                <a:ext cx="164" cy="291"/>
              </a:xfrm>
              <a:custGeom>
                <a:avLst/>
                <a:gdLst>
                  <a:gd name="T0" fmla="*/ 121 w 164"/>
                  <a:gd name="T1" fmla="*/ 289 h 289"/>
                  <a:gd name="T2" fmla="*/ 35 w 164"/>
                  <a:gd name="T3" fmla="*/ 252 h 289"/>
                  <a:gd name="T4" fmla="*/ 5 w 164"/>
                  <a:gd name="T5" fmla="*/ 219 h 289"/>
                  <a:gd name="T6" fmla="*/ 4 w 164"/>
                  <a:gd name="T7" fmla="*/ 216 h 289"/>
                  <a:gd name="T8" fmla="*/ 6 w 164"/>
                  <a:gd name="T9" fmla="*/ 215 h 289"/>
                  <a:gd name="T10" fmla="*/ 8 w 164"/>
                  <a:gd name="T11" fmla="*/ 218 h 289"/>
                  <a:gd name="T12" fmla="*/ 36 w 164"/>
                  <a:gd name="T13" fmla="*/ 250 h 289"/>
                  <a:gd name="T14" fmla="*/ 122 w 164"/>
                  <a:gd name="T15" fmla="*/ 287 h 289"/>
                  <a:gd name="T16" fmla="*/ 121 w 164"/>
                  <a:gd name="T17" fmla="*/ 289 h 289"/>
                  <a:gd name="T18" fmla="*/ 105 w 164"/>
                  <a:gd name="T19" fmla="*/ 137 h 289"/>
                  <a:gd name="T20" fmla="*/ 114 w 164"/>
                  <a:gd name="T21" fmla="*/ 154 h 289"/>
                  <a:gd name="T22" fmla="*/ 106 w 164"/>
                  <a:gd name="T23" fmla="*/ 180 h 289"/>
                  <a:gd name="T24" fmla="*/ 62 w 164"/>
                  <a:gd name="T25" fmla="*/ 185 h 289"/>
                  <a:gd name="T26" fmla="*/ 50 w 164"/>
                  <a:gd name="T27" fmla="*/ 180 h 289"/>
                  <a:gd name="T28" fmla="*/ 53 w 164"/>
                  <a:gd name="T29" fmla="*/ 179 h 289"/>
                  <a:gd name="T30" fmla="*/ 62 w 164"/>
                  <a:gd name="T31" fmla="*/ 182 h 289"/>
                  <a:gd name="T32" fmla="*/ 105 w 164"/>
                  <a:gd name="T33" fmla="*/ 178 h 289"/>
                  <a:gd name="T34" fmla="*/ 112 w 164"/>
                  <a:gd name="T35" fmla="*/ 154 h 289"/>
                  <a:gd name="T36" fmla="*/ 103 w 164"/>
                  <a:gd name="T37" fmla="*/ 139 h 289"/>
                  <a:gd name="T38" fmla="*/ 105 w 164"/>
                  <a:gd name="T39" fmla="*/ 137 h 289"/>
                  <a:gd name="T40" fmla="*/ 4 w 164"/>
                  <a:gd name="T41" fmla="*/ 216 h 289"/>
                  <a:gd name="T42" fmla="*/ 7 w 164"/>
                  <a:gd name="T43" fmla="*/ 180 h 289"/>
                  <a:gd name="T44" fmla="*/ 28 w 164"/>
                  <a:gd name="T45" fmla="*/ 155 h 289"/>
                  <a:gd name="T46" fmla="*/ 26 w 164"/>
                  <a:gd name="T47" fmla="*/ 147 h 289"/>
                  <a:gd name="T48" fmla="*/ 30 w 164"/>
                  <a:gd name="T49" fmla="*/ 120 h 289"/>
                  <a:gd name="T50" fmla="*/ 156 w 164"/>
                  <a:gd name="T51" fmla="*/ 8 h 289"/>
                  <a:gd name="T52" fmla="*/ 164 w 164"/>
                  <a:gd name="T53" fmla="*/ 0 h 289"/>
                  <a:gd name="T54" fmla="*/ 163 w 164"/>
                  <a:gd name="T55" fmla="*/ 4 h 289"/>
                  <a:gd name="T56" fmla="*/ 158 w 164"/>
                  <a:gd name="T57" fmla="*/ 10 h 289"/>
                  <a:gd name="T58" fmla="*/ 32 w 164"/>
                  <a:gd name="T59" fmla="*/ 121 h 289"/>
                  <a:gd name="T60" fmla="*/ 29 w 164"/>
                  <a:gd name="T61" fmla="*/ 147 h 289"/>
                  <a:gd name="T62" fmla="*/ 30 w 164"/>
                  <a:gd name="T63" fmla="*/ 153 h 289"/>
                  <a:gd name="T64" fmla="*/ 37 w 164"/>
                  <a:gd name="T65" fmla="*/ 147 h 289"/>
                  <a:gd name="T66" fmla="*/ 97 w 164"/>
                  <a:gd name="T67" fmla="*/ 132 h 289"/>
                  <a:gd name="T68" fmla="*/ 105 w 164"/>
                  <a:gd name="T69" fmla="*/ 137 h 289"/>
                  <a:gd name="T70" fmla="*/ 103 w 164"/>
                  <a:gd name="T71" fmla="*/ 139 h 289"/>
                  <a:gd name="T72" fmla="*/ 96 w 164"/>
                  <a:gd name="T73" fmla="*/ 134 h 289"/>
                  <a:gd name="T74" fmla="*/ 39 w 164"/>
                  <a:gd name="T75" fmla="*/ 149 h 289"/>
                  <a:gd name="T76" fmla="*/ 31 w 164"/>
                  <a:gd name="T77" fmla="*/ 155 h 289"/>
                  <a:gd name="T78" fmla="*/ 38 w 164"/>
                  <a:gd name="T79" fmla="*/ 168 h 289"/>
                  <a:gd name="T80" fmla="*/ 53 w 164"/>
                  <a:gd name="T81" fmla="*/ 179 h 289"/>
                  <a:gd name="T82" fmla="*/ 50 w 164"/>
                  <a:gd name="T83" fmla="*/ 180 h 289"/>
                  <a:gd name="T84" fmla="*/ 37 w 164"/>
                  <a:gd name="T85" fmla="*/ 170 h 289"/>
                  <a:gd name="T86" fmla="*/ 29 w 164"/>
                  <a:gd name="T87" fmla="*/ 157 h 289"/>
                  <a:gd name="T88" fmla="*/ 9 w 164"/>
                  <a:gd name="T89" fmla="*/ 181 h 289"/>
                  <a:gd name="T90" fmla="*/ 6 w 164"/>
                  <a:gd name="T91" fmla="*/ 215 h 289"/>
                  <a:gd name="T92" fmla="*/ 4 w 164"/>
                  <a:gd name="T93" fmla="*/ 21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" h="289">
                    <a:moveTo>
                      <a:pt x="121" y="289"/>
                    </a:moveTo>
                    <a:cubicBezTo>
                      <a:pt x="92" y="283"/>
                      <a:pt x="59" y="270"/>
                      <a:pt x="35" y="252"/>
                    </a:cubicBezTo>
                    <a:cubicBezTo>
                      <a:pt x="21" y="242"/>
                      <a:pt x="11" y="231"/>
                      <a:pt x="5" y="219"/>
                    </a:cubicBezTo>
                    <a:cubicBezTo>
                      <a:pt x="5" y="218"/>
                      <a:pt x="5" y="217"/>
                      <a:pt x="4" y="216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7" y="216"/>
                      <a:pt x="7" y="217"/>
                      <a:pt x="8" y="218"/>
                    </a:cubicBezTo>
                    <a:cubicBezTo>
                      <a:pt x="13" y="230"/>
                      <a:pt x="23" y="241"/>
                      <a:pt x="36" y="250"/>
                    </a:cubicBezTo>
                    <a:cubicBezTo>
                      <a:pt x="60" y="268"/>
                      <a:pt x="93" y="281"/>
                      <a:pt x="122" y="287"/>
                    </a:cubicBezTo>
                    <a:lnTo>
                      <a:pt x="121" y="289"/>
                    </a:lnTo>
                    <a:close/>
                    <a:moveTo>
                      <a:pt x="105" y="137"/>
                    </a:moveTo>
                    <a:cubicBezTo>
                      <a:pt x="110" y="142"/>
                      <a:pt x="113" y="148"/>
                      <a:pt x="114" y="154"/>
                    </a:cubicBezTo>
                    <a:cubicBezTo>
                      <a:pt x="116" y="163"/>
                      <a:pt x="113" y="173"/>
                      <a:pt x="106" y="180"/>
                    </a:cubicBezTo>
                    <a:cubicBezTo>
                      <a:pt x="98" y="188"/>
                      <a:pt x="83" y="192"/>
                      <a:pt x="62" y="185"/>
                    </a:cubicBezTo>
                    <a:cubicBezTo>
                      <a:pt x="58" y="183"/>
                      <a:pt x="54" y="182"/>
                      <a:pt x="50" y="180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6" y="180"/>
                      <a:pt x="59" y="181"/>
                      <a:pt x="62" y="182"/>
                    </a:cubicBezTo>
                    <a:cubicBezTo>
                      <a:pt x="83" y="189"/>
                      <a:pt x="97" y="186"/>
                      <a:pt x="105" y="178"/>
                    </a:cubicBezTo>
                    <a:cubicBezTo>
                      <a:pt x="111" y="172"/>
                      <a:pt x="113" y="163"/>
                      <a:pt x="112" y="154"/>
                    </a:cubicBezTo>
                    <a:cubicBezTo>
                      <a:pt x="111" y="149"/>
                      <a:pt x="108" y="143"/>
                      <a:pt x="103" y="139"/>
                    </a:cubicBezTo>
                    <a:lnTo>
                      <a:pt x="105" y="137"/>
                    </a:lnTo>
                    <a:close/>
                    <a:moveTo>
                      <a:pt x="4" y="216"/>
                    </a:moveTo>
                    <a:cubicBezTo>
                      <a:pt x="0" y="205"/>
                      <a:pt x="0" y="192"/>
                      <a:pt x="7" y="180"/>
                    </a:cubicBezTo>
                    <a:cubicBezTo>
                      <a:pt x="11" y="171"/>
                      <a:pt x="18" y="163"/>
                      <a:pt x="28" y="155"/>
                    </a:cubicBezTo>
                    <a:cubicBezTo>
                      <a:pt x="27" y="152"/>
                      <a:pt x="27" y="150"/>
                      <a:pt x="26" y="147"/>
                    </a:cubicBezTo>
                    <a:cubicBezTo>
                      <a:pt x="25" y="139"/>
                      <a:pt x="27" y="129"/>
                      <a:pt x="30" y="120"/>
                    </a:cubicBezTo>
                    <a:cubicBezTo>
                      <a:pt x="39" y="91"/>
                      <a:pt x="136" y="26"/>
                      <a:pt x="156" y="8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38" y="28"/>
                      <a:pt x="41" y="92"/>
                      <a:pt x="32" y="121"/>
                    </a:cubicBezTo>
                    <a:cubicBezTo>
                      <a:pt x="29" y="130"/>
                      <a:pt x="28" y="139"/>
                      <a:pt x="29" y="147"/>
                    </a:cubicBezTo>
                    <a:cubicBezTo>
                      <a:pt x="29" y="149"/>
                      <a:pt x="29" y="151"/>
                      <a:pt x="30" y="153"/>
                    </a:cubicBezTo>
                    <a:cubicBezTo>
                      <a:pt x="32" y="151"/>
                      <a:pt x="35" y="149"/>
                      <a:pt x="37" y="147"/>
                    </a:cubicBezTo>
                    <a:cubicBezTo>
                      <a:pt x="64" y="128"/>
                      <a:pt x="84" y="126"/>
                      <a:pt x="97" y="132"/>
                    </a:cubicBezTo>
                    <a:cubicBezTo>
                      <a:pt x="100" y="133"/>
                      <a:pt x="103" y="135"/>
                      <a:pt x="105" y="137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1" y="137"/>
                      <a:pt x="99" y="136"/>
                      <a:pt x="96" y="134"/>
                    </a:cubicBezTo>
                    <a:cubicBezTo>
                      <a:pt x="83" y="129"/>
                      <a:pt x="64" y="131"/>
                      <a:pt x="39" y="149"/>
                    </a:cubicBezTo>
                    <a:cubicBezTo>
                      <a:pt x="36" y="151"/>
                      <a:pt x="33" y="153"/>
                      <a:pt x="31" y="155"/>
                    </a:cubicBezTo>
                    <a:cubicBezTo>
                      <a:pt x="32" y="160"/>
                      <a:pt x="35" y="164"/>
                      <a:pt x="38" y="168"/>
                    </a:cubicBezTo>
                    <a:cubicBezTo>
                      <a:pt x="42" y="172"/>
                      <a:pt x="47" y="176"/>
                      <a:pt x="53" y="179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45" y="177"/>
                      <a:pt x="40" y="174"/>
                      <a:pt x="37" y="170"/>
                    </a:cubicBezTo>
                    <a:cubicBezTo>
                      <a:pt x="33" y="166"/>
                      <a:pt x="30" y="162"/>
                      <a:pt x="29" y="157"/>
                    </a:cubicBezTo>
                    <a:cubicBezTo>
                      <a:pt x="19" y="165"/>
                      <a:pt x="13" y="173"/>
                      <a:pt x="9" y="181"/>
                    </a:cubicBezTo>
                    <a:cubicBezTo>
                      <a:pt x="3" y="193"/>
                      <a:pt x="2" y="204"/>
                      <a:pt x="6" y="215"/>
                    </a:cubicBezTo>
                    <a:lnTo>
                      <a:pt x="4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6" name="Freeform 18"/>
              <p:cNvSpPr>
                <a:spLocks/>
              </p:cNvSpPr>
              <p:nvPr/>
            </p:nvSpPr>
            <p:spPr bwMode="auto">
              <a:xfrm>
                <a:off x="3901" y="1390"/>
                <a:ext cx="508" cy="428"/>
              </a:xfrm>
              <a:custGeom>
                <a:avLst/>
                <a:gdLst>
                  <a:gd name="T0" fmla="*/ 390 w 505"/>
                  <a:gd name="T1" fmla="*/ 423 h 425"/>
                  <a:gd name="T2" fmla="*/ 7 w 505"/>
                  <a:gd name="T3" fmla="*/ 268 h 425"/>
                  <a:gd name="T4" fmla="*/ 2 w 505"/>
                  <a:gd name="T5" fmla="*/ 255 h 425"/>
                  <a:gd name="T6" fmla="*/ 102 w 505"/>
                  <a:gd name="T7" fmla="*/ 7 h 425"/>
                  <a:gd name="T8" fmla="*/ 115 w 505"/>
                  <a:gd name="T9" fmla="*/ 2 h 425"/>
                  <a:gd name="T10" fmla="*/ 498 w 505"/>
                  <a:gd name="T11" fmla="*/ 157 h 425"/>
                  <a:gd name="T12" fmla="*/ 503 w 505"/>
                  <a:gd name="T13" fmla="*/ 169 h 425"/>
                  <a:gd name="T14" fmla="*/ 402 w 505"/>
                  <a:gd name="T15" fmla="*/ 418 h 425"/>
                  <a:gd name="T16" fmla="*/ 390 w 505"/>
                  <a:gd name="T17" fmla="*/ 42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425">
                    <a:moveTo>
                      <a:pt x="390" y="423"/>
                    </a:moveTo>
                    <a:cubicBezTo>
                      <a:pt x="7" y="268"/>
                      <a:pt x="7" y="268"/>
                      <a:pt x="7" y="268"/>
                    </a:cubicBezTo>
                    <a:cubicBezTo>
                      <a:pt x="2" y="266"/>
                      <a:pt x="0" y="260"/>
                      <a:pt x="2" y="255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4" y="2"/>
                      <a:pt x="110" y="0"/>
                      <a:pt x="115" y="2"/>
                    </a:cubicBezTo>
                    <a:cubicBezTo>
                      <a:pt x="498" y="157"/>
                      <a:pt x="498" y="157"/>
                      <a:pt x="498" y="157"/>
                    </a:cubicBezTo>
                    <a:cubicBezTo>
                      <a:pt x="502" y="159"/>
                      <a:pt x="505" y="165"/>
                      <a:pt x="503" y="169"/>
                    </a:cubicBezTo>
                    <a:cubicBezTo>
                      <a:pt x="402" y="418"/>
                      <a:pt x="402" y="418"/>
                      <a:pt x="402" y="418"/>
                    </a:cubicBezTo>
                    <a:cubicBezTo>
                      <a:pt x="400" y="423"/>
                      <a:pt x="394" y="425"/>
                      <a:pt x="390" y="42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7" name="Freeform 19"/>
              <p:cNvSpPr>
                <a:spLocks/>
              </p:cNvSpPr>
              <p:nvPr/>
            </p:nvSpPr>
            <p:spPr bwMode="auto">
              <a:xfrm>
                <a:off x="4253" y="1784"/>
                <a:ext cx="28" cy="24"/>
              </a:xfrm>
              <a:custGeom>
                <a:avLst/>
                <a:gdLst>
                  <a:gd name="T0" fmla="*/ 22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7 w 28"/>
                  <a:gd name="T11" fmla="*/ 11 h 24"/>
                  <a:gd name="T12" fmla="*/ 22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2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9"/>
                      <a:pt x="28" y="10"/>
                      <a:pt x="27" y="11"/>
                    </a:cubicBez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8" name="Freeform 20"/>
              <p:cNvSpPr>
                <a:spLocks/>
              </p:cNvSpPr>
              <p:nvPr/>
            </p:nvSpPr>
            <p:spPr bwMode="auto">
              <a:xfrm>
                <a:off x="3925" y="1652"/>
                <a:ext cx="28" cy="24"/>
              </a:xfrm>
              <a:custGeom>
                <a:avLst/>
                <a:gdLst>
                  <a:gd name="T0" fmla="*/ 23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8 w 28"/>
                  <a:gd name="T11" fmla="*/ 11 h 24"/>
                  <a:gd name="T12" fmla="*/ 23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3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8" y="10"/>
                      <a:pt x="28" y="11"/>
                    </a:cubicBez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9" name="Freeform 21"/>
              <p:cNvSpPr>
                <a:spLocks/>
              </p:cNvSpPr>
              <p:nvPr/>
            </p:nvSpPr>
            <p:spPr bwMode="auto">
              <a:xfrm>
                <a:off x="3828" y="1661"/>
                <a:ext cx="487" cy="251"/>
              </a:xfrm>
              <a:custGeom>
                <a:avLst/>
                <a:gdLst>
                  <a:gd name="T0" fmla="*/ 468 w 485"/>
                  <a:gd name="T1" fmla="*/ 245 h 250"/>
                  <a:gd name="T2" fmla="*/ 13 w 485"/>
                  <a:gd name="T3" fmla="*/ 60 h 250"/>
                  <a:gd name="T4" fmla="*/ 8 w 485"/>
                  <a:gd name="T5" fmla="*/ 44 h 250"/>
                  <a:gd name="T6" fmla="*/ 70 w 485"/>
                  <a:gd name="T7" fmla="*/ 0 h 250"/>
                  <a:gd name="T8" fmla="*/ 470 w 485"/>
                  <a:gd name="T9" fmla="*/ 162 h 250"/>
                  <a:gd name="T10" fmla="*/ 482 w 485"/>
                  <a:gd name="T11" fmla="*/ 230 h 250"/>
                  <a:gd name="T12" fmla="*/ 468 w 485"/>
                  <a:gd name="T13" fmla="*/ 24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250">
                    <a:moveTo>
                      <a:pt x="468" y="245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2" y="56"/>
                      <a:pt x="0" y="49"/>
                      <a:pt x="8" y="4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70" y="162"/>
                      <a:pt x="470" y="162"/>
                      <a:pt x="470" y="162"/>
                    </a:cubicBezTo>
                    <a:cubicBezTo>
                      <a:pt x="482" y="230"/>
                      <a:pt x="482" y="230"/>
                      <a:pt x="482" y="230"/>
                    </a:cubicBezTo>
                    <a:cubicBezTo>
                      <a:pt x="485" y="245"/>
                      <a:pt x="480" y="250"/>
                      <a:pt x="468" y="24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0" name="Freeform 22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0 w 431"/>
                  <a:gd name="T1" fmla="*/ 35 h 210"/>
                  <a:gd name="T2" fmla="*/ 46 w 431"/>
                  <a:gd name="T3" fmla="*/ 0 h 210"/>
                  <a:gd name="T4" fmla="*/ 421 w 431"/>
                  <a:gd name="T5" fmla="*/ 153 h 210"/>
                  <a:gd name="T6" fmla="*/ 431 w 431"/>
                  <a:gd name="T7" fmla="*/ 210 h 210"/>
                  <a:gd name="T8" fmla="*/ 0 w 431"/>
                  <a:gd name="T9" fmla="*/ 3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210">
                    <a:moveTo>
                      <a:pt x="0" y="35"/>
                    </a:moveTo>
                    <a:lnTo>
                      <a:pt x="46" y="0"/>
                    </a:lnTo>
                    <a:lnTo>
                      <a:pt x="421" y="153"/>
                    </a:lnTo>
                    <a:lnTo>
                      <a:pt x="431" y="21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1" name="Freeform 23"/>
              <p:cNvSpPr>
                <a:spLocks/>
              </p:cNvSpPr>
              <p:nvPr/>
            </p:nvSpPr>
            <p:spPr bwMode="auto">
              <a:xfrm>
                <a:off x="3836" y="1714"/>
                <a:ext cx="469" cy="193"/>
              </a:xfrm>
              <a:custGeom>
                <a:avLst/>
                <a:gdLst>
                  <a:gd name="T0" fmla="*/ 464 w 467"/>
                  <a:gd name="T1" fmla="*/ 192 h 192"/>
                  <a:gd name="T2" fmla="*/ 2 w 467"/>
                  <a:gd name="T3" fmla="*/ 4 h 192"/>
                  <a:gd name="T4" fmla="*/ 1 w 467"/>
                  <a:gd name="T5" fmla="*/ 2 h 192"/>
                  <a:gd name="T6" fmla="*/ 1 w 467"/>
                  <a:gd name="T7" fmla="*/ 2 h 192"/>
                  <a:gd name="T8" fmla="*/ 3 w 467"/>
                  <a:gd name="T9" fmla="*/ 1 h 192"/>
                  <a:gd name="T10" fmla="*/ 465 w 467"/>
                  <a:gd name="T11" fmla="*/ 188 h 192"/>
                  <a:gd name="T12" fmla="*/ 466 w 467"/>
                  <a:gd name="T13" fmla="*/ 191 h 192"/>
                  <a:gd name="T14" fmla="*/ 466 w 467"/>
                  <a:gd name="T15" fmla="*/ 191 h 192"/>
                  <a:gd name="T16" fmla="*/ 464 w 467"/>
                  <a:gd name="T1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192">
                    <a:moveTo>
                      <a:pt x="464" y="19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6" y="189"/>
                      <a:pt x="467" y="190"/>
                      <a:pt x="466" y="191"/>
                    </a:cubicBezTo>
                    <a:cubicBezTo>
                      <a:pt x="466" y="191"/>
                      <a:pt x="466" y="191"/>
                      <a:pt x="466" y="191"/>
                    </a:cubicBezTo>
                    <a:cubicBezTo>
                      <a:pt x="466" y="192"/>
                      <a:pt x="465" y="192"/>
                      <a:pt x="464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2" name="Freeform 24"/>
              <p:cNvSpPr>
                <a:spLocks/>
              </p:cNvSpPr>
              <p:nvPr/>
            </p:nvSpPr>
            <p:spPr bwMode="auto">
              <a:xfrm>
                <a:off x="4250" y="1789"/>
                <a:ext cx="28" cy="30"/>
              </a:xfrm>
              <a:custGeom>
                <a:avLst/>
                <a:gdLst>
                  <a:gd name="T0" fmla="*/ 17 w 28"/>
                  <a:gd name="T1" fmla="*/ 29 h 29"/>
                  <a:gd name="T2" fmla="*/ 1 w 28"/>
                  <a:gd name="T3" fmla="*/ 23 h 29"/>
                  <a:gd name="T4" fmla="*/ 0 w 28"/>
                  <a:gd name="T5" fmla="*/ 20 h 29"/>
                  <a:gd name="T6" fmla="*/ 8 w 28"/>
                  <a:gd name="T7" fmla="*/ 1 h 29"/>
                  <a:gd name="T8" fmla="*/ 11 w 28"/>
                  <a:gd name="T9" fmla="*/ 0 h 29"/>
                  <a:gd name="T10" fmla="*/ 26 w 28"/>
                  <a:gd name="T11" fmla="*/ 7 h 29"/>
                  <a:gd name="T12" fmla="*/ 28 w 28"/>
                  <a:gd name="T13" fmla="*/ 9 h 29"/>
                  <a:gd name="T14" fmla="*/ 20 w 28"/>
                  <a:gd name="T15" fmla="*/ 28 h 29"/>
                  <a:gd name="T16" fmla="*/ 17 w 28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7" y="29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8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3" name="Freeform 25"/>
              <p:cNvSpPr>
                <a:spLocks/>
              </p:cNvSpPr>
              <p:nvPr/>
            </p:nvSpPr>
            <p:spPr bwMode="auto">
              <a:xfrm>
                <a:off x="3922" y="1656"/>
                <a:ext cx="28" cy="30"/>
              </a:xfrm>
              <a:custGeom>
                <a:avLst/>
                <a:gdLst>
                  <a:gd name="T0" fmla="*/ 18 w 28"/>
                  <a:gd name="T1" fmla="*/ 30 h 30"/>
                  <a:gd name="T2" fmla="*/ 2 w 28"/>
                  <a:gd name="T3" fmla="*/ 23 h 30"/>
                  <a:gd name="T4" fmla="*/ 1 w 28"/>
                  <a:gd name="T5" fmla="*/ 21 h 30"/>
                  <a:gd name="T6" fmla="*/ 8 w 28"/>
                  <a:gd name="T7" fmla="*/ 2 h 30"/>
                  <a:gd name="T8" fmla="*/ 11 w 28"/>
                  <a:gd name="T9" fmla="*/ 1 h 30"/>
                  <a:gd name="T10" fmla="*/ 27 w 28"/>
                  <a:gd name="T11" fmla="*/ 7 h 30"/>
                  <a:gd name="T12" fmla="*/ 28 w 28"/>
                  <a:gd name="T13" fmla="*/ 10 h 30"/>
                  <a:gd name="T14" fmla="*/ 20 w 28"/>
                  <a:gd name="T15" fmla="*/ 29 h 30"/>
                  <a:gd name="T16" fmla="*/ 18 w 2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0">
                    <a:moveTo>
                      <a:pt x="18" y="3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0"/>
                      <a:pt x="11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8"/>
                      <a:pt x="28" y="9"/>
                      <a:pt x="28" y="1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19" y="30"/>
                      <a:pt x="1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4" name="Freeform 26"/>
              <p:cNvSpPr>
                <a:spLocks/>
              </p:cNvSpPr>
              <p:nvPr/>
            </p:nvSpPr>
            <p:spPr bwMode="auto">
              <a:xfrm>
                <a:off x="3938" y="1615"/>
                <a:ext cx="22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1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10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7"/>
                      <a:pt x="22" y="8"/>
                      <a:pt x="22" y="1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5" name="Freeform 27"/>
              <p:cNvSpPr>
                <a:spLocks/>
              </p:cNvSpPr>
              <p:nvPr/>
            </p:nvSpPr>
            <p:spPr bwMode="auto">
              <a:xfrm>
                <a:off x="3945" y="159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6" name="Freeform 28"/>
              <p:cNvSpPr>
                <a:spLocks/>
              </p:cNvSpPr>
              <p:nvPr/>
            </p:nvSpPr>
            <p:spPr bwMode="auto">
              <a:xfrm>
                <a:off x="3954" y="1572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7" name="Freeform 29"/>
              <p:cNvSpPr>
                <a:spLocks/>
              </p:cNvSpPr>
              <p:nvPr/>
            </p:nvSpPr>
            <p:spPr bwMode="auto">
              <a:xfrm>
                <a:off x="3963" y="1550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8" name="Freeform 30"/>
              <p:cNvSpPr>
                <a:spLocks/>
              </p:cNvSpPr>
              <p:nvPr/>
            </p:nvSpPr>
            <p:spPr bwMode="auto">
              <a:xfrm>
                <a:off x="3972" y="1528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1 w 24"/>
                  <a:gd name="T5" fmla="*/ 15 h 25"/>
                  <a:gd name="T6" fmla="*/ 6 w 24"/>
                  <a:gd name="T7" fmla="*/ 2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9" name="Freeform 31"/>
              <p:cNvSpPr>
                <a:spLocks/>
              </p:cNvSpPr>
              <p:nvPr/>
            </p:nvSpPr>
            <p:spPr bwMode="auto">
              <a:xfrm>
                <a:off x="3982" y="1506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6 w 24"/>
                  <a:gd name="T7" fmla="*/ 3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0" name="Freeform 32"/>
              <p:cNvSpPr>
                <a:spLocks/>
              </p:cNvSpPr>
              <p:nvPr/>
            </p:nvSpPr>
            <p:spPr bwMode="auto">
              <a:xfrm>
                <a:off x="3960" y="1624"/>
                <a:ext cx="23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0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9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2" y="8"/>
                      <a:pt x="22" y="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1" name="Freeform 33"/>
              <p:cNvSpPr>
                <a:spLocks/>
              </p:cNvSpPr>
              <p:nvPr/>
            </p:nvSpPr>
            <p:spPr bwMode="auto">
              <a:xfrm>
                <a:off x="3967" y="1602"/>
                <a:ext cx="45" cy="34"/>
              </a:xfrm>
              <a:custGeom>
                <a:avLst/>
                <a:gdLst>
                  <a:gd name="T0" fmla="*/ 34 w 44"/>
                  <a:gd name="T1" fmla="*/ 32 h 33"/>
                  <a:gd name="T2" fmla="*/ 3 w 44"/>
                  <a:gd name="T3" fmla="*/ 20 h 33"/>
                  <a:gd name="T4" fmla="*/ 1 w 44"/>
                  <a:gd name="T5" fmla="*/ 15 h 33"/>
                  <a:gd name="T6" fmla="*/ 6 w 44"/>
                  <a:gd name="T7" fmla="*/ 3 h 33"/>
                  <a:gd name="T8" fmla="*/ 10 w 44"/>
                  <a:gd name="T9" fmla="*/ 1 h 33"/>
                  <a:gd name="T10" fmla="*/ 41 w 44"/>
                  <a:gd name="T11" fmla="*/ 14 h 33"/>
                  <a:gd name="T12" fmla="*/ 43 w 44"/>
                  <a:gd name="T13" fmla="*/ 19 h 33"/>
                  <a:gd name="T14" fmla="*/ 38 w 44"/>
                  <a:gd name="T15" fmla="*/ 31 h 33"/>
                  <a:gd name="T16" fmla="*/ 34 w 44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3">
                    <a:moveTo>
                      <a:pt x="34" y="32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15"/>
                      <a:pt x="44" y="17"/>
                      <a:pt x="43" y="19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2"/>
                      <a:pt x="36" y="33"/>
                      <a:pt x="34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2" name="Freeform 34"/>
              <p:cNvSpPr>
                <a:spLocks/>
              </p:cNvSpPr>
              <p:nvPr/>
            </p:nvSpPr>
            <p:spPr bwMode="auto">
              <a:xfrm>
                <a:off x="3977" y="1581"/>
                <a:ext cx="30" cy="27"/>
              </a:xfrm>
              <a:custGeom>
                <a:avLst/>
                <a:gdLst>
                  <a:gd name="T0" fmla="*/ 19 w 30"/>
                  <a:gd name="T1" fmla="*/ 26 h 27"/>
                  <a:gd name="T2" fmla="*/ 3 w 30"/>
                  <a:gd name="T3" fmla="*/ 19 h 27"/>
                  <a:gd name="T4" fmla="*/ 1 w 30"/>
                  <a:gd name="T5" fmla="*/ 14 h 27"/>
                  <a:gd name="T6" fmla="*/ 6 w 30"/>
                  <a:gd name="T7" fmla="*/ 2 h 27"/>
                  <a:gd name="T8" fmla="*/ 10 w 30"/>
                  <a:gd name="T9" fmla="*/ 0 h 27"/>
                  <a:gd name="T10" fmla="*/ 27 w 30"/>
                  <a:gd name="T11" fmla="*/ 7 h 27"/>
                  <a:gd name="T12" fmla="*/ 29 w 30"/>
                  <a:gd name="T13" fmla="*/ 12 h 27"/>
                  <a:gd name="T14" fmla="*/ 24 w 30"/>
                  <a:gd name="T15" fmla="*/ 24 h 27"/>
                  <a:gd name="T16" fmla="*/ 19 w 30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19" y="26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8"/>
                      <a:pt x="30" y="10"/>
                      <a:pt x="29" y="12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3" name="Freeform 35"/>
              <p:cNvSpPr>
                <a:spLocks/>
              </p:cNvSpPr>
              <p:nvPr/>
            </p:nvSpPr>
            <p:spPr bwMode="auto">
              <a:xfrm>
                <a:off x="3986" y="1559"/>
                <a:ext cx="46" cy="33"/>
              </a:xfrm>
              <a:custGeom>
                <a:avLst/>
                <a:gdLst>
                  <a:gd name="T0" fmla="*/ 36 w 46"/>
                  <a:gd name="T1" fmla="*/ 33 h 33"/>
                  <a:gd name="T2" fmla="*/ 3 w 46"/>
                  <a:gd name="T3" fmla="*/ 19 h 33"/>
                  <a:gd name="T4" fmla="*/ 1 w 46"/>
                  <a:gd name="T5" fmla="*/ 14 h 33"/>
                  <a:gd name="T6" fmla="*/ 5 w 46"/>
                  <a:gd name="T7" fmla="*/ 2 h 33"/>
                  <a:gd name="T8" fmla="*/ 10 w 46"/>
                  <a:gd name="T9" fmla="*/ 0 h 33"/>
                  <a:gd name="T10" fmla="*/ 44 w 46"/>
                  <a:gd name="T11" fmla="*/ 14 h 33"/>
                  <a:gd name="T12" fmla="*/ 46 w 46"/>
                  <a:gd name="T13" fmla="*/ 19 h 33"/>
                  <a:gd name="T14" fmla="*/ 41 w 46"/>
                  <a:gd name="T15" fmla="*/ 31 h 33"/>
                  <a:gd name="T16" fmla="*/ 36 w 46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3">
                    <a:moveTo>
                      <a:pt x="36" y="3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5"/>
                      <a:pt x="46" y="17"/>
                      <a:pt x="46" y="1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3"/>
                      <a:pt x="36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4" name="Freeform 36"/>
              <p:cNvSpPr>
                <a:spLocks/>
              </p:cNvSpPr>
              <p:nvPr/>
            </p:nvSpPr>
            <p:spPr bwMode="auto">
              <a:xfrm>
                <a:off x="3995" y="1537"/>
                <a:ext cx="24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0 w 24"/>
                  <a:gd name="T5" fmla="*/ 15 h 24"/>
                  <a:gd name="T6" fmla="*/ 5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5" name="Freeform 37"/>
              <p:cNvSpPr>
                <a:spLocks/>
              </p:cNvSpPr>
              <p:nvPr/>
            </p:nvSpPr>
            <p:spPr bwMode="auto">
              <a:xfrm>
                <a:off x="4004" y="151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6" name="Freeform 38"/>
              <p:cNvSpPr>
                <a:spLocks/>
              </p:cNvSpPr>
              <p:nvPr/>
            </p:nvSpPr>
            <p:spPr bwMode="auto">
              <a:xfrm>
                <a:off x="3983" y="163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8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7" name="Freeform 39"/>
              <p:cNvSpPr>
                <a:spLocks/>
              </p:cNvSpPr>
              <p:nvPr/>
            </p:nvSpPr>
            <p:spPr bwMode="auto">
              <a:xfrm>
                <a:off x="4003" y="16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3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0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8" name="Freeform 40"/>
              <p:cNvSpPr>
                <a:spLocks/>
              </p:cNvSpPr>
              <p:nvPr/>
            </p:nvSpPr>
            <p:spPr bwMode="auto">
              <a:xfrm>
                <a:off x="4024" y="1651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0 h 20"/>
                  <a:gd name="T10" fmla="*/ 18 w 20"/>
                  <a:gd name="T11" fmla="*/ 5 h 20"/>
                  <a:gd name="T12" fmla="*/ 20 w 20"/>
                  <a:gd name="T13" fmla="*/ 8 h 20"/>
                  <a:gd name="T14" fmla="*/ 16 w 20"/>
                  <a:gd name="T15" fmla="*/ 17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9" name="Freeform 41"/>
              <p:cNvSpPr>
                <a:spLocks/>
              </p:cNvSpPr>
              <p:nvPr/>
            </p:nvSpPr>
            <p:spPr bwMode="auto">
              <a:xfrm>
                <a:off x="4044" y="1659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0" name="Freeform 42"/>
              <p:cNvSpPr>
                <a:spLocks/>
              </p:cNvSpPr>
              <p:nvPr/>
            </p:nvSpPr>
            <p:spPr bwMode="auto">
              <a:xfrm>
                <a:off x="4065" y="166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1" name="Freeform 43"/>
              <p:cNvSpPr>
                <a:spLocks/>
              </p:cNvSpPr>
              <p:nvPr/>
            </p:nvSpPr>
            <p:spPr bwMode="auto">
              <a:xfrm>
                <a:off x="4085" y="1676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0 h 20"/>
                  <a:gd name="T10" fmla="*/ 19 w 21"/>
                  <a:gd name="T11" fmla="*/ 5 h 20"/>
                  <a:gd name="T12" fmla="*/ 20 w 21"/>
                  <a:gd name="T13" fmla="*/ 8 h 20"/>
                  <a:gd name="T14" fmla="*/ 16 w 21"/>
                  <a:gd name="T15" fmla="*/ 17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2" name="Freeform 44"/>
              <p:cNvSpPr>
                <a:spLocks/>
              </p:cNvSpPr>
              <p:nvPr/>
            </p:nvSpPr>
            <p:spPr bwMode="auto">
              <a:xfrm>
                <a:off x="4106" y="168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3" name="Freeform 45"/>
              <p:cNvSpPr>
                <a:spLocks/>
              </p:cNvSpPr>
              <p:nvPr/>
            </p:nvSpPr>
            <p:spPr bwMode="auto">
              <a:xfrm>
                <a:off x="4126" y="169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4" name="Freeform 46"/>
              <p:cNvSpPr>
                <a:spLocks/>
              </p:cNvSpPr>
              <p:nvPr/>
            </p:nvSpPr>
            <p:spPr bwMode="auto">
              <a:xfrm>
                <a:off x="4147" y="1701"/>
                <a:ext cx="20" cy="19"/>
              </a:xfrm>
              <a:custGeom>
                <a:avLst/>
                <a:gdLst>
                  <a:gd name="T0" fmla="*/ 12 w 20"/>
                  <a:gd name="T1" fmla="*/ 19 h 19"/>
                  <a:gd name="T2" fmla="*/ 2 w 20"/>
                  <a:gd name="T3" fmla="*/ 15 h 19"/>
                  <a:gd name="T4" fmla="*/ 0 w 20"/>
                  <a:gd name="T5" fmla="*/ 11 h 19"/>
                  <a:gd name="T6" fmla="*/ 4 w 20"/>
                  <a:gd name="T7" fmla="*/ 2 h 19"/>
                  <a:gd name="T8" fmla="*/ 7 w 20"/>
                  <a:gd name="T9" fmla="*/ 0 h 19"/>
                  <a:gd name="T10" fmla="*/ 18 w 20"/>
                  <a:gd name="T11" fmla="*/ 5 h 19"/>
                  <a:gd name="T12" fmla="*/ 20 w 20"/>
                  <a:gd name="T13" fmla="*/ 8 h 19"/>
                  <a:gd name="T14" fmla="*/ 16 w 20"/>
                  <a:gd name="T15" fmla="*/ 17 h 19"/>
                  <a:gd name="T16" fmla="*/ 12 w 2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19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5" name="Freeform 47"/>
              <p:cNvSpPr>
                <a:spLocks/>
              </p:cNvSpPr>
              <p:nvPr/>
            </p:nvSpPr>
            <p:spPr bwMode="auto">
              <a:xfrm>
                <a:off x="4167" y="1709"/>
                <a:ext cx="22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6" name="Freeform 48"/>
              <p:cNvSpPr>
                <a:spLocks/>
              </p:cNvSpPr>
              <p:nvPr/>
            </p:nvSpPr>
            <p:spPr bwMode="auto">
              <a:xfrm>
                <a:off x="4189" y="171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7" name="Freeform 49"/>
              <p:cNvSpPr>
                <a:spLocks/>
              </p:cNvSpPr>
              <p:nvPr/>
            </p:nvSpPr>
            <p:spPr bwMode="auto">
              <a:xfrm>
                <a:off x="4209" y="1726"/>
                <a:ext cx="21" cy="19"/>
              </a:xfrm>
              <a:custGeom>
                <a:avLst/>
                <a:gdLst>
                  <a:gd name="T0" fmla="*/ 13 w 21"/>
                  <a:gd name="T1" fmla="*/ 19 h 19"/>
                  <a:gd name="T2" fmla="*/ 2 w 21"/>
                  <a:gd name="T3" fmla="*/ 15 h 19"/>
                  <a:gd name="T4" fmla="*/ 1 w 21"/>
                  <a:gd name="T5" fmla="*/ 11 h 19"/>
                  <a:gd name="T6" fmla="*/ 4 w 21"/>
                  <a:gd name="T7" fmla="*/ 2 h 19"/>
                  <a:gd name="T8" fmla="*/ 8 w 21"/>
                  <a:gd name="T9" fmla="*/ 0 h 19"/>
                  <a:gd name="T10" fmla="*/ 19 w 21"/>
                  <a:gd name="T11" fmla="*/ 5 h 19"/>
                  <a:gd name="T12" fmla="*/ 20 w 21"/>
                  <a:gd name="T13" fmla="*/ 8 h 19"/>
                  <a:gd name="T14" fmla="*/ 16 w 21"/>
                  <a:gd name="T15" fmla="*/ 17 h 19"/>
                  <a:gd name="T16" fmla="*/ 13 w 21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9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19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8" name="Freeform 50"/>
              <p:cNvSpPr>
                <a:spLocks/>
              </p:cNvSpPr>
              <p:nvPr/>
            </p:nvSpPr>
            <p:spPr bwMode="auto">
              <a:xfrm>
                <a:off x="4229" y="1734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3 w 21"/>
                  <a:gd name="T3" fmla="*/ 15 h 20"/>
                  <a:gd name="T4" fmla="*/ 1 w 21"/>
                  <a:gd name="T5" fmla="*/ 11 h 20"/>
                  <a:gd name="T6" fmla="*/ 5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1 w 21"/>
                  <a:gd name="T13" fmla="*/ 8 h 20"/>
                  <a:gd name="T14" fmla="*/ 17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1" y="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9"/>
                      <a:pt x="15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9" name="Freeform 51"/>
              <p:cNvSpPr>
                <a:spLocks/>
              </p:cNvSpPr>
              <p:nvPr/>
            </p:nvSpPr>
            <p:spPr bwMode="auto">
              <a:xfrm>
                <a:off x="4250" y="17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0" name="Freeform 52"/>
              <p:cNvSpPr>
                <a:spLocks/>
              </p:cNvSpPr>
              <p:nvPr/>
            </p:nvSpPr>
            <p:spPr bwMode="auto">
              <a:xfrm>
                <a:off x="4271" y="1751"/>
                <a:ext cx="23" cy="20"/>
              </a:xfrm>
              <a:custGeom>
                <a:avLst/>
                <a:gdLst>
                  <a:gd name="T0" fmla="*/ 15 w 23"/>
                  <a:gd name="T1" fmla="*/ 20 h 20"/>
                  <a:gd name="T2" fmla="*/ 2 w 23"/>
                  <a:gd name="T3" fmla="*/ 15 h 20"/>
                  <a:gd name="T4" fmla="*/ 1 w 23"/>
                  <a:gd name="T5" fmla="*/ 11 h 20"/>
                  <a:gd name="T6" fmla="*/ 5 w 23"/>
                  <a:gd name="T7" fmla="*/ 2 h 20"/>
                  <a:gd name="T8" fmla="*/ 8 w 23"/>
                  <a:gd name="T9" fmla="*/ 1 h 20"/>
                  <a:gd name="T10" fmla="*/ 21 w 23"/>
                  <a:gd name="T11" fmla="*/ 6 h 20"/>
                  <a:gd name="T12" fmla="*/ 22 w 23"/>
                  <a:gd name="T13" fmla="*/ 9 h 20"/>
                  <a:gd name="T14" fmla="*/ 18 w 23"/>
                  <a:gd name="T15" fmla="*/ 18 h 20"/>
                  <a:gd name="T16" fmla="*/ 15 w 23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0">
                    <a:moveTo>
                      <a:pt x="15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3" y="8"/>
                      <a:pt x="22" y="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0"/>
                      <a:pt x="16" y="20"/>
                      <a:pt x="15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1" name="Freeform 53"/>
              <p:cNvSpPr>
                <a:spLocks/>
              </p:cNvSpPr>
              <p:nvPr/>
            </p:nvSpPr>
            <p:spPr bwMode="auto">
              <a:xfrm>
                <a:off x="4010" y="1620"/>
                <a:ext cx="24" cy="25"/>
              </a:xfrm>
              <a:custGeom>
                <a:avLst/>
                <a:gdLst>
                  <a:gd name="T0" fmla="*/ 14 w 24"/>
                  <a:gd name="T1" fmla="*/ 23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5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6" y="24"/>
                      <a:pt x="14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2" name="Freeform 54"/>
              <p:cNvSpPr>
                <a:spLocks/>
              </p:cNvSpPr>
              <p:nvPr/>
            </p:nvSpPr>
            <p:spPr bwMode="auto">
              <a:xfrm>
                <a:off x="4033" y="1630"/>
                <a:ext cx="23" cy="24"/>
              </a:xfrm>
              <a:custGeom>
                <a:avLst/>
                <a:gdLst>
                  <a:gd name="T0" fmla="*/ 13 w 23"/>
                  <a:gd name="T1" fmla="*/ 23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2 w 23"/>
                  <a:gd name="T13" fmla="*/ 9 h 24"/>
                  <a:gd name="T14" fmla="*/ 17 w 23"/>
                  <a:gd name="T15" fmla="*/ 22 h 24"/>
                  <a:gd name="T16" fmla="*/ 13 w 2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3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7"/>
                      <a:pt x="22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5" y="24"/>
                      <a:pt x="13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3" name="Freeform 55"/>
              <p:cNvSpPr>
                <a:spLocks/>
              </p:cNvSpPr>
              <p:nvPr/>
            </p:nvSpPr>
            <p:spPr bwMode="auto">
              <a:xfrm>
                <a:off x="4055" y="1639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6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4" name="Freeform 56"/>
              <p:cNvSpPr>
                <a:spLocks/>
              </p:cNvSpPr>
              <p:nvPr/>
            </p:nvSpPr>
            <p:spPr bwMode="auto">
              <a:xfrm>
                <a:off x="4077" y="1648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5" name="Freeform 57"/>
              <p:cNvSpPr>
                <a:spLocks/>
              </p:cNvSpPr>
              <p:nvPr/>
            </p:nvSpPr>
            <p:spPr bwMode="auto">
              <a:xfrm>
                <a:off x="4099" y="1657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6" name="Freeform 58"/>
              <p:cNvSpPr>
                <a:spLocks/>
              </p:cNvSpPr>
              <p:nvPr/>
            </p:nvSpPr>
            <p:spPr bwMode="auto">
              <a:xfrm>
                <a:off x="4121" y="1666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7" name="Freeform 59"/>
              <p:cNvSpPr>
                <a:spLocks/>
              </p:cNvSpPr>
              <p:nvPr/>
            </p:nvSpPr>
            <p:spPr bwMode="auto">
              <a:xfrm>
                <a:off x="4144" y="167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8" name="Freeform 60"/>
              <p:cNvSpPr>
                <a:spLocks/>
              </p:cNvSpPr>
              <p:nvPr/>
            </p:nvSpPr>
            <p:spPr bwMode="auto">
              <a:xfrm>
                <a:off x="4166" y="1684"/>
                <a:ext cx="25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9" name="Freeform 61"/>
              <p:cNvSpPr>
                <a:spLocks/>
              </p:cNvSpPr>
              <p:nvPr/>
            </p:nvSpPr>
            <p:spPr bwMode="auto">
              <a:xfrm>
                <a:off x="4189" y="169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0" name="Freeform 62"/>
              <p:cNvSpPr>
                <a:spLocks/>
              </p:cNvSpPr>
              <p:nvPr/>
            </p:nvSpPr>
            <p:spPr bwMode="auto">
              <a:xfrm>
                <a:off x="4211" y="1702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1" name="Freeform 63"/>
              <p:cNvSpPr>
                <a:spLocks/>
              </p:cNvSpPr>
              <p:nvPr/>
            </p:nvSpPr>
            <p:spPr bwMode="auto">
              <a:xfrm>
                <a:off x="4234" y="1711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7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2" name="Freeform 64"/>
              <p:cNvSpPr>
                <a:spLocks/>
              </p:cNvSpPr>
              <p:nvPr/>
            </p:nvSpPr>
            <p:spPr bwMode="auto">
              <a:xfrm>
                <a:off x="4256" y="1720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1 w 23"/>
                  <a:gd name="T5" fmla="*/ 15 h 24"/>
                  <a:gd name="T6" fmla="*/ 6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3" name="Freeform 65"/>
              <p:cNvSpPr>
                <a:spLocks/>
              </p:cNvSpPr>
              <p:nvPr/>
            </p:nvSpPr>
            <p:spPr bwMode="auto">
              <a:xfrm>
                <a:off x="4279" y="1729"/>
                <a:ext cx="23" cy="25"/>
              </a:xfrm>
              <a:custGeom>
                <a:avLst/>
                <a:gdLst>
                  <a:gd name="T0" fmla="*/ 13 w 23"/>
                  <a:gd name="T1" fmla="*/ 24 h 25"/>
                  <a:gd name="T2" fmla="*/ 2 w 23"/>
                  <a:gd name="T3" fmla="*/ 20 h 25"/>
                  <a:gd name="T4" fmla="*/ 0 w 23"/>
                  <a:gd name="T5" fmla="*/ 15 h 25"/>
                  <a:gd name="T6" fmla="*/ 5 w 23"/>
                  <a:gd name="T7" fmla="*/ 3 h 25"/>
                  <a:gd name="T8" fmla="*/ 10 w 23"/>
                  <a:gd name="T9" fmla="*/ 1 h 25"/>
                  <a:gd name="T10" fmla="*/ 21 w 23"/>
                  <a:gd name="T11" fmla="*/ 5 h 25"/>
                  <a:gd name="T12" fmla="*/ 23 w 23"/>
                  <a:gd name="T13" fmla="*/ 10 h 25"/>
                  <a:gd name="T14" fmla="*/ 18 w 23"/>
                  <a:gd name="T15" fmla="*/ 22 h 25"/>
                  <a:gd name="T16" fmla="*/ 13 w 23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13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4" name="Freeform 66"/>
              <p:cNvSpPr>
                <a:spLocks/>
              </p:cNvSpPr>
              <p:nvPr/>
            </p:nvSpPr>
            <p:spPr bwMode="auto">
              <a:xfrm>
                <a:off x="4275" y="1702"/>
                <a:ext cx="36" cy="30"/>
              </a:xfrm>
              <a:custGeom>
                <a:avLst/>
                <a:gdLst>
                  <a:gd name="T0" fmla="*/ 26 w 36"/>
                  <a:gd name="T1" fmla="*/ 29 h 30"/>
                  <a:gd name="T2" fmla="*/ 3 w 36"/>
                  <a:gd name="T3" fmla="*/ 20 h 30"/>
                  <a:gd name="T4" fmla="*/ 1 w 36"/>
                  <a:gd name="T5" fmla="*/ 15 h 30"/>
                  <a:gd name="T6" fmla="*/ 6 w 36"/>
                  <a:gd name="T7" fmla="*/ 3 h 30"/>
                  <a:gd name="T8" fmla="*/ 10 w 36"/>
                  <a:gd name="T9" fmla="*/ 1 h 30"/>
                  <a:gd name="T10" fmla="*/ 34 w 36"/>
                  <a:gd name="T11" fmla="*/ 10 h 30"/>
                  <a:gd name="T12" fmla="*/ 36 w 36"/>
                  <a:gd name="T13" fmla="*/ 15 h 30"/>
                  <a:gd name="T14" fmla="*/ 31 w 36"/>
                  <a:gd name="T15" fmla="*/ 27 h 30"/>
                  <a:gd name="T16" fmla="*/ 26 w 36"/>
                  <a:gd name="T1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0">
                    <a:moveTo>
                      <a:pt x="26" y="29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11"/>
                      <a:pt x="36" y="13"/>
                      <a:pt x="36" y="15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0" y="29"/>
                      <a:pt x="28" y="30"/>
                      <a:pt x="26" y="2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5" name="Freeform 67"/>
              <p:cNvSpPr>
                <a:spLocks/>
              </p:cNvSpPr>
              <p:nvPr/>
            </p:nvSpPr>
            <p:spPr bwMode="auto">
              <a:xfrm>
                <a:off x="4280" y="1679"/>
                <a:ext cx="40" cy="31"/>
              </a:xfrm>
              <a:custGeom>
                <a:avLst/>
                <a:gdLst>
                  <a:gd name="T0" fmla="*/ 30 w 40"/>
                  <a:gd name="T1" fmla="*/ 30 h 31"/>
                  <a:gd name="T2" fmla="*/ 2 w 40"/>
                  <a:gd name="T3" fmla="*/ 19 h 31"/>
                  <a:gd name="T4" fmla="*/ 0 w 40"/>
                  <a:gd name="T5" fmla="*/ 14 h 31"/>
                  <a:gd name="T6" fmla="*/ 5 w 40"/>
                  <a:gd name="T7" fmla="*/ 2 h 31"/>
                  <a:gd name="T8" fmla="*/ 10 w 40"/>
                  <a:gd name="T9" fmla="*/ 0 h 31"/>
                  <a:gd name="T10" fmla="*/ 37 w 40"/>
                  <a:gd name="T11" fmla="*/ 12 h 31"/>
                  <a:gd name="T12" fmla="*/ 39 w 40"/>
                  <a:gd name="T13" fmla="*/ 16 h 31"/>
                  <a:gd name="T14" fmla="*/ 35 w 40"/>
                  <a:gd name="T15" fmla="*/ 28 h 31"/>
                  <a:gd name="T16" fmla="*/ 30 w 40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1">
                    <a:moveTo>
                      <a:pt x="30" y="3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2"/>
                      <a:pt x="40" y="14"/>
                      <a:pt x="39" y="16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30"/>
                      <a:pt x="32" y="31"/>
                      <a:pt x="30" y="3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6" name="Freeform 68"/>
              <p:cNvSpPr>
                <a:spLocks/>
              </p:cNvSpPr>
              <p:nvPr/>
            </p:nvSpPr>
            <p:spPr bwMode="auto">
              <a:xfrm>
                <a:off x="4277" y="1652"/>
                <a:ext cx="52" cy="36"/>
              </a:xfrm>
              <a:custGeom>
                <a:avLst/>
                <a:gdLst>
                  <a:gd name="T0" fmla="*/ 42 w 52"/>
                  <a:gd name="T1" fmla="*/ 35 h 36"/>
                  <a:gd name="T2" fmla="*/ 2 w 52"/>
                  <a:gd name="T3" fmla="*/ 19 h 36"/>
                  <a:gd name="T4" fmla="*/ 0 w 52"/>
                  <a:gd name="T5" fmla="*/ 15 h 36"/>
                  <a:gd name="T6" fmla="*/ 5 w 52"/>
                  <a:gd name="T7" fmla="*/ 3 h 36"/>
                  <a:gd name="T8" fmla="*/ 10 w 52"/>
                  <a:gd name="T9" fmla="*/ 1 h 36"/>
                  <a:gd name="T10" fmla="*/ 49 w 52"/>
                  <a:gd name="T11" fmla="*/ 17 h 36"/>
                  <a:gd name="T12" fmla="*/ 51 w 52"/>
                  <a:gd name="T13" fmla="*/ 21 h 36"/>
                  <a:gd name="T14" fmla="*/ 46 w 52"/>
                  <a:gd name="T15" fmla="*/ 33 h 36"/>
                  <a:gd name="T16" fmla="*/ 42 w 52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6">
                    <a:moveTo>
                      <a:pt x="42" y="3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1" y="17"/>
                      <a:pt x="52" y="19"/>
                      <a:pt x="51" y="21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5"/>
                      <a:pt x="44" y="36"/>
                      <a:pt x="42" y="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7" name="Freeform 69"/>
              <p:cNvSpPr>
                <a:spLocks/>
              </p:cNvSpPr>
              <p:nvPr/>
            </p:nvSpPr>
            <p:spPr bwMode="auto">
              <a:xfrm>
                <a:off x="4309" y="1639"/>
                <a:ext cx="29" cy="27"/>
              </a:xfrm>
              <a:custGeom>
                <a:avLst/>
                <a:gdLst>
                  <a:gd name="T0" fmla="*/ 19 w 29"/>
                  <a:gd name="T1" fmla="*/ 26 h 27"/>
                  <a:gd name="T2" fmla="*/ 2 w 29"/>
                  <a:gd name="T3" fmla="*/ 20 h 27"/>
                  <a:gd name="T4" fmla="*/ 0 w 29"/>
                  <a:gd name="T5" fmla="*/ 15 h 27"/>
                  <a:gd name="T6" fmla="*/ 5 w 29"/>
                  <a:gd name="T7" fmla="*/ 3 h 27"/>
                  <a:gd name="T8" fmla="*/ 10 w 29"/>
                  <a:gd name="T9" fmla="*/ 1 h 27"/>
                  <a:gd name="T10" fmla="*/ 26 w 29"/>
                  <a:gd name="T11" fmla="*/ 8 h 27"/>
                  <a:gd name="T12" fmla="*/ 28 w 29"/>
                  <a:gd name="T13" fmla="*/ 12 h 27"/>
                  <a:gd name="T14" fmla="*/ 23 w 29"/>
                  <a:gd name="T15" fmla="*/ 24 h 27"/>
                  <a:gd name="T16" fmla="*/ 19 w 29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19" y="26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9" y="11"/>
                      <a:pt x="28" y="1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8" name="Freeform 70"/>
              <p:cNvSpPr>
                <a:spLocks/>
              </p:cNvSpPr>
              <p:nvPr/>
            </p:nvSpPr>
            <p:spPr bwMode="auto">
              <a:xfrm>
                <a:off x="4254" y="1694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9" name="Freeform 71"/>
              <p:cNvSpPr>
                <a:spLocks/>
              </p:cNvSpPr>
              <p:nvPr/>
            </p:nvSpPr>
            <p:spPr bwMode="auto">
              <a:xfrm>
                <a:off x="4231" y="1685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0" name="Freeform 72"/>
              <p:cNvSpPr>
                <a:spLocks/>
              </p:cNvSpPr>
              <p:nvPr/>
            </p:nvSpPr>
            <p:spPr bwMode="auto">
              <a:xfrm>
                <a:off x="4209" y="1675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1" name="Freeform 73"/>
              <p:cNvSpPr>
                <a:spLocks/>
              </p:cNvSpPr>
              <p:nvPr/>
            </p:nvSpPr>
            <p:spPr bwMode="auto">
              <a:xfrm>
                <a:off x="4186" y="166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2" name="Freeform 74"/>
              <p:cNvSpPr>
                <a:spLocks/>
              </p:cNvSpPr>
              <p:nvPr/>
            </p:nvSpPr>
            <p:spPr bwMode="auto">
              <a:xfrm>
                <a:off x="4162" y="1657"/>
                <a:ext cx="26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3" name="Freeform 75"/>
              <p:cNvSpPr>
                <a:spLocks/>
              </p:cNvSpPr>
              <p:nvPr/>
            </p:nvSpPr>
            <p:spPr bwMode="auto">
              <a:xfrm>
                <a:off x="4140" y="1648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19 h 25"/>
                  <a:gd name="T4" fmla="*/ 1 w 25"/>
                  <a:gd name="T5" fmla="*/ 15 h 25"/>
                  <a:gd name="T6" fmla="*/ 5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4" name="Freeform 76"/>
              <p:cNvSpPr>
                <a:spLocks/>
              </p:cNvSpPr>
              <p:nvPr/>
            </p:nvSpPr>
            <p:spPr bwMode="auto">
              <a:xfrm>
                <a:off x="4117" y="1639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5" name="Freeform 77"/>
              <p:cNvSpPr>
                <a:spLocks/>
              </p:cNvSpPr>
              <p:nvPr/>
            </p:nvSpPr>
            <p:spPr bwMode="auto">
              <a:xfrm>
                <a:off x="4095" y="1629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6" name="Freeform 78"/>
              <p:cNvSpPr>
                <a:spLocks/>
              </p:cNvSpPr>
              <p:nvPr/>
            </p:nvSpPr>
            <p:spPr bwMode="auto">
              <a:xfrm>
                <a:off x="4072" y="1619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7" name="Freeform 79"/>
              <p:cNvSpPr>
                <a:spLocks/>
              </p:cNvSpPr>
              <p:nvPr/>
            </p:nvSpPr>
            <p:spPr bwMode="auto">
              <a:xfrm>
                <a:off x="4049" y="1610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8" name="Freeform 80"/>
              <p:cNvSpPr>
                <a:spLocks/>
              </p:cNvSpPr>
              <p:nvPr/>
            </p:nvSpPr>
            <p:spPr bwMode="auto">
              <a:xfrm>
                <a:off x="4027" y="1601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9" name="Freeform 81"/>
              <p:cNvSpPr>
                <a:spLocks/>
              </p:cNvSpPr>
              <p:nvPr/>
            </p:nvSpPr>
            <p:spPr bwMode="auto">
              <a:xfrm>
                <a:off x="4004" y="1592"/>
                <a:ext cx="25" cy="24"/>
              </a:xfrm>
              <a:custGeom>
                <a:avLst/>
                <a:gdLst>
                  <a:gd name="T0" fmla="*/ 14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4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0" name="Freeform 82"/>
              <p:cNvSpPr>
                <a:spLocks/>
              </p:cNvSpPr>
              <p:nvPr/>
            </p:nvSpPr>
            <p:spPr bwMode="auto">
              <a:xfrm>
                <a:off x="4257" y="1669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1" name="Freeform 83"/>
              <p:cNvSpPr>
                <a:spLocks/>
              </p:cNvSpPr>
              <p:nvPr/>
            </p:nvSpPr>
            <p:spPr bwMode="auto">
              <a:xfrm>
                <a:off x="4234" y="1660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2" name="Freeform 84"/>
              <p:cNvSpPr>
                <a:spLocks/>
              </p:cNvSpPr>
              <p:nvPr/>
            </p:nvSpPr>
            <p:spPr bwMode="auto">
              <a:xfrm>
                <a:off x="4211" y="1651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3" name="Freeform 85"/>
              <p:cNvSpPr>
                <a:spLocks/>
              </p:cNvSpPr>
              <p:nvPr/>
            </p:nvSpPr>
            <p:spPr bwMode="auto">
              <a:xfrm>
                <a:off x="4189" y="1642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4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4" name="Freeform 86"/>
              <p:cNvSpPr>
                <a:spLocks/>
              </p:cNvSpPr>
              <p:nvPr/>
            </p:nvSpPr>
            <p:spPr bwMode="auto">
              <a:xfrm>
                <a:off x="4165" y="1632"/>
                <a:ext cx="26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5" name="Freeform 87"/>
              <p:cNvSpPr>
                <a:spLocks/>
              </p:cNvSpPr>
              <p:nvPr/>
            </p:nvSpPr>
            <p:spPr bwMode="auto">
              <a:xfrm>
                <a:off x="4142" y="1622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6" name="Freeform 88"/>
              <p:cNvSpPr>
                <a:spLocks/>
              </p:cNvSpPr>
              <p:nvPr/>
            </p:nvSpPr>
            <p:spPr bwMode="auto">
              <a:xfrm>
                <a:off x="4120" y="1613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7" name="Freeform 89"/>
              <p:cNvSpPr>
                <a:spLocks/>
              </p:cNvSpPr>
              <p:nvPr/>
            </p:nvSpPr>
            <p:spPr bwMode="auto">
              <a:xfrm>
                <a:off x="4097" y="1604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8" name="Freeform 90"/>
              <p:cNvSpPr>
                <a:spLocks/>
              </p:cNvSpPr>
              <p:nvPr/>
            </p:nvSpPr>
            <p:spPr bwMode="auto">
              <a:xfrm>
                <a:off x="4074" y="159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9" name="Freeform 91"/>
              <p:cNvSpPr>
                <a:spLocks/>
              </p:cNvSpPr>
              <p:nvPr/>
            </p:nvSpPr>
            <p:spPr bwMode="auto">
              <a:xfrm>
                <a:off x="4052" y="1585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0" name="Freeform 92"/>
              <p:cNvSpPr>
                <a:spLocks/>
              </p:cNvSpPr>
              <p:nvPr/>
            </p:nvSpPr>
            <p:spPr bwMode="auto">
              <a:xfrm>
                <a:off x="4029" y="157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1" name="Freeform 93"/>
              <p:cNvSpPr>
                <a:spLocks/>
              </p:cNvSpPr>
              <p:nvPr/>
            </p:nvSpPr>
            <p:spPr bwMode="auto">
              <a:xfrm>
                <a:off x="4254" y="164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2 w 24"/>
                  <a:gd name="T3" fmla="*/ 19 h 24"/>
                  <a:gd name="T4" fmla="*/ 0 w 24"/>
                  <a:gd name="T5" fmla="*/ 14 h 24"/>
                  <a:gd name="T6" fmla="*/ 5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4 w 24"/>
                  <a:gd name="T13" fmla="*/ 10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2" name="Freeform 94"/>
              <p:cNvSpPr>
                <a:spLocks/>
              </p:cNvSpPr>
              <p:nvPr/>
            </p:nvSpPr>
            <p:spPr bwMode="auto">
              <a:xfrm>
                <a:off x="4231" y="1633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3" name="Freeform 95"/>
              <p:cNvSpPr>
                <a:spLocks/>
              </p:cNvSpPr>
              <p:nvPr/>
            </p:nvSpPr>
            <p:spPr bwMode="auto">
              <a:xfrm>
                <a:off x="4208" y="1623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4" name="Freeform 96"/>
              <p:cNvSpPr>
                <a:spLocks/>
              </p:cNvSpPr>
              <p:nvPr/>
            </p:nvSpPr>
            <p:spPr bwMode="auto">
              <a:xfrm>
                <a:off x="4186" y="1614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5" name="Freeform 97"/>
              <p:cNvSpPr>
                <a:spLocks/>
              </p:cNvSpPr>
              <p:nvPr/>
            </p:nvSpPr>
            <p:spPr bwMode="auto">
              <a:xfrm>
                <a:off x="4162" y="1605"/>
                <a:ext cx="26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6" name="Freeform 98"/>
              <p:cNvSpPr>
                <a:spLocks/>
              </p:cNvSpPr>
              <p:nvPr/>
            </p:nvSpPr>
            <p:spPr bwMode="auto">
              <a:xfrm>
                <a:off x="4139" y="1596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20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7" name="Freeform 99"/>
              <p:cNvSpPr>
                <a:spLocks/>
              </p:cNvSpPr>
              <p:nvPr/>
            </p:nvSpPr>
            <p:spPr bwMode="auto">
              <a:xfrm>
                <a:off x="4117" y="1586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8" name="Freeform 100"/>
              <p:cNvSpPr>
                <a:spLocks/>
              </p:cNvSpPr>
              <p:nvPr/>
            </p:nvSpPr>
            <p:spPr bwMode="auto">
              <a:xfrm>
                <a:off x="4094" y="1577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9" name="Freeform 101"/>
              <p:cNvSpPr>
                <a:spLocks/>
              </p:cNvSpPr>
              <p:nvPr/>
            </p:nvSpPr>
            <p:spPr bwMode="auto">
              <a:xfrm>
                <a:off x="4072" y="1568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0" name="Freeform 102"/>
              <p:cNvSpPr>
                <a:spLocks/>
              </p:cNvSpPr>
              <p:nvPr/>
            </p:nvSpPr>
            <p:spPr bwMode="auto">
              <a:xfrm>
                <a:off x="4049" y="1559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1" name="Freeform 103"/>
              <p:cNvSpPr>
                <a:spLocks/>
              </p:cNvSpPr>
              <p:nvPr/>
            </p:nvSpPr>
            <p:spPr bwMode="auto">
              <a:xfrm>
                <a:off x="4017" y="1546"/>
                <a:ext cx="34" cy="28"/>
              </a:xfrm>
              <a:custGeom>
                <a:avLst/>
                <a:gdLst>
                  <a:gd name="T0" fmla="*/ 24 w 34"/>
                  <a:gd name="T1" fmla="*/ 28 h 28"/>
                  <a:gd name="T2" fmla="*/ 2 w 34"/>
                  <a:gd name="T3" fmla="*/ 19 h 28"/>
                  <a:gd name="T4" fmla="*/ 0 w 34"/>
                  <a:gd name="T5" fmla="*/ 14 h 28"/>
                  <a:gd name="T6" fmla="*/ 5 w 34"/>
                  <a:gd name="T7" fmla="*/ 2 h 28"/>
                  <a:gd name="T8" fmla="*/ 10 w 34"/>
                  <a:gd name="T9" fmla="*/ 0 h 28"/>
                  <a:gd name="T10" fmla="*/ 31 w 34"/>
                  <a:gd name="T11" fmla="*/ 9 h 28"/>
                  <a:gd name="T12" fmla="*/ 33 w 34"/>
                  <a:gd name="T13" fmla="*/ 14 h 28"/>
                  <a:gd name="T14" fmla="*/ 28 w 34"/>
                  <a:gd name="T15" fmla="*/ 26 h 28"/>
                  <a:gd name="T16" fmla="*/ 24 w 34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8">
                    <a:moveTo>
                      <a:pt x="24" y="28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10"/>
                      <a:pt x="34" y="12"/>
                      <a:pt x="33" y="1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2" name="Freeform 104"/>
              <p:cNvSpPr>
                <a:spLocks/>
              </p:cNvSpPr>
              <p:nvPr/>
            </p:nvSpPr>
            <p:spPr bwMode="auto">
              <a:xfrm>
                <a:off x="4286" y="1630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3" name="Freeform 105"/>
              <p:cNvSpPr>
                <a:spLocks/>
              </p:cNvSpPr>
              <p:nvPr/>
            </p:nvSpPr>
            <p:spPr bwMode="auto">
              <a:xfrm>
                <a:off x="4263" y="1620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4" name="Freeform 106"/>
              <p:cNvSpPr>
                <a:spLocks/>
              </p:cNvSpPr>
              <p:nvPr/>
            </p:nvSpPr>
            <p:spPr bwMode="auto">
              <a:xfrm>
                <a:off x="4240" y="1611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5" name="Freeform 107"/>
              <p:cNvSpPr>
                <a:spLocks/>
              </p:cNvSpPr>
              <p:nvPr/>
            </p:nvSpPr>
            <p:spPr bwMode="auto">
              <a:xfrm>
                <a:off x="4218" y="1601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1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6" name="Freeform 108"/>
              <p:cNvSpPr>
                <a:spLocks/>
              </p:cNvSpPr>
              <p:nvPr/>
            </p:nvSpPr>
            <p:spPr bwMode="auto">
              <a:xfrm>
                <a:off x="4195" y="1592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7" name="Freeform 109"/>
              <p:cNvSpPr>
                <a:spLocks/>
              </p:cNvSpPr>
              <p:nvPr/>
            </p:nvSpPr>
            <p:spPr bwMode="auto">
              <a:xfrm>
                <a:off x="4172" y="1583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8" name="Freeform 110"/>
              <p:cNvSpPr>
                <a:spLocks/>
              </p:cNvSpPr>
              <p:nvPr/>
            </p:nvSpPr>
            <p:spPr bwMode="auto">
              <a:xfrm>
                <a:off x="4149" y="1574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9" name="Freeform 111"/>
              <p:cNvSpPr>
                <a:spLocks/>
              </p:cNvSpPr>
              <p:nvPr/>
            </p:nvSpPr>
            <p:spPr bwMode="auto">
              <a:xfrm>
                <a:off x="4126" y="156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0" name="Freeform 112"/>
              <p:cNvSpPr>
                <a:spLocks/>
              </p:cNvSpPr>
              <p:nvPr/>
            </p:nvSpPr>
            <p:spPr bwMode="auto">
              <a:xfrm>
                <a:off x="4103" y="1555"/>
                <a:ext cx="25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1" name="Freeform 113"/>
              <p:cNvSpPr>
                <a:spLocks/>
              </p:cNvSpPr>
              <p:nvPr/>
            </p:nvSpPr>
            <p:spPr bwMode="auto">
              <a:xfrm>
                <a:off x="4081" y="1546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20 h 25"/>
                  <a:gd name="T4" fmla="*/ 0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2" name="Freeform 114"/>
              <p:cNvSpPr>
                <a:spLocks/>
              </p:cNvSpPr>
              <p:nvPr/>
            </p:nvSpPr>
            <p:spPr bwMode="auto">
              <a:xfrm>
                <a:off x="4048" y="1533"/>
                <a:ext cx="35" cy="29"/>
              </a:xfrm>
              <a:custGeom>
                <a:avLst/>
                <a:gdLst>
                  <a:gd name="T0" fmla="*/ 25 w 35"/>
                  <a:gd name="T1" fmla="*/ 28 h 29"/>
                  <a:gd name="T2" fmla="*/ 3 w 35"/>
                  <a:gd name="T3" fmla="*/ 20 h 29"/>
                  <a:gd name="T4" fmla="*/ 1 w 35"/>
                  <a:gd name="T5" fmla="*/ 15 h 29"/>
                  <a:gd name="T6" fmla="*/ 6 w 35"/>
                  <a:gd name="T7" fmla="*/ 3 h 29"/>
                  <a:gd name="T8" fmla="*/ 11 w 35"/>
                  <a:gd name="T9" fmla="*/ 1 h 29"/>
                  <a:gd name="T10" fmla="*/ 32 w 35"/>
                  <a:gd name="T11" fmla="*/ 9 h 29"/>
                  <a:gd name="T12" fmla="*/ 34 w 35"/>
                  <a:gd name="T13" fmla="*/ 14 h 29"/>
                  <a:gd name="T14" fmla="*/ 29 w 35"/>
                  <a:gd name="T15" fmla="*/ 26 h 29"/>
                  <a:gd name="T16" fmla="*/ 25 w 35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9">
                    <a:moveTo>
                      <a:pt x="25" y="28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10"/>
                      <a:pt x="35" y="12"/>
                      <a:pt x="34" y="14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8"/>
                      <a:pt x="26" y="29"/>
                      <a:pt x="25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3" name="Freeform 115"/>
              <p:cNvSpPr>
                <a:spLocks/>
              </p:cNvSpPr>
              <p:nvPr/>
            </p:nvSpPr>
            <p:spPr bwMode="auto">
              <a:xfrm>
                <a:off x="4025" y="152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4 w 24"/>
                  <a:gd name="T13" fmla="*/ 9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9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4" name="Freeform 116"/>
              <p:cNvSpPr>
                <a:spLocks/>
              </p:cNvSpPr>
              <p:nvPr/>
            </p:nvSpPr>
            <p:spPr bwMode="auto">
              <a:xfrm>
                <a:off x="4110" y="1473"/>
                <a:ext cx="149" cy="113"/>
              </a:xfrm>
              <a:custGeom>
                <a:avLst/>
                <a:gdLst>
                  <a:gd name="T0" fmla="*/ 120 w 148"/>
                  <a:gd name="T1" fmla="*/ 112 h 113"/>
                  <a:gd name="T2" fmla="*/ 2 w 148"/>
                  <a:gd name="T3" fmla="*/ 64 h 113"/>
                  <a:gd name="T4" fmla="*/ 1 w 148"/>
                  <a:gd name="T5" fmla="*/ 60 h 113"/>
                  <a:gd name="T6" fmla="*/ 24 w 148"/>
                  <a:gd name="T7" fmla="*/ 3 h 113"/>
                  <a:gd name="T8" fmla="*/ 28 w 148"/>
                  <a:gd name="T9" fmla="*/ 1 h 113"/>
                  <a:gd name="T10" fmla="*/ 146 w 148"/>
                  <a:gd name="T11" fmla="*/ 49 h 113"/>
                  <a:gd name="T12" fmla="*/ 148 w 148"/>
                  <a:gd name="T13" fmla="*/ 54 h 113"/>
                  <a:gd name="T14" fmla="*/ 125 w 148"/>
                  <a:gd name="T15" fmla="*/ 110 h 113"/>
                  <a:gd name="T16" fmla="*/ 120 w 148"/>
                  <a:gd name="T1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13">
                    <a:moveTo>
                      <a:pt x="120" y="112"/>
                    </a:move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0" y="62"/>
                      <a:pt x="1" y="60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6" y="0"/>
                      <a:pt x="28" y="1"/>
                    </a:cubicBezTo>
                    <a:cubicBezTo>
                      <a:pt x="146" y="49"/>
                      <a:pt x="146" y="49"/>
                      <a:pt x="146" y="49"/>
                    </a:cubicBezTo>
                    <a:cubicBezTo>
                      <a:pt x="148" y="50"/>
                      <a:pt x="148" y="52"/>
                      <a:pt x="148" y="54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4" y="112"/>
                      <a:pt x="122" y="113"/>
                      <a:pt x="120" y="11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5" name="Freeform 117"/>
              <p:cNvSpPr>
                <a:spLocks/>
              </p:cNvSpPr>
              <p:nvPr/>
            </p:nvSpPr>
            <p:spPr bwMode="auto">
              <a:xfrm>
                <a:off x="4202" y="1482"/>
                <a:ext cx="65" cy="37"/>
              </a:xfrm>
              <a:custGeom>
                <a:avLst/>
                <a:gdLst>
                  <a:gd name="T0" fmla="*/ 59 w 65"/>
                  <a:gd name="T1" fmla="*/ 37 h 37"/>
                  <a:gd name="T2" fmla="*/ 1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5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6" name="Freeform 118"/>
              <p:cNvSpPr>
                <a:spLocks/>
              </p:cNvSpPr>
              <p:nvPr/>
            </p:nvSpPr>
            <p:spPr bwMode="auto">
              <a:xfrm>
                <a:off x="4137" y="1456"/>
                <a:ext cx="66" cy="37"/>
              </a:xfrm>
              <a:custGeom>
                <a:avLst/>
                <a:gdLst>
                  <a:gd name="T0" fmla="*/ 59 w 65"/>
                  <a:gd name="T1" fmla="*/ 37 h 37"/>
                  <a:gd name="T2" fmla="*/ 0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4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5" y="24"/>
                      <a:pt x="64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7" name="Freeform 119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431 w 431"/>
                  <a:gd name="T1" fmla="*/ 210 h 210"/>
                  <a:gd name="T2" fmla="*/ 46 w 431"/>
                  <a:gd name="T3" fmla="*/ 0 h 210"/>
                  <a:gd name="T4" fmla="*/ 0 w 431"/>
                  <a:gd name="T5" fmla="*/ 35 h 210"/>
                  <a:gd name="T6" fmla="*/ 431 w 431"/>
                  <a:gd name="T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210">
                    <a:moveTo>
                      <a:pt x="431" y="210"/>
                    </a:moveTo>
                    <a:lnTo>
                      <a:pt x="46" y="0"/>
                    </a:lnTo>
                    <a:lnTo>
                      <a:pt x="0" y="35"/>
                    </a:lnTo>
                    <a:lnTo>
                      <a:pt x="431" y="21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8" name="Freeform 120"/>
              <p:cNvSpPr>
                <a:spLocks/>
              </p:cNvSpPr>
              <p:nvPr/>
            </p:nvSpPr>
            <p:spPr bwMode="auto">
              <a:xfrm>
                <a:off x="3888" y="1337"/>
                <a:ext cx="89" cy="91"/>
              </a:xfrm>
              <a:custGeom>
                <a:avLst/>
                <a:gdLst>
                  <a:gd name="T0" fmla="*/ 14 w 88"/>
                  <a:gd name="T1" fmla="*/ 79 h 91"/>
                  <a:gd name="T2" fmla="*/ 19 w 88"/>
                  <a:gd name="T3" fmla="*/ 23 h 91"/>
                  <a:gd name="T4" fmla="*/ 74 w 88"/>
                  <a:gd name="T5" fmla="*/ 13 h 91"/>
                  <a:gd name="T6" fmla="*/ 69 w 88"/>
                  <a:gd name="T7" fmla="*/ 69 h 91"/>
                  <a:gd name="T8" fmla="*/ 14 w 88"/>
                  <a:gd name="T9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14" y="79"/>
                    </a:moveTo>
                    <a:cubicBezTo>
                      <a:pt x="0" y="66"/>
                      <a:pt x="2" y="41"/>
                      <a:pt x="19" y="23"/>
                    </a:cubicBezTo>
                    <a:cubicBezTo>
                      <a:pt x="36" y="4"/>
                      <a:pt x="61" y="0"/>
                      <a:pt x="74" y="13"/>
                    </a:cubicBezTo>
                    <a:cubicBezTo>
                      <a:pt x="88" y="26"/>
                      <a:pt x="86" y="51"/>
                      <a:pt x="69" y="69"/>
                    </a:cubicBezTo>
                    <a:cubicBezTo>
                      <a:pt x="53" y="87"/>
                      <a:pt x="28" y="91"/>
                      <a:pt x="14" y="7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9" name="Freeform 121"/>
              <p:cNvSpPr>
                <a:spLocks/>
              </p:cNvSpPr>
              <p:nvPr/>
            </p:nvSpPr>
            <p:spPr bwMode="auto">
              <a:xfrm>
                <a:off x="3892" y="1349"/>
                <a:ext cx="73" cy="75"/>
              </a:xfrm>
              <a:custGeom>
                <a:avLst/>
                <a:gdLst>
                  <a:gd name="T0" fmla="*/ 12 w 73"/>
                  <a:gd name="T1" fmla="*/ 65 h 75"/>
                  <a:gd name="T2" fmla="*/ 16 w 73"/>
                  <a:gd name="T3" fmla="*/ 18 h 75"/>
                  <a:gd name="T4" fmla="*/ 62 w 73"/>
                  <a:gd name="T5" fmla="*/ 10 h 75"/>
                  <a:gd name="T6" fmla="*/ 57 w 73"/>
                  <a:gd name="T7" fmla="*/ 57 h 75"/>
                  <a:gd name="T8" fmla="*/ 12 w 73"/>
                  <a:gd name="T9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12" y="65"/>
                    </a:moveTo>
                    <a:cubicBezTo>
                      <a:pt x="0" y="54"/>
                      <a:pt x="2" y="33"/>
                      <a:pt x="16" y="18"/>
                    </a:cubicBezTo>
                    <a:cubicBezTo>
                      <a:pt x="30" y="3"/>
                      <a:pt x="50" y="0"/>
                      <a:pt x="62" y="10"/>
                    </a:cubicBezTo>
                    <a:cubicBezTo>
                      <a:pt x="73" y="21"/>
                      <a:pt x="71" y="42"/>
                      <a:pt x="57" y="57"/>
                    </a:cubicBezTo>
                    <a:cubicBezTo>
                      <a:pt x="44" y="72"/>
                      <a:pt x="23" y="75"/>
                      <a:pt x="12" y="6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0" name="Freeform 122"/>
              <p:cNvSpPr>
                <a:spLocks/>
              </p:cNvSpPr>
              <p:nvPr/>
            </p:nvSpPr>
            <p:spPr bwMode="auto">
              <a:xfrm>
                <a:off x="3901" y="1398"/>
                <a:ext cx="17" cy="18"/>
              </a:xfrm>
              <a:custGeom>
                <a:avLst/>
                <a:gdLst>
                  <a:gd name="T0" fmla="*/ 1 w 17"/>
                  <a:gd name="T1" fmla="*/ 18 h 18"/>
                  <a:gd name="T2" fmla="*/ 0 w 17"/>
                  <a:gd name="T3" fmla="*/ 17 h 18"/>
                  <a:gd name="T4" fmla="*/ 16 w 17"/>
                  <a:gd name="T5" fmla="*/ 0 h 18"/>
                  <a:gd name="T6" fmla="*/ 17 w 17"/>
                  <a:gd name="T7" fmla="*/ 1 h 18"/>
                  <a:gd name="T8" fmla="*/ 1 w 17"/>
                  <a:gd name="T9" fmla="*/ 18 h 18"/>
                  <a:gd name="T10" fmla="*/ 1 w 1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" y="18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1" name="Freeform 123"/>
              <p:cNvSpPr>
                <a:spLocks/>
              </p:cNvSpPr>
              <p:nvPr/>
            </p:nvSpPr>
            <p:spPr bwMode="auto">
              <a:xfrm>
                <a:off x="3903" y="1388"/>
                <a:ext cx="25" cy="26"/>
              </a:xfrm>
              <a:custGeom>
                <a:avLst/>
                <a:gdLst>
                  <a:gd name="T0" fmla="*/ 5 w 25"/>
                  <a:gd name="T1" fmla="*/ 25 h 26"/>
                  <a:gd name="T2" fmla="*/ 1 w 25"/>
                  <a:gd name="T3" fmla="*/ 21 h 26"/>
                  <a:gd name="T4" fmla="*/ 1 w 25"/>
                  <a:gd name="T5" fmla="*/ 18 h 26"/>
                  <a:gd name="T6" fmla="*/ 17 w 25"/>
                  <a:gd name="T7" fmla="*/ 1 h 26"/>
                  <a:gd name="T8" fmla="*/ 20 w 25"/>
                  <a:gd name="T9" fmla="*/ 0 h 26"/>
                  <a:gd name="T10" fmla="*/ 24 w 25"/>
                  <a:gd name="T11" fmla="*/ 4 h 26"/>
                  <a:gd name="T12" fmla="*/ 24 w 25"/>
                  <a:gd name="T13" fmla="*/ 7 h 26"/>
                  <a:gd name="T14" fmla="*/ 8 w 25"/>
                  <a:gd name="T15" fmla="*/ 25 h 26"/>
                  <a:gd name="T16" fmla="*/ 5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5" y="25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5"/>
                      <a:pt x="25" y="6"/>
                      <a:pt x="24" y="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6"/>
                      <a:pt x="6" y="26"/>
                      <a:pt x="5" y="25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2" name="Freeform 124"/>
              <p:cNvSpPr>
                <a:spLocks/>
              </p:cNvSpPr>
              <p:nvPr/>
            </p:nvSpPr>
            <p:spPr bwMode="auto">
              <a:xfrm>
                <a:off x="3906" y="1390"/>
                <a:ext cx="20" cy="21"/>
              </a:xfrm>
              <a:custGeom>
                <a:avLst/>
                <a:gdLst>
                  <a:gd name="T0" fmla="*/ 2 w 20"/>
                  <a:gd name="T1" fmla="*/ 21 h 21"/>
                  <a:gd name="T2" fmla="*/ 0 w 20"/>
                  <a:gd name="T3" fmla="*/ 19 h 21"/>
                  <a:gd name="T4" fmla="*/ 0 w 20"/>
                  <a:gd name="T5" fmla="*/ 17 h 21"/>
                  <a:gd name="T6" fmla="*/ 15 w 20"/>
                  <a:gd name="T7" fmla="*/ 1 h 21"/>
                  <a:gd name="T8" fmla="*/ 17 w 20"/>
                  <a:gd name="T9" fmla="*/ 0 h 21"/>
                  <a:gd name="T10" fmla="*/ 19 w 20"/>
                  <a:gd name="T11" fmla="*/ 2 h 21"/>
                  <a:gd name="T12" fmla="*/ 19 w 20"/>
                  <a:gd name="T13" fmla="*/ 4 h 21"/>
                  <a:gd name="T14" fmla="*/ 4 w 20"/>
                  <a:gd name="T15" fmla="*/ 21 h 21"/>
                  <a:gd name="T16" fmla="*/ 2 w 20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" y="2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19" y="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3" name="Freeform 125"/>
              <p:cNvSpPr>
                <a:spLocks/>
              </p:cNvSpPr>
              <p:nvPr/>
            </p:nvSpPr>
            <p:spPr bwMode="auto">
              <a:xfrm>
                <a:off x="3361" y="1547"/>
                <a:ext cx="52" cy="78"/>
              </a:xfrm>
              <a:custGeom>
                <a:avLst/>
                <a:gdLst>
                  <a:gd name="T0" fmla="*/ 29 w 51"/>
                  <a:gd name="T1" fmla="*/ 0 h 78"/>
                  <a:gd name="T2" fmla="*/ 39 w 51"/>
                  <a:gd name="T3" fmla="*/ 9 h 78"/>
                  <a:gd name="T4" fmla="*/ 50 w 51"/>
                  <a:gd name="T5" fmla="*/ 65 h 78"/>
                  <a:gd name="T6" fmla="*/ 43 w 51"/>
                  <a:gd name="T7" fmla="*/ 73 h 78"/>
                  <a:gd name="T8" fmla="*/ 22 w 51"/>
                  <a:gd name="T9" fmla="*/ 77 h 78"/>
                  <a:gd name="T10" fmla="*/ 13 w 51"/>
                  <a:gd name="T11" fmla="*/ 73 h 78"/>
                  <a:gd name="T12" fmla="*/ 2 w 51"/>
                  <a:gd name="T13" fmla="*/ 16 h 78"/>
                  <a:gd name="T14" fmla="*/ 8 w 51"/>
                  <a:gd name="T15" fmla="*/ 5 h 78"/>
                  <a:gd name="T16" fmla="*/ 29 w 51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8">
                    <a:moveTo>
                      <a:pt x="29" y="0"/>
                    </a:moveTo>
                    <a:cubicBezTo>
                      <a:pt x="34" y="0"/>
                      <a:pt x="38" y="2"/>
                      <a:pt x="39" y="9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1" y="68"/>
                      <a:pt x="48" y="72"/>
                      <a:pt x="43" y="73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18" y="78"/>
                      <a:pt x="13" y="75"/>
                      <a:pt x="13" y="7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0"/>
                      <a:pt x="3" y="5"/>
                      <a:pt x="8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4" name="Freeform 126"/>
              <p:cNvSpPr>
                <a:spLocks/>
              </p:cNvSpPr>
              <p:nvPr/>
            </p:nvSpPr>
            <p:spPr bwMode="auto">
              <a:xfrm>
                <a:off x="3365" y="1568"/>
                <a:ext cx="48" cy="57"/>
              </a:xfrm>
              <a:custGeom>
                <a:avLst/>
                <a:gdLst>
                  <a:gd name="T0" fmla="*/ 0 w 47"/>
                  <a:gd name="T1" fmla="*/ 7 h 57"/>
                  <a:gd name="T2" fmla="*/ 8 w 47"/>
                  <a:gd name="T3" fmla="*/ 50 h 57"/>
                  <a:gd name="T4" fmla="*/ 18 w 47"/>
                  <a:gd name="T5" fmla="*/ 56 h 57"/>
                  <a:gd name="T6" fmla="*/ 39 w 47"/>
                  <a:gd name="T7" fmla="*/ 52 h 57"/>
                  <a:gd name="T8" fmla="*/ 46 w 47"/>
                  <a:gd name="T9" fmla="*/ 42 h 57"/>
                  <a:gd name="T10" fmla="*/ 37 w 47"/>
                  <a:gd name="T11" fmla="*/ 0 h 57"/>
                  <a:gd name="T12" fmla="*/ 0 w 47"/>
                  <a:gd name="T13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7">
                    <a:moveTo>
                      <a:pt x="0" y="7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9" y="54"/>
                      <a:pt x="14" y="57"/>
                      <a:pt x="18" y="56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4" y="51"/>
                      <a:pt x="47" y="47"/>
                      <a:pt x="46" y="42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5" name="Freeform 127"/>
              <p:cNvSpPr>
                <a:spLocks/>
              </p:cNvSpPr>
              <p:nvPr/>
            </p:nvSpPr>
            <p:spPr bwMode="auto">
              <a:xfrm>
                <a:off x="4081" y="2859"/>
                <a:ext cx="56" cy="81"/>
              </a:xfrm>
              <a:custGeom>
                <a:avLst/>
                <a:gdLst>
                  <a:gd name="T0" fmla="*/ 27 w 56"/>
                  <a:gd name="T1" fmla="*/ 1 h 80"/>
                  <a:gd name="T2" fmla="*/ 38 w 56"/>
                  <a:gd name="T3" fmla="*/ 9 h 80"/>
                  <a:gd name="T4" fmla="*/ 56 w 56"/>
                  <a:gd name="T5" fmla="*/ 64 h 80"/>
                  <a:gd name="T6" fmla="*/ 50 w 56"/>
                  <a:gd name="T7" fmla="*/ 72 h 80"/>
                  <a:gd name="T8" fmla="*/ 29 w 56"/>
                  <a:gd name="T9" fmla="*/ 78 h 80"/>
                  <a:gd name="T10" fmla="*/ 19 w 56"/>
                  <a:gd name="T11" fmla="*/ 75 h 80"/>
                  <a:gd name="T12" fmla="*/ 2 w 56"/>
                  <a:gd name="T13" fmla="*/ 20 h 80"/>
                  <a:gd name="T14" fmla="*/ 6 w 56"/>
                  <a:gd name="T15" fmla="*/ 8 h 80"/>
                  <a:gd name="T16" fmla="*/ 27 w 56"/>
                  <a:gd name="T17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0">
                    <a:moveTo>
                      <a:pt x="27" y="1"/>
                    </a:moveTo>
                    <a:cubicBezTo>
                      <a:pt x="32" y="0"/>
                      <a:pt x="36" y="2"/>
                      <a:pt x="38" y="9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6"/>
                      <a:pt x="54" y="70"/>
                      <a:pt x="50" y="72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24" y="80"/>
                      <a:pt x="20" y="77"/>
                      <a:pt x="19" y="7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9"/>
                      <a:pt x="6" y="8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6" name="Freeform 128"/>
              <p:cNvSpPr>
                <a:spLocks/>
              </p:cNvSpPr>
              <p:nvPr/>
            </p:nvSpPr>
            <p:spPr bwMode="auto">
              <a:xfrm>
                <a:off x="4086" y="2879"/>
                <a:ext cx="51" cy="61"/>
              </a:xfrm>
              <a:custGeom>
                <a:avLst/>
                <a:gdLst>
                  <a:gd name="T0" fmla="*/ 0 w 51"/>
                  <a:gd name="T1" fmla="*/ 12 h 60"/>
                  <a:gd name="T2" fmla="*/ 13 w 51"/>
                  <a:gd name="T3" fmla="*/ 53 h 60"/>
                  <a:gd name="T4" fmla="*/ 24 w 51"/>
                  <a:gd name="T5" fmla="*/ 58 h 60"/>
                  <a:gd name="T6" fmla="*/ 45 w 51"/>
                  <a:gd name="T7" fmla="*/ 52 h 60"/>
                  <a:gd name="T8" fmla="*/ 50 w 51"/>
                  <a:gd name="T9" fmla="*/ 41 h 60"/>
                  <a:gd name="T10" fmla="*/ 36 w 51"/>
                  <a:gd name="T11" fmla="*/ 0 h 60"/>
                  <a:gd name="T12" fmla="*/ 0 w 51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0">
                    <a:moveTo>
                      <a:pt x="0" y="12"/>
                    </a:moveTo>
                    <a:cubicBezTo>
                      <a:pt x="13" y="53"/>
                      <a:pt x="13" y="53"/>
                      <a:pt x="13" y="53"/>
                    </a:cubicBezTo>
                    <a:cubicBezTo>
                      <a:pt x="15" y="57"/>
                      <a:pt x="19" y="60"/>
                      <a:pt x="24" y="5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9" y="50"/>
                      <a:pt x="51" y="46"/>
                      <a:pt x="50" y="41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7" name="Freeform 129"/>
              <p:cNvSpPr>
                <a:spLocks/>
              </p:cNvSpPr>
              <p:nvPr/>
            </p:nvSpPr>
            <p:spPr bwMode="auto">
              <a:xfrm>
                <a:off x="3431" y="1506"/>
                <a:ext cx="160" cy="139"/>
              </a:xfrm>
              <a:custGeom>
                <a:avLst/>
                <a:gdLst>
                  <a:gd name="T0" fmla="*/ 160 w 160"/>
                  <a:gd name="T1" fmla="*/ 107 h 139"/>
                  <a:gd name="T2" fmla="*/ 88 w 160"/>
                  <a:gd name="T3" fmla="*/ 139 h 139"/>
                  <a:gd name="T4" fmla="*/ 34 w 160"/>
                  <a:gd name="T5" fmla="*/ 128 h 139"/>
                  <a:gd name="T6" fmla="*/ 34 w 160"/>
                  <a:gd name="T7" fmla="*/ 128 h 139"/>
                  <a:gd name="T8" fmla="*/ 0 w 160"/>
                  <a:gd name="T9" fmla="*/ 49 h 139"/>
                  <a:gd name="T10" fmla="*/ 112 w 160"/>
                  <a:gd name="T11" fmla="*/ 0 h 139"/>
                  <a:gd name="T12" fmla="*/ 160 w 160"/>
                  <a:gd name="T13" fmla="*/ 10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60" y="107"/>
                    </a:moveTo>
                    <a:lnTo>
                      <a:pt x="88" y="139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0" y="49"/>
                    </a:lnTo>
                    <a:lnTo>
                      <a:pt x="112" y="0"/>
                    </a:lnTo>
                    <a:lnTo>
                      <a:pt x="160" y="107"/>
                    </a:lnTo>
                    <a:close/>
                  </a:path>
                </a:pathLst>
              </a:custGeom>
              <a:solidFill>
                <a:srgbClr val="F4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8" name="Freeform 130"/>
              <p:cNvSpPr>
                <a:spLocks/>
              </p:cNvSpPr>
              <p:nvPr/>
            </p:nvSpPr>
            <p:spPr bwMode="auto">
              <a:xfrm>
                <a:off x="3530" y="1506"/>
                <a:ext cx="61" cy="113"/>
              </a:xfrm>
              <a:custGeom>
                <a:avLst/>
                <a:gdLst>
                  <a:gd name="T0" fmla="*/ 13 w 61"/>
                  <a:gd name="T1" fmla="*/ 0 h 113"/>
                  <a:gd name="T2" fmla="*/ 61 w 61"/>
                  <a:gd name="T3" fmla="*/ 107 h 113"/>
                  <a:gd name="T4" fmla="*/ 47 w 61"/>
                  <a:gd name="T5" fmla="*/ 113 h 113"/>
                  <a:gd name="T6" fmla="*/ 0 w 61"/>
                  <a:gd name="T7" fmla="*/ 6 h 113"/>
                  <a:gd name="T8" fmla="*/ 13 w 61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13">
                    <a:moveTo>
                      <a:pt x="13" y="0"/>
                    </a:moveTo>
                    <a:lnTo>
                      <a:pt x="61" y="107"/>
                    </a:lnTo>
                    <a:lnTo>
                      <a:pt x="47" y="113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69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9" name="Freeform 131"/>
              <p:cNvSpPr>
                <a:spLocks/>
              </p:cNvSpPr>
              <p:nvPr/>
            </p:nvSpPr>
            <p:spPr bwMode="auto">
              <a:xfrm>
                <a:off x="3465" y="1614"/>
                <a:ext cx="54" cy="31"/>
              </a:xfrm>
              <a:custGeom>
                <a:avLst/>
                <a:gdLst>
                  <a:gd name="T0" fmla="*/ 54 w 54"/>
                  <a:gd name="T1" fmla="*/ 31 h 31"/>
                  <a:gd name="T2" fmla="*/ 0 w 54"/>
                  <a:gd name="T3" fmla="*/ 20 h 31"/>
                  <a:gd name="T4" fmla="*/ 0 w 54"/>
                  <a:gd name="T5" fmla="*/ 20 h 31"/>
                  <a:gd name="T6" fmla="*/ 41 w 54"/>
                  <a:gd name="T7" fmla="*/ 0 h 31"/>
                  <a:gd name="T8" fmla="*/ 54 w 5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54" y="31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41" y="0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D6D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0" name="Freeform 132"/>
              <p:cNvSpPr>
                <a:spLocks/>
              </p:cNvSpPr>
              <p:nvPr/>
            </p:nvSpPr>
            <p:spPr bwMode="auto">
              <a:xfrm>
                <a:off x="4339" y="2956"/>
                <a:ext cx="91" cy="123"/>
              </a:xfrm>
              <a:custGeom>
                <a:avLst/>
                <a:gdLst>
                  <a:gd name="T0" fmla="*/ 77 w 90"/>
                  <a:gd name="T1" fmla="*/ 0 h 123"/>
                  <a:gd name="T2" fmla="*/ 77 w 90"/>
                  <a:gd name="T3" fmla="*/ 0 h 123"/>
                  <a:gd name="T4" fmla="*/ 4 w 90"/>
                  <a:gd name="T5" fmla="*/ 6 h 123"/>
                  <a:gd name="T6" fmla="*/ 1 w 90"/>
                  <a:gd name="T7" fmla="*/ 7 h 123"/>
                  <a:gd name="T8" fmla="*/ 0 w 90"/>
                  <a:gd name="T9" fmla="*/ 10 h 123"/>
                  <a:gd name="T10" fmla="*/ 3 w 90"/>
                  <a:gd name="T11" fmla="*/ 41 h 123"/>
                  <a:gd name="T12" fmla="*/ 3 w 90"/>
                  <a:gd name="T13" fmla="*/ 41 h 123"/>
                  <a:gd name="T14" fmla="*/ 3 w 90"/>
                  <a:gd name="T15" fmla="*/ 42 h 123"/>
                  <a:gd name="T16" fmla="*/ 9 w 90"/>
                  <a:gd name="T17" fmla="*/ 119 h 123"/>
                  <a:gd name="T18" fmla="*/ 10 w 90"/>
                  <a:gd name="T19" fmla="*/ 122 h 123"/>
                  <a:gd name="T20" fmla="*/ 13 w 90"/>
                  <a:gd name="T21" fmla="*/ 123 h 123"/>
                  <a:gd name="T22" fmla="*/ 13 w 90"/>
                  <a:gd name="T23" fmla="*/ 123 h 123"/>
                  <a:gd name="T24" fmla="*/ 86 w 90"/>
                  <a:gd name="T25" fmla="*/ 117 h 123"/>
                  <a:gd name="T26" fmla="*/ 89 w 90"/>
                  <a:gd name="T27" fmla="*/ 116 h 123"/>
                  <a:gd name="T28" fmla="*/ 90 w 90"/>
                  <a:gd name="T29" fmla="*/ 113 h 123"/>
                  <a:gd name="T30" fmla="*/ 84 w 90"/>
                  <a:gd name="T31" fmla="*/ 36 h 123"/>
                  <a:gd name="T32" fmla="*/ 81 w 90"/>
                  <a:gd name="T33" fmla="*/ 4 h 123"/>
                  <a:gd name="T34" fmla="*/ 80 w 90"/>
                  <a:gd name="T35" fmla="*/ 1 h 123"/>
                  <a:gd name="T36" fmla="*/ 77 w 90"/>
                  <a:gd name="T3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23">
                    <a:moveTo>
                      <a:pt x="77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0"/>
                      <a:pt x="9" y="121"/>
                      <a:pt x="10" y="122"/>
                    </a:cubicBezTo>
                    <a:cubicBezTo>
                      <a:pt x="11" y="122"/>
                      <a:pt x="12" y="123"/>
                      <a:pt x="13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86" y="117"/>
                      <a:pt x="86" y="117"/>
                      <a:pt x="86" y="117"/>
                    </a:cubicBezTo>
                    <a:cubicBezTo>
                      <a:pt x="87" y="117"/>
                      <a:pt x="88" y="116"/>
                      <a:pt x="89" y="116"/>
                    </a:cubicBezTo>
                    <a:cubicBezTo>
                      <a:pt x="89" y="115"/>
                      <a:pt x="90" y="114"/>
                      <a:pt x="90" y="113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3"/>
                      <a:pt x="81" y="2"/>
                      <a:pt x="80" y="1"/>
                    </a:cubicBezTo>
                    <a:cubicBezTo>
                      <a:pt x="79" y="0"/>
                      <a:pt x="78" y="0"/>
                      <a:pt x="77" y="0"/>
                    </a:cubicBezTo>
                  </a:path>
                </a:pathLst>
              </a:custGeom>
              <a:solidFill>
                <a:srgbClr val="666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1" name="Freeform 133"/>
              <p:cNvSpPr>
                <a:spLocks/>
              </p:cNvSpPr>
              <p:nvPr/>
            </p:nvSpPr>
            <p:spPr bwMode="auto">
              <a:xfrm>
                <a:off x="4338" y="2997"/>
                <a:ext cx="88" cy="87"/>
              </a:xfrm>
              <a:custGeom>
                <a:avLst/>
                <a:gdLst>
                  <a:gd name="T0" fmla="*/ 81 w 87"/>
                  <a:gd name="T1" fmla="*/ 0 h 87"/>
                  <a:gd name="T2" fmla="*/ 0 w 87"/>
                  <a:gd name="T3" fmla="*/ 6 h 87"/>
                  <a:gd name="T4" fmla="*/ 6 w 87"/>
                  <a:gd name="T5" fmla="*/ 83 h 87"/>
                  <a:gd name="T6" fmla="*/ 7 w 87"/>
                  <a:gd name="T7" fmla="*/ 86 h 87"/>
                  <a:gd name="T8" fmla="*/ 10 w 87"/>
                  <a:gd name="T9" fmla="*/ 87 h 87"/>
                  <a:gd name="T10" fmla="*/ 83 w 87"/>
                  <a:gd name="T11" fmla="*/ 81 h 87"/>
                  <a:gd name="T12" fmla="*/ 86 w 87"/>
                  <a:gd name="T13" fmla="*/ 80 h 87"/>
                  <a:gd name="T14" fmla="*/ 87 w 87"/>
                  <a:gd name="T15" fmla="*/ 77 h 87"/>
                  <a:gd name="T16" fmla="*/ 81 w 8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4"/>
                      <a:pt x="6" y="85"/>
                      <a:pt x="7" y="86"/>
                    </a:cubicBezTo>
                    <a:cubicBezTo>
                      <a:pt x="8" y="87"/>
                      <a:pt x="9" y="87"/>
                      <a:pt x="10" y="87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4" y="81"/>
                      <a:pt x="85" y="81"/>
                      <a:pt x="86" y="80"/>
                    </a:cubicBezTo>
                    <a:cubicBezTo>
                      <a:pt x="86" y="79"/>
                      <a:pt x="87" y="78"/>
                      <a:pt x="87" y="7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6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2" name="Freeform 134"/>
              <p:cNvSpPr>
                <a:spLocks/>
              </p:cNvSpPr>
              <p:nvPr/>
            </p:nvSpPr>
            <p:spPr bwMode="auto">
              <a:xfrm>
                <a:off x="4347" y="3009"/>
                <a:ext cx="30" cy="12"/>
              </a:xfrm>
              <a:custGeom>
                <a:avLst/>
                <a:gdLst>
                  <a:gd name="T0" fmla="*/ 29 w 29"/>
                  <a:gd name="T1" fmla="*/ 9 h 12"/>
                  <a:gd name="T2" fmla="*/ 28 w 29"/>
                  <a:gd name="T3" fmla="*/ 10 h 12"/>
                  <a:gd name="T4" fmla="*/ 1 w 29"/>
                  <a:gd name="T5" fmla="*/ 12 h 12"/>
                  <a:gd name="T6" fmla="*/ 1 w 29"/>
                  <a:gd name="T7" fmla="*/ 11 h 12"/>
                  <a:gd name="T8" fmla="*/ 0 w 29"/>
                  <a:gd name="T9" fmla="*/ 2 h 12"/>
                  <a:gd name="T10" fmla="*/ 1 w 29"/>
                  <a:gd name="T11" fmla="*/ 2 h 12"/>
                  <a:gd name="T12" fmla="*/ 27 w 29"/>
                  <a:gd name="T13" fmla="*/ 0 h 12"/>
                  <a:gd name="T14" fmla="*/ 28 w 29"/>
                  <a:gd name="T15" fmla="*/ 0 h 12"/>
                  <a:gd name="T16" fmla="*/ 29 w 29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29" y="9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3" name="Freeform 135"/>
              <p:cNvSpPr>
                <a:spLocks/>
              </p:cNvSpPr>
              <p:nvPr/>
            </p:nvSpPr>
            <p:spPr bwMode="auto">
              <a:xfrm>
                <a:off x="4384" y="3007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8A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4" name="Freeform 136"/>
              <p:cNvSpPr>
                <a:spLocks/>
              </p:cNvSpPr>
              <p:nvPr/>
            </p:nvSpPr>
            <p:spPr bwMode="auto">
              <a:xfrm>
                <a:off x="4403" y="3006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lnTo>
                      <a:pt x="1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5" name="Freeform 137"/>
              <p:cNvSpPr>
                <a:spLocks/>
              </p:cNvSpPr>
              <p:nvPr/>
            </p:nvSpPr>
            <p:spPr bwMode="auto">
              <a:xfrm>
                <a:off x="4348" y="3028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6" name="Freeform 138"/>
              <p:cNvSpPr>
                <a:spLocks/>
              </p:cNvSpPr>
              <p:nvPr/>
            </p:nvSpPr>
            <p:spPr bwMode="auto">
              <a:xfrm>
                <a:off x="4368" y="302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1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7" name="Freeform 139"/>
              <p:cNvSpPr>
                <a:spLocks/>
              </p:cNvSpPr>
              <p:nvPr/>
            </p:nvSpPr>
            <p:spPr bwMode="auto">
              <a:xfrm>
                <a:off x="4386" y="3025"/>
                <a:ext cx="10" cy="11"/>
              </a:xfrm>
              <a:custGeom>
                <a:avLst/>
                <a:gdLst>
                  <a:gd name="T0" fmla="*/ 10 w 10"/>
                  <a:gd name="T1" fmla="*/ 10 h 11"/>
                  <a:gd name="T2" fmla="*/ 10 w 10"/>
                  <a:gd name="T3" fmla="*/ 10 h 11"/>
                  <a:gd name="T4" fmla="*/ 1 w 10"/>
                  <a:gd name="T5" fmla="*/ 11 h 11"/>
                  <a:gd name="T6" fmla="*/ 1 w 10"/>
                  <a:gd name="T7" fmla="*/ 10 h 11"/>
                  <a:gd name="T8" fmla="*/ 0 w 10"/>
                  <a:gd name="T9" fmla="*/ 2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8" name="Freeform 140"/>
              <p:cNvSpPr>
                <a:spLocks/>
              </p:cNvSpPr>
              <p:nvPr/>
            </p:nvSpPr>
            <p:spPr bwMode="auto">
              <a:xfrm>
                <a:off x="4404" y="3024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9" name="Freeform 141"/>
              <p:cNvSpPr>
                <a:spLocks/>
              </p:cNvSpPr>
              <p:nvPr/>
            </p:nvSpPr>
            <p:spPr bwMode="auto">
              <a:xfrm>
                <a:off x="4350" y="304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9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0" name="Freeform 142"/>
              <p:cNvSpPr>
                <a:spLocks/>
              </p:cNvSpPr>
              <p:nvPr/>
            </p:nvSpPr>
            <p:spPr bwMode="auto">
              <a:xfrm>
                <a:off x="4369" y="3045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1" name="Freeform 143"/>
              <p:cNvSpPr>
                <a:spLocks/>
              </p:cNvSpPr>
              <p:nvPr/>
            </p:nvSpPr>
            <p:spPr bwMode="auto">
              <a:xfrm>
                <a:off x="4387" y="3044"/>
                <a:ext cx="11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10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2" name="Freeform 144"/>
              <p:cNvSpPr>
                <a:spLocks/>
              </p:cNvSpPr>
              <p:nvPr/>
            </p:nvSpPr>
            <p:spPr bwMode="auto">
              <a:xfrm>
                <a:off x="4351" y="3065"/>
                <a:ext cx="12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9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1" y="9"/>
                      <a:pt x="11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3" name="Freeform 145"/>
              <p:cNvSpPr>
                <a:spLocks/>
              </p:cNvSpPr>
              <p:nvPr/>
            </p:nvSpPr>
            <p:spPr bwMode="auto">
              <a:xfrm>
                <a:off x="4370" y="3063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4" name="Freeform 146"/>
              <p:cNvSpPr>
                <a:spLocks/>
              </p:cNvSpPr>
              <p:nvPr/>
            </p:nvSpPr>
            <p:spPr bwMode="auto">
              <a:xfrm>
                <a:off x="4389" y="3062"/>
                <a:ext cx="10" cy="11"/>
              </a:xfrm>
              <a:custGeom>
                <a:avLst/>
                <a:gdLst>
                  <a:gd name="T0" fmla="*/ 10 w 10"/>
                  <a:gd name="T1" fmla="*/ 9 h 11"/>
                  <a:gd name="T2" fmla="*/ 10 w 10"/>
                  <a:gd name="T3" fmla="*/ 10 h 11"/>
                  <a:gd name="T4" fmla="*/ 1 w 10"/>
                  <a:gd name="T5" fmla="*/ 11 h 11"/>
                  <a:gd name="T6" fmla="*/ 0 w 10"/>
                  <a:gd name="T7" fmla="*/ 10 h 11"/>
                  <a:gd name="T8" fmla="*/ 0 w 10"/>
                  <a:gd name="T9" fmla="*/ 1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5" name="Freeform 147"/>
              <p:cNvSpPr>
                <a:spLocks/>
              </p:cNvSpPr>
              <p:nvPr/>
            </p:nvSpPr>
            <p:spPr bwMode="auto">
              <a:xfrm>
                <a:off x="4407" y="3060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1 h 11"/>
                  <a:gd name="T8" fmla="*/ 0 w 11"/>
                  <a:gd name="T9" fmla="*/ 2 h 11"/>
                  <a:gd name="T10" fmla="*/ 1 w 11"/>
                  <a:gd name="T11" fmla="*/ 1 h 11"/>
                  <a:gd name="T12" fmla="*/ 9 w 11"/>
                  <a:gd name="T13" fmla="*/ 1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6" name="Freeform 148"/>
              <p:cNvSpPr>
                <a:spLocks/>
              </p:cNvSpPr>
              <p:nvPr/>
            </p:nvSpPr>
            <p:spPr bwMode="auto">
              <a:xfrm>
                <a:off x="4405" y="3042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1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1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7" name="Freeform 149"/>
              <p:cNvSpPr>
                <a:spLocks/>
              </p:cNvSpPr>
              <p:nvPr/>
            </p:nvSpPr>
            <p:spPr bwMode="auto">
              <a:xfrm>
                <a:off x="4335" y="2961"/>
                <a:ext cx="85" cy="42"/>
              </a:xfrm>
              <a:custGeom>
                <a:avLst/>
                <a:gdLst>
                  <a:gd name="T0" fmla="*/ 81 w 84"/>
                  <a:gd name="T1" fmla="*/ 4 h 42"/>
                  <a:gd name="T2" fmla="*/ 80 w 84"/>
                  <a:gd name="T3" fmla="*/ 1 h 42"/>
                  <a:gd name="T4" fmla="*/ 77 w 84"/>
                  <a:gd name="T5" fmla="*/ 0 h 42"/>
                  <a:gd name="T6" fmla="*/ 4 w 84"/>
                  <a:gd name="T7" fmla="*/ 6 h 42"/>
                  <a:gd name="T8" fmla="*/ 1 w 84"/>
                  <a:gd name="T9" fmla="*/ 7 h 42"/>
                  <a:gd name="T10" fmla="*/ 0 w 84"/>
                  <a:gd name="T11" fmla="*/ 10 h 42"/>
                  <a:gd name="T12" fmla="*/ 3 w 84"/>
                  <a:gd name="T13" fmla="*/ 42 h 42"/>
                  <a:gd name="T14" fmla="*/ 84 w 84"/>
                  <a:gd name="T15" fmla="*/ 36 h 42"/>
                  <a:gd name="T16" fmla="*/ 81 w 84"/>
                  <a:gd name="T17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42">
                    <a:moveTo>
                      <a:pt x="81" y="4"/>
                    </a:moveTo>
                    <a:cubicBezTo>
                      <a:pt x="81" y="3"/>
                      <a:pt x="81" y="2"/>
                      <a:pt x="80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84" y="36"/>
                      <a:pt x="84" y="36"/>
                      <a:pt x="84" y="36"/>
                    </a:cubicBez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263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8" name="Freeform 150"/>
              <p:cNvSpPr>
                <a:spLocks/>
              </p:cNvSpPr>
              <p:nvPr/>
            </p:nvSpPr>
            <p:spPr bwMode="auto">
              <a:xfrm>
                <a:off x="4343" y="2968"/>
                <a:ext cx="70" cy="28"/>
              </a:xfrm>
              <a:custGeom>
                <a:avLst/>
                <a:gdLst>
                  <a:gd name="T0" fmla="*/ 3 w 69"/>
                  <a:gd name="T1" fmla="*/ 28 h 28"/>
                  <a:gd name="T2" fmla="*/ 2 w 69"/>
                  <a:gd name="T3" fmla="*/ 28 h 28"/>
                  <a:gd name="T4" fmla="*/ 1 w 69"/>
                  <a:gd name="T5" fmla="*/ 26 h 28"/>
                  <a:gd name="T6" fmla="*/ 0 w 69"/>
                  <a:gd name="T7" fmla="*/ 8 h 28"/>
                  <a:gd name="T8" fmla="*/ 0 w 69"/>
                  <a:gd name="T9" fmla="*/ 6 h 28"/>
                  <a:gd name="T10" fmla="*/ 2 w 69"/>
                  <a:gd name="T11" fmla="*/ 5 h 28"/>
                  <a:gd name="T12" fmla="*/ 65 w 69"/>
                  <a:gd name="T13" fmla="*/ 0 h 28"/>
                  <a:gd name="T14" fmla="*/ 67 w 69"/>
                  <a:gd name="T15" fmla="*/ 1 h 28"/>
                  <a:gd name="T16" fmla="*/ 67 w 69"/>
                  <a:gd name="T17" fmla="*/ 2 h 28"/>
                  <a:gd name="T18" fmla="*/ 69 w 69"/>
                  <a:gd name="T19" fmla="*/ 21 h 28"/>
                  <a:gd name="T20" fmla="*/ 68 w 69"/>
                  <a:gd name="T21" fmla="*/ 23 h 28"/>
                  <a:gd name="T22" fmla="*/ 67 w 69"/>
                  <a:gd name="T23" fmla="*/ 23 h 28"/>
                  <a:gd name="T24" fmla="*/ 3 w 69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28">
                    <a:moveTo>
                      <a:pt x="3" y="28"/>
                    </a:moveTo>
                    <a:cubicBezTo>
                      <a:pt x="3" y="28"/>
                      <a:pt x="2" y="28"/>
                      <a:pt x="2" y="28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1"/>
                    </a:cubicBezTo>
                    <a:cubicBezTo>
                      <a:pt x="67" y="1"/>
                      <a:pt x="67" y="2"/>
                      <a:pt x="67" y="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2"/>
                      <a:pt x="68" y="23"/>
                    </a:cubicBezTo>
                    <a:cubicBezTo>
                      <a:pt x="68" y="23"/>
                      <a:pt x="67" y="23"/>
                      <a:pt x="67" y="23"/>
                    </a:cubicBez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73B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9" name="Freeform 151"/>
              <p:cNvSpPr>
                <a:spLocks/>
              </p:cNvSpPr>
              <p:nvPr/>
            </p:nvSpPr>
            <p:spPr bwMode="auto">
              <a:xfrm>
                <a:off x="4338" y="2996"/>
                <a:ext cx="82" cy="7"/>
              </a:xfrm>
              <a:custGeom>
                <a:avLst/>
                <a:gdLst>
                  <a:gd name="T0" fmla="*/ 82 w 82"/>
                  <a:gd name="T1" fmla="*/ 1 h 7"/>
                  <a:gd name="T2" fmla="*/ 0 w 82"/>
                  <a:gd name="T3" fmla="*/ 7 h 7"/>
                  <a:gd name="T4" fmla="*/ 0 w 82"/>
                  <a:gd name="T5" fmla="*/ 6 h 7"/>
                  <a:gd name="T6" fmla="*/ 82 w 82"/>
                  <a:gd name="T7" fmla="*/ 0 h 7"/>
                  <a:gd name="T8" fmla="*/ 82 w 8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">
                    <a:moveTo>
                      <a:pt x="82" y="1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1E2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0" name="Rectangle 152"/>
              <p:cNvSpPr>
                <a:spLocks noChangeArrowheads="1"/>
              </p:cNvSpPr>
              <p:nvPr/>
            </p:nvSpPr>
            <p:spPr bwMode="auto">
              <a:xfrm>
                <a:off x="3837" y="3121"/>
                <a:ext cx="43" cy="89"/>
              </a:xfrm>
              <a:prstGeom prst="rect">
                <a:avLst/>
              </a:pr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1" name="Freeform 153"/>
              <p:cNvSpPr>
                <a:spLocks/>
              </p:cNvSpPr>
              <p:nvPr/>
            </p:nvSpPr>
            <p:spPr bwMode="auto">
              <a:xfrm>
                <a:off x="3840" y="312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4 w 6"/>
                  <a:gd name="T3" fmla="*/ 9 h 9"/>
                  <a:gd name="T4" fmla="*/ 6 w 6"/>
                  <a:gd name="T5" fmla="*/ 8 h 9"/>
                  <a:gd name="T6" fmla="*/ 1 w 6"/>
                  <a:gd name="T7" fmla="*/ 0 h 9"/>
                  <a:gd name="T8" fmla="*/ 0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4" y="9"/>
                    </a:lnTo>
                    <a:lnTo>
                      <a:pt x="6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2" name="Freeform 154"/>
              <p:cNvSpPr>
                <a:spLocks/>
              </p:cNvSpPr>
              <p:nvPr/>
            </p:nvSpPr>
            <p:spPr bwMode="auto">
              <a:xfrm>
                <a:off x="3840" y="3125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10 h 10"/>
                  <a:gd name="T4" fmla="*/ 4 w 4"/>
                  <a:gd name="T5" fmla="*/ 9 h 10"/>
                  <a:gd name="T6" fmla="*/ 0 w 4"/>
                  <a:gd name="T7" fmla="*/ 0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10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3" name="Freeform 155"/>
              <p:cNvSpPr>
                <a:spLocks/>
              </p:cNvSpPr>
              <p:nvPr/>
            </p:nvSpPr>
            <p:spPr bwMode="auto">
              <a:xfrm>
                <a:off x="3841" y="3125"/>
                <a:ext cx="6" cy="8"/>
              </a:xfrm>
              <a:custGeom>
                <a:avLst/>
                <a:gdLst>
                  <a:gd name="T0" fmla="*/ 5 w 6"/>
                  <a:gd name="T1" fmla="*/ 8 h 8"/>
                  <a:gd name="T2" fmla="*/ 6 w 6"/>
                  <a:gd name="T3" fmla="*/ 7 h 8"/>
                  <a:gd name="T4" fmla="*/ 1 w 6"/>
                  <a:gd name="T5" fmla="*/ 0 h 8"/>
                  <a:gd name="T6" fmla="*/ 0 w 6"/>
                  <a:gd name="T7" fmla="*/ 0 h 8"/>
                  <a:gd name="T8" fmla="*/ 5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4" name="Freeform 156"/>
              <p:cNvSpPr>
                <a:spLocks/>
              </p:cNvSpPr>
              <p:nvPr/>
            </p:nvSpPr>
            <p:spPr bwMode="auto">
              <a:xfrm>
                <a:off x="3838" y="312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5 h 5"/>
                  <a:gd name="T4" fmla="*/ 2 w 4"/>
                  <a:gd name="T5" fmla="*/ 5 h 5"/>
                  <a:gd name="T6" fmla="*/ 3 w 4"/>
                  <a:gd name="T7" fmla="*/ 5 h 5"/>
                  <a:gd name="T8" fmla="*/ 4 w 4"/>
                  <a:gd name="T9" fmla="*/ 5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5" name="Freeform 157"/>
              <p:cNvSpPr>
                <a:spLocks/>
              </p:cNvSpPr>
              <p:nvPr/>
            </p:nvSpPr>
            <p:spPr bwMode="auto">
              <a:xfrm>
                <a:off x="3842" y="3133"/>
                <a:ext cx="37" cy="78"/>
              </a:xfrm>
              <a:custGeom>
                <a:avLst/>
                <a:gdLst>
                  <a:gd name="T0" fmla="*/ 2 w 37"/>
                  <a:gd name="T1" fmla="*/ 1 h 78"/>
                  <a:gd name="T2" fmla="*/ 1 w 37"/>
                  <a:gd name="T3" fmla="*/ 0 h 78"/>
                  <a:gd name="T4" fmla="*/ 0 w 37"/>
                  <a:gd name="T5" fmla="*/ 2 h 78"/>
                  <a:gd name="T6" fmla="*/ 0 w 37"/>
                  <a:gd name="T7" fmla="*/ 2 h 78"/>
                  <a:gd name="T8" fmla="*/ 35 w 37"/>
                  <a:gd name="T9" fmla="*/ 78 h 78"/>
                  <a:gd name="T10" fmla="*/ 37 w 37"/>
                  <a:gd name="T11" fmla="*/ 77 h 78"/>
                  <a:gd name="T12" fmla="*/ 2 w 37"/>
                  <a:gd name="T13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8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6" name="Freeform 158"/>
              <p:cNvSpPr>
                <a:spLocks/>
              </p:cNvSpPr>
              <p:nvPr/>
            </p:nvSpPr>
            <p:spPr bwMode="auto">
              <a:xfrm>
                <a:off x="3844" y="3132"/>
                <a:ext cx="36" cy="78"/>
              </a:xfrm>
              <a:custGeom>
                <a:avLst/>
                <a:gdLst>
                  <a:gd name="T0" fmla="*/ 2 w 36"/>
                  <a:gd name="T1" fmla="*/ 1 h 78"/>
                  <a:gd name="T2" fmla="*/ 0 w 36"/>
                  <a:gd name="T3" fmla="*/ 0 h 78"/>
                  <a:gd name="T4" fmla="*/ 0 w 36"/>
                  <a:gd name="T5" fmla="*/ 2 h 78"/>
                  <a:gd name="T6" fmla="*/ 35 w 36"/>
                  <a:gd name="T7" fmla="*/ 78 h 78"/>
                  <a:gd name="T8" fmla="*/ 36 w 36"/>
                  <a:gd name="T9" fmla="*/ 77 h 78"/>
                  <a:gd name="T10" fmla="*/ 2 w 36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8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7" name="Freeform 159"/>
              <p:cNvSpPr>
                <a:spLocks/>
              </p:cNvSpPr>
              <p:nvPr/>
            </p:nvSpPr>
            <p:spPr bwMode="auto">
              <a:xfrm>
                <a:off x="3845" y="3131"/>
                <a:ext cx="37" cy="78"/>
              </a:xfrm>
              <a:custGeom>
                <a:avLst/>
                <a:gdLst>
                  <a:gd name="T0" fmla="*/ 2 w 37"/>
                  <a:gd name="T1" fmla="*/ 2 h 78"/>
                  <a:gd name="T2" fmla="*/ 1 w 37"/>
                  <a:gd name="T3" fmla="*/ 1 h 78"/>
                  <a:gd name="T4" fmla="*/ 1 w 37"/>
                  <a:gd name="T5" fmla="*/ 2 h 78"/>
                  <a:gd name="T6" fmla="*/ 35 w 37"/>
                  <a:gd name="T7" fmla="*/ 78 h 78"/>
                  <a:gd name="T8" fmla="*/ 37 w 37"/>
                  <a:gd name="T9" fmla="*/ 77 h 78"/>
                  <a:gd name="T10" fmla="*/ 2 w 37"/>
                  <a:gd name="T1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78">
                    <a:moveTo>
                      <a:pt x="2" y="2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8" name="Freeform 160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9" name="Freeform 161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0" name="Freeform 162"/>
              <p:cNvSpPr>
                <a:spLocks/>
              </p:cNvSpPr>
              <p:nvPr/>
            </p:nvSpPr>
            <p:spPr bwMode="auto">
              <a:xfrm>
                <a:off x="3883" y="3115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1" name="Freeform 163"/>
              <p:cNvSpPr>
                <a:spLocks/>
              </p:cNvSpPr>
              <p:nvPr/>
            </p:nvSpPr>
            <p:spPr bwMode="auto">
              <a:xfrm>
                <a:off x="3882" y="3115"/>
                <a:ext cx="2" cy="10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2" name="Freeform 164"/>
              <p:cNvSpPr>
                <a:spLocks/>
              </p:cNvSpPr>
              <p:nvPr/>
            </p:nvSpPr>
            <p:spPr bwMode="auto">
              <a:xfrm>
                <a:off x="3884" y="3114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3 w 3"/>
                  <a:gd name="T3" fmla="*/ 10 h 11"/>
                  <a:gd name="T4" fmla="*/ 1 w 3"/>
                  <a:gd name="T5" fmla="*/ 0 h 11"/>
                  <a:gd name="T6" fmla="*/ 0 w 3"/>
                  <a:gd name="T7" fmla="*/ 1 h 11"/>
                  <a:gd name="T8" fmla="*/ 1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3" name="Freeform 165"/>
              <p:cNvSpPr>
                <a:spLocks/>
              </p:cNvSpPr>
              <p:nvPr/>
            </p:nvSpPr>
            <p:spPr bwMode="auto">
              <a:xfrm>
                <a:off x="3883" y="310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6 h 6"/>
                  <a:gd name="T4" fmla="*/ 0 w 2"/>
                  <a:gd name="T5" fmla="*/ 6 h 6"/>
                  <a:gd name="T6" fmla="*/ 1 w 2"/>
                  <a:gd name="T7" fmla="*/ 6 h 6"/>
                  <a:gd name="T8" fmla="*/ 2 w 2"/>
                  <a:gd name="T9" fmla="*/ 5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4" name="Freeform 166"/>
              <p:cNvSpPr>
                <a:spLocks/>
              </p:cNvSpPr>
              <p:nvPr/>
            </p:nvSpPr>
            <p:spPr bwMode="auto">
              <a:xfrm>
                <a:off x="3882" y="3124"/>
                <a:ext cx="10" cy="85"/>
              </a:xfrm>
              <a:custGeom>
                <a:avLst/>
                <a:gdLst>
                  <a:gd name="T0" fmla="*/ 2 w 10"/>
                  <a:gd name="T1" fmla="*/ 1 h 85"/>
                  <a:gd name="T2" fmla="*/ 0 w 10"/>
                  <a:gd name="T3" fmla="*/ 0 h 85"/>
                  <a:gd name="T4" fmla="*/ 0 w 10"/>
                  <a:gd name="T5" fmla="*/ 1 h 85"/>
                  <a:gd name="T6" fmla="*/ 8 w 10"/>
                  <a:gd name="T7" fmla="*/ 85 h 85"/>
                  <a:gd name="T8" fmla="*/ 10 w 10"/>
                  <a:gd name="T9" fmla="*/ 84 h 85"/>
                  <a:gd name="T10" fmla="*/ 2 w 10"/>
                  <a:gd name="T11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5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5" name="Freeform 167"/>
              <p:cNvSpPr>
                <a:spLocks/>
              </p:cNvSpPr>
              <p:nvPr/>
            </p:nvSpPr>
            <p:spPr bwMode="auto">
              <a:xfrm>
                <a:off x="3883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1 w 10"/>
                  <a:gd name="T5" fmla="*/ 1 h 84"/>
                  <a:gd name="T6" fmla="*/ 9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6" name="Freeform 168"/>
              <p:cNvSpPr>
                <a:spLocks/>
              </p:cNvSpPr>
              <p:nvPr/>
            </p:nvSpPr>
            <p:spPr bwMode="auto">
              <a:xfrm>
                <a:off x="3885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0 w 10"/>
                  <a:gd name="T5" fmla="*/ 1 h 84"/>
                  <a:gd name="T6" fmla="*/ 8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0" y="84"/>
                      <a:pt x="10" y="84"/>
                      <a:pt x="10" y="84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7" name="Freeform 169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close/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8" name="Freeform 170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9" name="Freeform 171"/>
              <p:cNvSpPr>
                <a:spLocks/>
              </p:cNvSpPr>
              <p:nvPr/>
            </p:nvSpPr>
            <p:spPr bwMode="auto">
              <a:xfrm>
                <a:off x="3931" y="3122"/>
                <a:ext cx="5" cy="10"/>
              </a:xfrm>
              <a:custGeom>
                <a:avLst/>
                <a:gdLst>
                  <a:gd name="T0" fmla="*/ 4 w 5"/>
                  <a:gd name="T1" fmla="*/ 0 h 10"/>
                  <a:gd name="T2" fmla="*/ 0 w 5"/>
                  <a:gd name="T3" fmla="*/ 9 h 10"/>
                  <a:gd name="T4" fmla="*/ 2 w 5"/>
                  <a:gd name="T5" fmla="*/ 10 h 10"/>
                  <a:gd name="T6" fmla="*/ 5 w 5"/>
                  <a:gd name="T7" fmla="*/ 0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lnTo>
                      <a:pt x="0" y="9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0" name="Freeform 172"/>
              <p:cNvSpPr>
                <a:spLocks/>
              </p:cNvSpPr>
              <p:nvPr/>
            </p:nvSpPr>
            <p:spPr bwMode="auto">
              <a:xfrm>
                <a:off x="3930" y="3122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1 w 5"/>
                  <a:gd name="T5" fmla="*/ 9 h 9"/>
                  <a:gd name="T6" fmla="*/ 5 w 5"/>
                  <a:gd name="T7" fmla="*/ 0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1" name="Freeform 173"/>
              <p:cNvSpPr>
                <a:spLocks/>
              </p:cNvSpPr>
              <p:nvPr/>
            </p:nvSpPr>
            <p:spPr bwMode="auto">
              <a:xfrm>
                <a:off x="3933" y="3122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2 w 4"/>
                  <a:gd name="T3" fmla="*/ 10 h 10"/>
                  <a:gd name="T4" fmla="*/ 4 w 4"/>
                  <a:gd name="T5" fmla="*/ 1 h 10"/>
                  <a:gd name="T6" fmla="*/ 3 w 4"/>
                  <a:gd name="T7" fmla="*/ 0 h 10"/>
                  <a:gd name="T8" fmla="*/ 0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2" name="Freeform 174"/>
              <p:cNvSpPr>
                <a:spLocks/>
              </p:cNvSpPr>
              <p:nvPr/>
            </p:nvSpPr>
            <p:spPr bwMode="auto">
              <a:xfrm>
                <a:off x="3935" y="3116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6 h 7"/>
                  <a:gd name="T4" fmla="*/ 0 w 3"/>
                  <a:gd name="T5" fmla="*/ 6 h 7"/>
                  <a:gd name="T6" fmla="*/ 1 w 3"/>
                  <a:gd name="T7" fmla="*/ 6 h 7"/>
                  <a:gd name="T8" fmla="*/ 2 w 3"/>
                  <a:gd name="T9" fmla="*/ 7 h 7"/>
                  <a:gd name="T10" fmla="*/ 3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3" name="Freeform 175"/>
              <p:cNvSpPr>
                <a:spLocks/>
              </p:cNvSpPr>
              <p:nvPr/>
            </p:nvSpPr>
            <p:spPr bwMode="auto">
              <a:xfrm>
                <a:off x="3900" y="3129"/>
                <a:ext cx="32" cy="80"/>
              </a:xfrm>
              <a:custGeom>
                <a:avLst/>
                <a:gdLst>
                  <a:gd name="T0" fmla="*/ 31 w 32"/>
                  <a:gd name="T1" fmla="*/ 2 h 80"/>
                  <a:gd name="T2" fmla="*/ 31 w 32"/>
                  <a:gd name="T3" fmla="*/ 0 h 80"/>
                  <a:gd name="T4" fmla="*/ 30 w 32"/>
                  <a:gd name="T5" fmla="*/ 1 h 80"/>
                  <a:gd name="T6" fmla="*/ 30 w 32"/>
                  <a:gd name="T7" fmla="*/ 1 h 80"/>
                  <a:gd name="T8" fmla="*/ 0 w 32"/>
                  <a:gd name="T9" fmla="*/ 80 h 80"/>
                  <a:gd name="T10" fmla="*/ 2 w 32"/>
                  <a:gd name="T11" fmla="*/ 80 h 80"/>
                  <a:gd name="T12" fmla="*/ 31 w 32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0">
                    <a:moveTo>
                      <a:pt x="31" y="2"/>
                    </a:moveTo>
                    <a:cubicBezTo>
                      <a:pt x="32" y="1"/>
                      <a:pt x="32" y="1"/>
                      <a:pt x="31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2"/>
                      <a:pt x="31" y="2"/>
                      <a:pt x="31" y="2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4" name="Freeform 176"/>
              <p:cNvSpPr>
                <a:spLocks/>
              </p:cNvSpPr>
              <p:nvPr/>
            </p:nvSpPr>
            <p:spPr bwMode="auto">
              <a:xfrm>
                <a:off x="3902" y="3130"/>
                <a:ext cx="31" cy="80"/>
              </a:xfrm>
              <a:custGeom>
                <a:avLst/>
                <a:gdLst>
                  <a:gd name="T0" fmla="*/ 31 w 31"/>
                  <a:gd name="T1" fmla="*/ 2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2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5" name="Freeform 177"/>
              <p:cNvSpPr>
                <a:spLocks/>
              </p:cNvSpPr>
              <p:nvPr/>
            </p:nvSpPr>
            <p:spPr bwMode="auto">
              <a:xfrm>
                <a:off x="3904" y="3131"/>
                <a:ext cx="31" cy="80"/>
              </a:xfrm>
              <a:custGeom>
                <a:avLst/>
                <a:gdLst>
                  <a:gd name="T0" fmla="*/ 31 w 31"/>
                  <a:gd name="T1" fmla="*/ 1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6" name="Freeform 178"/>
              <p:cNvSpPr>
                <a:spLocks/>
              </p:cNvSpPr>
              <p:nvPr/>
            </p:nvSpPr>
            <p:spPr bwMode="auto">
              <a:xfrm>
                <a:off x="3932" y="3156"/>
                <a:ext cx="34" cy="29"/>
              </a:xfrm>
              <a:custGeom>
                <a:avLst/>
                <a:gdLst>
                  <a:gd name="T0" fmla="*/ 24 w 34"/>
                  <a:gd name="T1" fmla="*/ 0 h 29"/>
                  <a:gd name="T2" fmla="*/ 19 w 34"/>
                  <a:gd name="T3" fmla="*/ 2 h 29"/>
                  <a:gd name="T4" fmla="*/ 4 w 34"/>
                  <a:gd name="T5" fmla="*/ 14 h 29"/>
                  <a:gd name="T6" fmla="*/ 3 w 34"/>
                  <a:gd name="T7" fmla="*/ 25 h 29"/>
                  <a:gd name="T8" fmla="*/ 9 w 34"/>
                  <a:gd name="T9" fmla="*/ 29 h 29"/>
                  <a:gd name="T10" fmla="*/ 15 w 34"/>
                  <a:gd name="T11" fmla="*/ 27 h 29"/>
                  <a:gd name="T12" fmla="*/ 29 w 34"/>
                  <a:gd name="T13" fmla="*/ 15 h 29"/>
                  <a:gd name="T14" fmla="*/ 31 w 34"/>
                  <a:gd name="T15" fmla="*/ 3 h 29"/>
                  <a:gd name="T16" fmla="*/ 24 w 3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9">
                    <a:moveTo>
                      <a:pt x="24" y="0"/>
                    </a:moveTo>
                    <a:cubicBezTo>
                      <a:pt x="22" y="0"/>
                      <a:pt x="20" y="1"/>
                      <a:pt x="19" y="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3" y="25"/>
                    </a:cubicBezTo>
                    <a:cubicBezTo>
                      <a:pt x="5" y="28"/>
                      <a:pt x="7" y="29"/>
                      <a:pt x="9" y="29"/>
                    </a:cubicBezTo>
                    <a:cubicBezTo>
                      <a:pt x="11" y="29"/>
                      <a:pt x="13" y="28"/>
                      <a:pt x="15" y="2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3" y="12"/>
                      <a:pt x="34" y="7"/>
                      <a:pt x="31" y="3"/>
                    </a:cubicBezTo>
                    <a:cubicBezTo>
                      <a:pt x="29" y="1"/>
                      <a:pt x="27" y="0"/>
                      <a:pt x="24" y="0"/>
                    </a:cubicBezTo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7" name="Freeform 179"/>
              <p:cNvSpPr>
                <a:spLocks/>
              </p:cNvSpPr>
              <p:nvPr/>
            </p:nvSpPr>
            <p:spPr bwMode="auto">
              <a:xfrm>
                <a:off x="3933" y="3153"/>
                <a:ext cx="33" cy="31"/>
              </a:xfrm>
              <a:custGeom>
                <a:avLst/>
                <a:gdLst>
                  <a:gd name="T0" fmla="*/ 14 w 33"/>
                  <a:gd name="T1" fmla="*/ 28 h 31"/>
                  <a:gd name="T2" fmla="*/ 2 w 33"/>
                  <a:gd name="T3" fmla="*/ 26 h 31"/>
                  <a:gd name="T4" fmla="*/ 4 w 33"/>
                  <a:gd name="T5" fmla="*/ 15 h 31"/>
                  <a:gd name="T6" fmla="*/ 18 w 33"/>
                  <a:gd name="T7" fmla="*/ 3 h 31"/>
                  <a:gd name="T8" fmla="*/ 30 w 33"/>
                  <a:gd name="T9" fmla="*/ 4 h 31"/>
                  <a:gd name="T10" fmla="*/ 29 w 33"/>
                  <a:gd name="T11" fmla="*/ 16 h 31"/>
                  <a:gd name="T12" fmla="*/ 14 w 33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14" y="28"/>
                    </a:moveTo>
                    <a:cubicBezTo>
                      <a:pt x="11" y="31"/>
                      <a:pt x="5" y="30"/>
                      <a:pt x="2" y="26"/>
                    </a:cubicBezTo>
                    <a:cubicBezTo>
                      <a:pt x="0" y="23"/>
                      <a:pt x="0" y="18"/>
                      <a:pt x="4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2" y="0"/>
                      <a:pt x="27" y="1"/>
                      <a:pt x="30" y="4"/>
                    </a:cubicBezTo>
                    <a:cubicBezTo>
                      <a:pt x="33" y="8"/>
                      <a:pt x="33" y="13"/>
                      <a:pt x="29" y="16"/>
                    </a:cubicBez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8" name="Freeform 180"/>
              <p:cNvSpPr>
                <a:spLocks noEditPoints="1"/>
              </p:cNvSpPr>
              <p:nvPr/>
            </p:nvSpPr>
            <p:spPr bwMode="auto">
              <a:xfrm>
                <a:off x="3942" y="3171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1 w 4"/>
                  <a:gd name="T5" fmla="*/ 0 h 4"/>
                  <a:gd name="T6" fmla="*/ 2 w 4"/>
                  <a:gd name="T7" fmla="*/ 0 h 4"/>
                  <a:gd name="T8" fmla="*/ 2 w 4"/>
                  <a:gd name="T9" fmla="*/ 2 h 4"/>
                  <a:gd name="T10" fmla="*/ 4 w 4"/>
                  <a:gd name="T11" fmla="*/ 2 h 4"/>
                  <a:gd name="T12" fmla="*/ 4 w 4"/>
                  <a:gd name="T13" fmla="*/ 2 h 4"/>
                  <a:gd name="T14" fmla="*/ 4 w 4"/>
                  <a:gd name="T15" fmla="*/ 2 h 4"/>
                  <a:gd name="T16" fmla="*/ 4 w 4"/>
                  <a:gd name="T17" fmla="*/ 2 h 4"/>
                  <a:gd name="T18" fmla="*/ 2 w 4"/>
                  <a:gd name="T19" fmla="*/ 2 h 4"/>
                  <a:gd name="T20" fmla="*/ 2 w 4"/>
                  <a:gd name="T21" fmla="*/ 2 h 4"/>
                  <a:gd name="T22" fmla="*/ 2 w 4"/>
                  <a:gd name="T23" fmla="*/ 3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1 h 4"/>
                  <a:gd name="T30" fmla="*/ 1 w 4"/>
                  <a:gd name="T31" fmla="*/ 1 h 4"/>
                  <a:gd name="T32" fmla="*/ 1 w 4"/>
                  <a:gd name="T33" fmla="*/ 2 h 4"/>
                  <a:gd name="T34" fmla="*/ 2 w 4"/>
                  <a:gd name="T35" fmla="*/ 2 h 4"/>
                  <a:gd name="T36" fmla="*/ 2 w 4"/>
                  <a:gd name="T37" fmla="*/ 1 h 4"/>
                  <a:gd name="T38" fmla="*/ 1 w 4"/>
                  <a:gd name="T3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9" name="Freeform 181"/>
              <p:cNvSpPr>
                <a:spLocks/>
              </p:cNvSpPr>
              <p:nvPr/>
            </p:nvSpPr>
            <p:spPr bwMode="auto">
              <a:xfrm>
                <a:off x="3944" y="316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1 h 4"/>
                  <a:gd name="T4" fmla="*/ 1 w 4"/>
                  <a:gd name="T5" fmla="*/ 1 h 4"/>
                  <a:gd name="T6" fmla="*/ 2 w 4"/>
                  <a:gd name="T7" fmla="*/ 3 h 4"/>
                  <a:gd name="T8" fmla="*/ 3 w 4"/>
                  <a:gd name="T9" fmla="*/ 3 h 4"/>
                  <a:gd name="T10" fmla="*/ 3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3 w 4"/>
                  <a:gd name="T19" fmla="*/ 1 h 4"/>
                  <a:gd name="T20" fmla="*/ 3 w 4"/>
                  <a:gd name="T21" fmla="*/ 3 h 4"/>
                  <a:gd name="T22" fmla="*/ 2 w 4"/>
                  <a:gd name="T23" fmla="*/ 3 h 4"/>
                  <a:gd name="T24" fmla="*/ 0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0" name="Freeform 182"/>
              <p:cNvSpPr>
                <a:spLocks noEditPoints="1"/>
              </p:cNvSpPr>
              <p:nvPr/>
            </p:nvSpPr>
            <p:spPr bwMode="auto">
              <a:xfrm>
                <a:off x="3947" y="316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1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2 h 4"/>
                  <a:gd name="T10" fmla="*/ 3 w 3"/>
                  <a:gd name="T11" fmla="*/ 2 h 4"/>
                  <a:gd name="T12" fmla="*/ 3 w 3"/>
                  <a:gd name="T13" fmla="*/ 3 h 4"/>
                  <a:gd name="T14" fmla="*/ 2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0 w 3"/>
                  <a:gd name="T21" fmla="*/ 2 h 4"/>
                  <a:gd name="T22" fmla="*/ 1 w 3"/>
                  <a:gd name="T23" fmla="*/ 2 h 4"/>
                  <a:gd name="T24" fmla="*/ 1 w 3"/>
                  <a:gd name="T25" fmla="*/ 1 h 4"/>
                  <a:gd name="T26" fmla="*/ 1 w 3"/>
                  <a:gd name="T27" fmla="*/ 1 h 4"/>
                  <a:gd name="T28" fmla="*/ 0 w 3"/>
                  <a:gd name="T29" fmla="*/ 2 h 4"/>
                  <a:gd name="T30" fmla="*/ 1 w 3"/>
                  <a:gd name="T31" fmla="*/ 2 h 4"/>
                  <a:gd name="T32" fmla="*/ 2 w 3"/>
                  <a:gd name="T33" fmla="*/ 4 h 4"/>
                  <a:gd name="T34" fmla="*/ 2 w 3"/>
                  <a:gd name="T35" fmla="*/ 3 h 4"/>
                  <a:gd name="T36" fmla="*/ 3 w 3"/>
                  <a:gd name="T37" fmla="*/ 2 h 4"/>
                  <a:gd name="T38" fmla="*/ 1 w 3"/>
                  <a:gd name="T39" fmla="*/ 2 h 4"/>
                  <a:gd name="T40" fmla="*/ 1 w 3"/>
                  <a:gd name="T41" fmla="*/ 3 h 4"/>
                  <a:gd name="T42" fmla="*/ 2 w 3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2"/>
                    </a:lnTo>
                    <a:close/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1" name="Freeform 183"/>
              <p:cNvSpPr>
                <a:spLocks noEditPoints="1"/>
              </p:cNvSpPr>
              <p:nvPr/>
            </p:nvSpPr>
            <p:spPr bwMode="auto">
              <a:xfrm>
                <a:off x="3949" y="316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2 w 3"/>
                  <a:gd name="T19" fmla="*/ 3 h 3"/>
                  <a:gd name="T20" fmla="*/ 0 w 3"/>
                  <a:gd name="T21" fmla="*/ 1 h 3"/>
                  <a:gd name="T22" fmla="*/ 1 w 3"/>
                  <a:gd name="T23" fmla="*/ 1 h 3"/>
                  <a:gd name="T24" fmla="*/ 2 w 3"/>
                  <a:gd name="T25" fmla="*/ 0 h 3"/>
                  <a:gd name="T26" fmla="*/ 1 w 3"/>
                  <a:gd name="T27" fmla="*/ 0 h 3"/>
                  <a:gd name="T28" fmla="*/ 0 w 3"/>
                  <a:gd name="T29" fmla="*/ 1 h 3"/>
                  <a:gd name="T30" fmla="*/ 1 w 3"/>
                  <a:gd name="T31" fmla="*/ 2 h 3"/>
                  <a:gd name="T32" fmla="*/ 1 w 3"/>
                  <a:gd name="T33" fmla="*/ 1 h 3"/>
                  <a:gd name="T34" fmla="*/ 2 w 3"/>
                  <a:gd name="T35" fmla="*/ 3 h 3"/>
                  <a:gd name="T36" fmla="*/ 3 w 3"/>
                  <a:gd name="T37" fmla="*/ 2 h 3"/>
                  <a:gd name="T38" fmla="*/ 3 w 3"/>
                  <a:gd name="T39" fmla="*/ 2 h 3"/>
                  <a:gd name="T40" fmla="*/ 2 w 3"/>
                  <a:gd name="T41" fmla="*/ 2 h 3"/>
                  <a:gd name="T42" fmla="*/ 1 w 3"/>
                  <a:gd name="T43" fmla="*/ 2 h 3"/>
                  <a:gd name="T44" fmla="*/ 2 w 3"/>
                  <a:gd name="T4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2" name="Freeform 184"/>
              <p:cNvSpPr>
                <a:spLocks/>
              </p:cNvSpPr>
              <p:nvPr/>
            </p:nvSpPr>
            <p:spPr bwMode="auto">
              <a:xfrm>
                <a:off x="3951" y="3164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2 h 4"/>
                  <a:gd name="T14" fmla="*/ 2 w 3"/>
                  <a:gd name="T15" fmla="*/ 1 h 4"/>
                  <a:gd name="T16" fmla="*/ 2 w 3"/>
                  <a:gd name="T17" fmla="*/ 1 h 4"/>
                  <a:gd name="T18" fmla="*/ 2 w 3"/>
                  <a:gd name="T19" fmla="*/ 2 h 4"/>
                  <a:gd name="T20" fmla="*/ 1 w 3"/>
                  <a:gd name="T21" fmla="*/ 2 h 4"/>
                  <a:gd name="T22" fmla="*/ 2 w 3"/>
                  <a:gd name="T23" fmla="*/ 3 h 4"/>
                  <a:gd name="T24" fmla="*/ 3 w 3"/>
                  <a:gd name="T25" fmla="*/ 2 h 4"/>
                  <a:gd name="T26" fmla="*/ 3 w 3"/>
                  <a:gd name="T27" fmla="*/ 2 h 4"/>
                  <a:gd name="T28" fmla="*/ 3 w 3"/>
                  <a:gd name="T29" fmla="*/ 3 h 4"/>
                  <a:gd name="T30" fmla="*/ 2 w 3"/>
                  <a:gd name="T31" fmla="*/ 4 h 4"/>
                  <a:gd name="T32" fmla="*/ 2 w 3"/>
                  <a:gd name="T33" fmla="*/ 4 h 4"/>
                  <a:gd name="T34" fmla="*/ 0 w 3"/>
                  <a:gd name="T3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3" name="Freeform 185"/>
              <p:cNvSpPr>
                <a:spLocks noEditPoints="1"/>
              </p:cNvSpPr>
              <p:nvPr/>
            </p:nvSpPr>
            <p:spPr bwMode="auto">
              <a:xfrm>
                <a:off x="3953" y="316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2 h 3"/>
                  <a:gd name="T12" fmla="*/ 3 w 3"/>
                  <a:gd name="T13" fmla="*/ 2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1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0 w 3"/>
                  <a:gd name="T29" fmla="*/ 1 h 3"/>
                  <a:gd name="T30" fmla="*/ 0 w 3"/>
                  <a:gd name="T31" fmla="*/ 1 h 3"/>
                  <a:gd name="T32" fmla="*/ 1 w 3"/>
                  <a:gd name="T33" fmla="*/ 2 h 3"/>
                  <a:gd name="T34" fmla="*/ 2 w 3"/>
                  <a:gd name="T35" fmla="*/ 1 h 3"/>
                  <a:gd name="T36" fmla="*/ 2 w 3"/>
                  <a:gd name="T37" fmla="*/ 0 h 3"/>
                  <a:gd name="T38" fmla="*/ 1 w 3"/>
                  <a:gd name="T39" fmla="*/ 0 h 3"/>
                  <a:gd name="T40" fmla="*/ 0 w 3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4" name="Freeform 186"/>
              <p:cNvSpPr>
                <a:spLocks noEditPoints="1"/>
              </p:cNvSpPr>
              <p:nvPr/>
            </p:nvSpPr>
            <p:spPr bwMode="auto">
              <a:xfrm>
                <a:off x="4347" y="2095"/>
                <a:ext cx="71" cy="94"/>
              </a:xfrm>
              <a:custGeom>
                <a:avLst/>
                <a:gdLst>
                  <a:gd name="T0" fmla="*/ 17 w 70"/>
                  <a:gd name="T1" fmla="*/ 70 h 93"/>
                  <a:gd name="T2" fmla="*/ 0 w 70"/>
                  <a:gd name="T3" fmla="*/ 93 h 93"/>
                  <a:gd name="T4" fmla="*/ 0 w 70"/>
                  <a:gd name="T5" fmla="*/ 93 h 93"/>
                  <a:gd name="T6" fmla="*/ 8 w 70"/>
                  <a:gd name="T7" fmla="*/ 86 h 93"/>
                  <a:gd name="T8" fmla="*/ 19 w 70"/>
                  <a:gd name="T9" fmla="*/ 84 h 93"/>
                  <a:gd name="T10" fmla="*/ 20 w 70"/>
                  <a:gd name="T11" fmla="*/ 84 h 93"/>
                  <a:gd name="T12" fmla="*/ 17 w 70"/>
                  <a:gd name="T13" fmla="*/ 70 h 93"/>
                  <a:gd name="T14" fmla="*/ 70 w 70"/>
                  <a:gd name="T15" fmla="*/ 0 h 93"/>
                  <a:gd name="T16" fmla="*/ 49 w 70"/>
                  <a:gd name="T17" fmla="*/ 28 h 93"/>
                  <a:gd name="T18" fmla="*/ 68 w 70"/>
                  <a:gd name="T19" fmla="*/ 24 h 93"/>
                  <a:gd name="T20" fmla="*/ 67 w 70"/>
                  <a:gd name="T21" fmla="*/ 21 h 93"/>
                  <a:gd name="T22" fmla="*/ 66 w 70"/>
                  <a:gd name="T23" fmla="*/ 10 h 93"/>
                  <a:gd name="T24" fmla="*/ 70 w 70"/>
                  <a:gd name="T25" fmla="*/ 0 h 93"/>
                  <a:gd name="T26" fmla="*/ 70 w 70"/>
                  <a:gd name="T2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93">
                    <a:moveTo>
                      <a:pt x="17" y="70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" y="90"/>
                      <a:pt x="5" y="87"/>
                      <a:pt x="8" y="86"/>
                    </a:cubicBezTo>
                    <a:cubicBezTo>
                      <a:pt x="12" y="85"/>
                      <a:pt x="15" y="85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7" y="70"/>
                      <a:pt x="17" y="70"/>
                      <a:pt x="17" y="70"/>
                    </a:cubicBezTo>
                    <a:moveTo>
                      <a:pt x="70" y="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18"/>
                      <a:pt x="66" y="14"/>
                      <a:pt x="66" y="10"/>
                    </a:cubicBezTo>
                    <a:cubicBezTo>
                      <a:pt x="67" y="7"/>
                      <a:pt x="68" y="4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5" name="Freeform 187"/>
              <p:cNvSpPr>
                <a:spLocks/>
              </p:cNvSpPr>
              <p:nvPr/>
            </p:nvSpPr>
            <p:spPr bwMode="auto">
              <a:xfrm>
                <a:off x="4338" y="2094"/>
                <a:ext cx="80" cy="95"/>
              </a:xfrm>
              <a:custGeom>
                <a:avLst/>
                <a:gdLst>
                  <a:gd name="T0" fmla="*/ 69 w 79"/>
                  <a:gd name="T1" fmla="*/ 0 h 94"/>
                  <a:gd name="T2" fmla="*/ 67 w 79"/>
                  <a:gd name="T3" fmla="*/ 0 h 94"/>
                  <a:gd name="T4" fmla="*/ 63 w 79"/>
                  <a:gd name="T5" fmla="*/ 1 h 94"/>
                  <a:gd name="T6" fmla="*/ 15 w 79"/>
                  <a:gd name="T7" fmla="*/ 11 h 94"/>
                  <a:gd name="T8" fmla="*/ 2 w 79"/>
                  <a:gd name="T9" fmla="*/ 16 h 94"/>
                  <a:gd name="T10" fmla="*/ 1 w 79"/>
                  <a:gd name="T11" fmla="*/ 29 h 94"/>
                  <a:gd name="T12" fmla="*/ 4 w 79"/>
                  <a:gd name="T13" fmla="*/ 78 h 94"/>
                  <a:gd name="T14" fmla="*/ 4 w 79"/>
                  <a:gd name="T15" fmla="*/ 82 h 94"/>
                  <a:gd name="T16" fmla="*/ 5 w 79"/>
                  <a:gd name="T17" fmla="*/ 85 h 94"/>
                  <a:gd name="T18" fmla="*/ 7 w 79"/>
                  <a:gd name="T19" fmla="*/ 89 h 94"/>
                  <a:gd name="T20" fmla="*/ 8 w 79"/>
                  <a:gd name="T21" fmla="*/ 90 h 94"/>
                  <a:gd name="T22" fmla="*/ 10 w 79"/>
                  <a:gd name="T23" fmla="*/ 92 h 94"/>
                  <a:gd name="T24" fmla="*/ 9 w 79"/>
                  <a:gd name="T25" fmla="*/ 94 h 94"/>
                  <a:gd name="T26" fmla="*/ 9 w 79"/>
                  <a:gd name="T27" fmla="*/ 94 h 94"/>
                  <a:gd name="T28" fmla="*/ 26 w 79"/>
                  <a:gd name="T29" fmla="*/ 71 h 94"/>
                  <a:gd name="T30" fmla="*/ 19 w 79"/>
                  <a:gd name="T31" fmla="*/ 42 h 94"/>
                  <a:gd name="T32" fmla="*/ 22 w 79"/>
                  <a:gd name="T33" fmla="*/ 38 h 94"/>
                  <a:gd name="T34" fmla="*/ 58 w 79"/>
                  <a:gd name="T35" fmla="*/ 29 h 94"/>
                  <a:gd name="T36" fmla="*/ 79 w 79"/>
                  <a:gd name="T37" fmla="*/ 1 h 94"/>
                  <a:gd name="T38" fmla="*/ 79 w 79"/>
                  <a:gd name="T39" fmla="*/ 1 h 94"/>
                  <a:gd name="T40" fmla="*/ 78 w 79"/>
                  <a:gd name="T41" fmla="*/ 3 h 94"/>
                  <a:gd name="T42" fmla="*/ 76 w 79"/>
                  <a:gd name="T43" fmla="*/ 2 h 94"/>
                  <a:gd name="T44" fmla="*/ 75 w 79"/>
                  <a:gd name="T45" fmla="*/ 1 h 94"/>
                  <a:gd name="T46" fmla="*/ 70 w 79"/>
                  <a:gd name="T47" fmla="*/ 0 h 94"/>
                  <a:gd name="T48" fmla="*/ 69 w 79"/>
                  <a:gd name="T4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94">
                    <a:moveTo>
                      <a:pt x="69" y="0"/>
                    </a:moveTo>
                    <a:cubicBezTo>
                      <a:pt x="68" y="0"/>
                      <a:pt x="67" y="0"/>
                      <a:pt x="67" y="0"/>
                    </a:cubicBezTo>
                    <a:cubicBezTo>
                      <a:pt x="65" y="0"/>
                      <a:pt x="64" y="1"/>
                      <a:pt x="63" y="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8" y="12"/>
                      <a:pt x="4" y="13"/>
                      <a:pt x="2" y="16"/>
                    </a:cubicBezTo>
                    <a:cubicBezTo>
                      <a:pt x="1" y="18"/>
                      <a:pt x="0" y="22"/>
                      <a:pt x="1" y="29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9"/>
                      <a:pt x="4" y="80"/>
                      <a:pt x="4" y="82"/>
                    </a:cubicBezTo>
                    <a:cubicBezTo>
                      <a:pt x="4" y="83"/>
                      <a:pt x="5" y="84"/>
                      <a:pt x="5" y="85"/>
                    </a:cubicBezTo>
                    <a:cubicBezTo>
                      <a:pt x="5" y="86"/>
                      <a:pt x="6" y="88"/>
                      <a:pt x="7" y="89"/>
                    </a:cubicBezTo>
                    <a:cubicBezTo>
                      <a:pt x="7" y="89"/>
                      <a:pt x="8" y="90"/>
                      <a:pt x="8" y="90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0"/>
                      <a:pt x="20" y="38"/>
                      <a:pt x="22" y="38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0"/>
                      <a:pt x="72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6" name="Freeform 188"/>
              <p:cNvSpPr>
                <a:spLocks/>
              </p:cNvSpPr>
              <p:nvPr/>
            </p:nvSpPr>
            <p:spPr bwMode="auto">
              <a:xfrm>
                <a:off x="4335" y="2091"/>
                <a:ext cx="83" cy="97"/>
              </a:xfrm>
              <a:custGeom>
                <a:avLst/>
                <a:gdLst>
                  <a:gd name="T0" fmla="*/ 71 w 82"/>
                  <a:gd name="T1" fmla="*/ 0 h 96"/>
                  <a:gd name="T2" fmla="*/ 65 w 82"/>
                  <a:gd name="T3" fmla="*/ 1 h 96"/>
                  <a:gd name="T4" fmla="*/ 17 w 82"/>
                  <a:gd name="T5" fmla="*/ 11 h 96"/>
                  <a:gd name="T6" fmla="*/ 1 w 82"/>
                  <a:gd name="T7" fmla="*/ 31 h 96"/>
                  <a:gd name="T8" fmla="*/ 4 w 82"/>
                  <a:gd name="T9" fmla="*/ 80 h 96"/>
                  <a:gd name="T10" fmla="*/ 5 w 82"/>
                  <a:gd name="T11" fmla="*/ 88 h 96"/>
                  <a:gd name="T12" fmla="*/ 11 w 82"/>
                  <a:gd name="T13" fmla="*/ 96 h 96"/>
                  <a:gd name="T14" fmla="*/ 11 w 82"/>
                  <a:gd name="T15" fmla="*/ 96 h 96"/>
                  <a:gd name="T16" fmla="*/ 9 w 82"/>
                  <a:gd name="T17" fmla="*/ 94 h 96"/>
                  <a:gd name="T18" fmla="*/ 9 w 82"/>
                  <a:gd name="T19" fmla="*/ 94 h 96"/>
                  <a:gd name="T20" fmla="*/ 6 w 82"/>
                  <a:gd name="T21" fmla="*/ 89 h 96"/>
                  <a:gd name="T22" fmla="*/ 6 w 82"/>
                  <a:gd name="T23" fmla="*/ 89 h 96"/>
                  <a:gd name="T24" fmla="*/ 5 w 82"/>
                  <a:gd name="T25" fmla="*/ 81 h 96"/>
                  <a:gd name="T26" fmla="*/ 2 w 82"/>
                  <a:gd name="T27" fmla="*/ 32 h 96"/>
                  <a:gd name="T28" fmla="*/ 2 w 82"/>
                  <a:gd name="T29" fmla="*/ 27 h 96"/>
                  <a:gd name="T30" fmla="*/ 17 w 82"/>
                  <a:gd name="T31" fmla="*/ 11 h 96"/>
                  <a:gd name="T32" fmla="*/ 66 w 82"/>
                  <a:gd name="T33" fmla="*/ 2 h 96"/>
                  <a:gd name="T34" fmla="*/ 66 w 82"/>
                  <a:gd name="T35" fmla="*/ 1 h 96"/>
                  <a:gd name="T36" fmla="*/ 72 w 82"/>
                  <a:gd name="T37" fmla="*/ 1 h 96"/>
                  <a:gd name="T38" fmla="*/ 72 w 82"/>
                  <a:gd name="T39" fmla="*/ 1 h 96"/>
                  <a:gd name="T40" fmla="*/ 72 w 82"/>
                  <a:gd name="T41" fmla="*/ 1 h 96"/>
                  <a:gd name="T42" fmla="*/ 72 w 82"/>
                  <a:gd name="T43" fmla="*/ 1 h 96"/>
                  <a:gd name="T44" fmla="*/ 72 w 82"/>
                  <a:gd name="T45" fmla="*/ 1 h 96"/>
                  <a:gd name="T46" fmla="*/ 73 w 82"/>
                  <a:gd name="T47" fmla="*/ 1 h 96"/>
                  <a:gd name="T48" fmla="*/ 73 w 82"/>
                  <a:gd name="T49" fmla="*/ 1 h 96"/>
                  <a:gd name="T50" fmla="*/ 73 w 82"/>
                  <a:gd name="T51" fmla="*/ 1 h 96"/>
                  <a:gd name="T52" fmla="*/ 78 w 82"/>
                  <a:gd name="T53" fmla="*/ 2 h 96"/>
                  <a:gd name="T54" fmla="*/ 78 w 82"/>
                  <a:gd name="T55" fmla="*/ 2 h 96"/>
                  <a:gd name="T56" fmla="*/ 78 w 82"/>
                  <a:gd name="T57" fmla="*/ 2 h 96"/>
                  <a:gd name="T58" fmla="*/ 82 w 82"/>
                  <a:gd name="T59" fmla="*/ 4 h 96"/>
                  <a:gd name="T60" fmla="*/ 82 w 82"/>
                  <a:gd name="T61" fmla="*/ 4 h 96"/>
                  <a:gd name="T62" fmla="*/ 73 w 82"/>
                  <a:gd name="T63" fmla="*/ 0 h 96"/>
                  <a:gd name="T64" fmla="*/ 71 w 82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6">
                    <a:moveTo>
                      <a:pt x="71" y="0"/>
                    </a:moveTo>
                    <a:cubicBezTo>
                      <a:pt x="69" y="0"/>
                      <a:pt x="67" y="1"/>
                      <a:pt x="65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" y="14"/>
                      <a:pt x="0" y="16"/>
                      <a:pt x="1" y="3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3"/>
                      <a:pt x="4" y="86"/>
                      <a:pt x="5" y="88"/>
                    </a:cubicBezTo>
                    <a:cubicBezTo>
                      <a:pt x="6" y="91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5"/>
                      <a:pt x="9" y="95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7" y="92"/>
                      <a:pt x="7" y="90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4"/>
                      <a:pt x="5" y="8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0"/>
                      <a:pt x="2" y="28"/>
                      <a:pt x="2" y="27"/>
                    </a:cubicBezTo>
                    <a:cubicBezTo>
                      <a:pt x="2" y="16"/>
                      <a:pt x="5" y="14"/>
                      <a:pt x="17" y="11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1"/>
                    </a:cubicBezTo>
                    <a:cubicBezTo>
                      <a:pt x="68" y="1"/>
                      <a:pt x="70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5" y="1"/>
                      <a:pt x="76" y="1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2"/>
                      <a:pt x="80" y="3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0"/>
                    </a:cubicBezTo>
                    <a:cubicBezTo>
                      <a:pt x="72" y="0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7" name="Freeform 189"/>
              <p:cNvSpPr>
                <a:spLocks/>
              </p:cNvSpPr>
              <p:nvPr/>
            </p:nvSpPr>
            <p:spPr bwMode="auto">
              <a:xfrm>
                <a:off x="4337" y="2092"/>
                <a:ext cx="81" cy="97"/>
              </a:xfrm>
              <a:custGeom>
                <a:avLst/>
                <a:gdLst>
                  <a:gd name="T0" fmla="*/ 70 w 80"/>
                  <a:gd name="T1" fmla="*/ 0 h 96"/>
                  <a:gd name="T2" fmla="*/ 70 w 80"/>
                  <a:gd name="T3" fmla="*/ 0 h 96"/>
                  <a:gd name="T4" fmla="*/ 64 w 80"/>
                  <a:gd name="T5" fmla="*/ 0 h 96"/>
                  <a:gd name="T6" fmla="*/ 64 w 80"/>
                  <a:gd name="T7" fmla="*/ 1 h 96"/>
                  <a:gd name="T8" fmla="*/ 15 w 80"/>
                  <a:gd name="T9" fmla="*/ 10 h 96"/>
                  <a:gd name="T10" fmla="*/ 0 w 80"/>
                  <a:gd name="T11" fmla="*/ 26 h 96"/>
                  <a:gd name="T12" fmla="*/ 0 w 80"/>
                  <a:gd name="T13" fmla="*/ 31 h 96"/>
                  <a:gd name="T14" fmla="*/ 3 w 80"/>
                  <a:gd name="T15" fmla="*/ 80 h 96"/>
                  <a:gd name="T16" fmla="*/ 4 w 80"/>
                  <a:gd name="T17" fmla="*/ 88 h 96"/>
                  <a:gd name="T18" fmla="*/ 7 w 80"/>
                  <a:gd name="T19" fmla="*/ 93 h 96"/>
                  <a:gd name="T20" fmla="*/ 9 w 80"/>
                  <a:gd name="T21" fmla="*/ 95 h 96"/>
                  <a:gd name="T22" fmla="*/ 10 w 80"/>
                  <a:gd name="T23" fmla="*/ 96 h 96"/>
                  <a:gd name="T24" fmla="*/ 10 w 80"/>
                  <a:gd name="T25" fmla="*/ 96 h 96"/>
                  <a:gd name="T26" fmla="*/ 10 w 80"/>
                  <a:gd name="T27" fmla="*/ 96 h 96"/>
                  <a:gd name="T28" fmla="*/ 10 w 80"/>
                  <a:gd name="T29" fmla="*/ 96 h 96"/>
                  <a:gd name="T30" fmla="*/ 11 w 80"/>
                  <a:gd name="T31" fmla="*/ 94 h 96"/>
                  <a:gd name="T32" fmla="*/ 9 w 80"/>
                  <a:gd name="T33" fmla="*/ 92 h 96"/>
                  <a:gd name="T34" fmla="*/ 8 w 80"/>
                  <a:gd name="T35" fmla="*/ 91 h 96"/>
                  <a:gd name="T36" fmla="*/ 6 w 80"/>
                  <a:gd name="T37" fmla="*/ 87 h 96"/>
                  <a:gd name="T38" fmla="*/ 5 w 80"/>
                  <a:gd name="T39" fmla="*/ 84 h 96"/>
                  <a:gd name="T40" fmla="*/ 5 w 80"/>
                  <a:gd name="T41" fmla="*/ 80 h 96"/>
                  <a:gd name="T42" fmla="*/ 2 w 80"/>
                  <a:gd name="T43" fmla="*/ 31 h 96"/>
                  <a:gd name="T44" fmla="*/ 3 w 80"/>
                  <a:gd name="T45" fmla="*/ 18 h 96"/>
                  <a:gd name="T46" fmla="*/ 16 w 80"/>
                  <a:gd name="T47" fmla="*/ 13 h 96"/>
                  <a:gd name="T48" fmla="*/ 64 w 80"/>
                  <a:gd name="T49" fmla="*/ 3 h 96"/>
                  <a:gd name="T50" fmla="*/ 68 w 80"/>
                  <a:gd name="T51" fmla="*/ 2 h 96"/>
                  <a:gd name="T52" fmla="*/ 70 w 80"/>
                  <a:gd name="T53" fmla="*/ 2 h 96"/>
                  <a:gd name="T54" fmla="*/ 71 w 80"/>
                  <a:gd name="T55" fmla="*/ 2 h 96"/>
                  <a:gd name="T56" fmla="*/ 76 w 80"/>
                  <a:gd name="T57" fmla="*/ 3 h 96"/>
                  <a:gd name="T58" fmla="*/ 77 w 80"/>
                  <a:gd name="T59" fmla="*/ 4 h 96"/>
                  <a:gd name="T60" fmla="*/ 79 w 80"/>
                  <a:gd name="T61" fmla="*/ 5 h 96"/>
                  <a:gd name="T62" fmla="*/ 80 w 80"/>
                  <a:gd name="T63" fmla="*/ 3 h 96"/>
                  <a:gd name="T64" fmla="*/ 80 w 80"/>
                  <a:gd name="T65" fmla="*/ 3 h 96"/>
                  <a:gd name="T66" fmla="*/ 76 w 80"/>
                  <a:gd name="T67" fmla="*/ 1 h 96"/>
                  <a:gd name="T68" fmla="*/ 76 w 80"/>
                  <a:gd name="T69" fmla="*/ 1 h 96"/>
                  <a:gd name="T70" fmla="*/ 76 w 80"/>
                  <a:gd name="T71" fmla="*/ 1 h 96"/>
                  <a:gd name="T72" fmla="*/ 71 w 80"/>
                  <a:gd name="T73" fmla="*/ 0 h 96"/>
                  <a:gd name="T74" fmla="*/ 71 w 80"/>
                  <a:gd name="T75" fmla="*/ 0 h 96"/>
                  <a:gd name="T76" fmla="*/ 71 w 80"/>
                  <a:gd name="T77" fmla="*/ 0 h 96"/>
                  <a:gd name="T78" fmla="*/ 70 w 80"/>
                  <a:gd name="T79" fmla="*/ 0 h 96"/>
                  <a:gd name="T80" fmla="*/ 70 w 80"/>
                  <a:gd name="T81" fmla="*/ 0 h 96"/>
                  <a:gd name="T82" fmla="*/ 70 w 8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96"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6" y="0"/>
                      <a:pt x="64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3" y="13"/>
                      <a:pt x="0" y="15"/>
                      <a:pt x="0" y="26"/>
                    </a:cubicBezTo>
                    <a:cubicBezTo>
                      <a:pt x="0" y="27"/>
                      <a:pt x="0" y="29"/>
                      <a:pt x="0" y="31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3"/>
                      <a:pt x="3" y="85"/>
                      <a:pt x="4" y="88"/>
                    </a:cubicBezTo>
                    <a:cubicBezTo>
                      <a:pt x="5" y="89"/>
                      <a:pt x="5" y="91"/>
                      <a:pt x="7" y="93"/>
                    </a:cubicBezTo>
                    <a:cubicBezTo>
                      <a:pt x="7" y="94"/>
                      <a:pt x="8" y="94"/>
                      <a:pt x="9" y="95"/>
                    </a:cubicBezTo>
                    <a:cubicBezTo>
                      <a:pt x="9" y="95"/>
                      <a:pt x="9" y="95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8" y="91"/>
                      <a:pt x="8" y="91"/>
                    </a:cubicBezTo>
                    <a:cubicBezTo>
                      <a:pt x="7" y="90"/>
                      <a:pt x="6" y="88"/>
                      <a:pt x="6" y="87"/>
                    </a:cubicBezTo>
                    <a:cubicBezTo>
                      <a:pt x="6" y="86"/>
                      <a:pt x="5" y="85"/>
                      <a:pt x="5" y="84"/>
                    </a:cubicBezTo>
                    <a:cubicBezTo>
                      <a:pt x="5" y="82"/>
                      <a:pt x="5" y="81"/>
                      <a:pt x="5" y="8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24"/>
                      <a:pt x="2" y="20"/>
                      <a:pt x="3" y="18"/>
                    </a:cubicBezTo>
                    <a:cubicBezTo>
                      <a:pt x="5" y="15"/>
                      <a:pt x="9" y="14"/>
                      <a:pt x="16" y="1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3"/>
                      <a:pt x="66" y="2"/>
                      <a:pt x="68" y="2"/>
                    </a:cubicBezTo>
                    <a:cubicBezTo>
                      <a:pt x="68" y="2"/>
                      <a:pt x="69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3" y="2"/>
                      <a:pt x="74" y="2"/>
                      <a:pt x="76" y="3"/>
                    </a:cubicBezTo>
                    <a:cubicBezTo>
                      <a:pt x="76" y="3"/>
                      <a:pt x="77" y="3"/>
                      <a:pt x="77" y="4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2"/>
                      <a:pt x="77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3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8" name="Freeform 190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94"/>
              </a:xfrm>
              <a:custGeom>
                <a:avLst/>
                <a:gdLst>
                  <a:gd name="T0" fmla="*/ 20 w 133"/>
                  <a:gd name="T1" fmla="*/ 84 h 93"/>
                  <a:gd name="T2" fmla="*/ 19 w 133"/>
                  <a:gd name="T3" fmla="*/ 84 h 93"/>
                  <a:gd name="T4" fmla="*/ 8 w 133"/>
                  <a:gd name="T5" fmla="*/ 86 h 93"/>
                  <a:gd name="T6" fmla="*/ 0 w 133"/>
                  <a:gd name="T7" fmla="*/ 93 h 93"/>
                  <a:gd name="T8" fmla="*/ 9 w 133"/>
                  <a:gd name="T9" fmla="*/ 86 h 93"/>
                  <a:gd name="T10" fmla="*/ 20 w 133"/>
                  <a:gd name="T11" fmla="*/ 85 h 93"/>
                  <a:gd name="T12" fmla="*/ 20 w 133"/>
                  <a:gd name="T13" fmla="*/ 85 h 93"/>
                  <a:gd name="T14" fmla="*/ 20 w 133"/>
                  <a:gd name="T15" fmla="*/ 84 h 93"/>
                  <a:gd name="T16" fmla="*/ 125 w 133"/>
                  <a:gd name="T17" fmla="*/ 42 h 93"/>
                  <a:gd name="T18" fmla="*/ 125 w 133"/>
                  <a:gd name="T19" fmla="*/ 42 h 93"/>
                  <a:gd name="T20" fmla="*/ 133 w 133"/>
                  <a:gd name="T21" fmla="*/ 48 h 93"/>
                  <a:gd name="T22" fmla="*/ 133 w 133"/>
                  <a:gd name="T23" fmla="*/ 48 h 93"/>
                  <a:gd name="T24" fmla="*/ 125 w 133"/>
                  <a:gd name="T25" fmla="*/ 42 h 93"/>
                  <a:gd name="T26" fmla="*/ 70 w 133"/>
                  <a:gd name="T27" fmla="*/ 0 h 93"/>
                  <a:gd name="T28" fmla="*/ 66 w 133"/>
                  <a:gd name="T29" fmla="*/ 10 h 93"/>
                  <a:gd name="T30" fmla="*/ 67 w 133"/>
                  <a:gd name="T31" fmla="*/ 21 h 93"/>
                  <a:gd name="T32" fmla="*/ 68 w 133"/>
                  <a:gd name="T33" fmla="*/ 24 h 93"/>
                  <a:gd name="T34" fmla="*/ 68 w 133"/>
                  <a:gd name="T35" fmla="*/ 24 h 93"/>
                  <a:gd name="T36" fmla="*/ 68 w 133"/>
                  <a:gd name="T37" fmla="*/ 22 h 93"/>
                  <a:gd name="T38" fmla="*/ 67 w 133"/>
                  <a:gd name="T39" fmla="*/ 11 h 93"/>
                  <a:gd name="T40" fmla="*/ 70 w 133"/>
                  <a:gd name="T41" fmla="*/ 0 h 93"/>
                  <a:gd name="T42" fmla="*/ 70 w 133"/>
                  <a:gd name="T43" fmla="*/ 0 h 93"/>
                  <a:gd name="T44" fmla="*/ 93 w 133"/>
                  <a:gd name="T45" fmla="*/ 18 h 93"/>
                  <a:gd name="T46" fmla="*/ 93 w 133"/>
                  <a:gd name="T47" fmla="*/ 18 h 93"/>
                  <a:gd name="T48" fmla="*/ 70 w 133"/>
                  <a:gd name="T4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3">
                    <a:moveTo>
                      <a:pt x="20" y="84"/>
                    </a:moveTo>
                    <a:cubicBezTo>
                      <a:pt x="19" y="84"/>
                      <a:pt x="19" y="84"/>
                      <a:pt x="19" y="84"/>
                    </a:cubicBezTo>
                    <a:cubicBezTo>
                      <a:pt x="15" y="85"/>
                      <a:pt x="12" y="85"/>
                      <a:pt x="8" y="86"/>
                    </a:cubicBezTo>
                    <a:cubicBezTo>
                      <a:pt x="5" y="87"/>
                      <a:pt x="2" y="90"/>
                      <a:pt x="0" y="93"/>
                    </a:cubicBezTo>
                    <a:cubicBezTo>
                      <a:pt x="2" y="90"/>
                      <a:pt x="5" y="88"/>
                      <a:pt x="9" y="86"/>
                    </a:cubicBezTo>
                    <a:cubicBezTo>
                      <a:pt x="12" y="85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125" y="42"/>
                    </a:moveTo>
                    <a:cubicBezTo>
                      <a:pt x="125" y="42"/>
                      <a:pt x="125" y="42"/>
                      <a:pt x="125" y="42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68" y="4"/>
                      <a:pt x="67" y="7"/>
                      <a:pt x="66" y="10"/>
                    </a:cubicBezTo>
                    <a:cubicBezTo>
                      <a:pt x="66" y="14"/>
                      <a:pt x="67" y="18"/>
                      <a:pt x="67" y="21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18"/>
                      <a:pt x="67" y="15"/>
                      <a:pt x="67" y="11"/>
                    </a:cubicBezTo>
                    <a:cubicBezTo>
                      <a:pt x="67" y="7"/>
                      <a:pt x="68" y="4"/>
                      <a:pt x="70" y="0"/>
                    </a:cubicBezTo>
                    <a:moveTo>
                      <a:pt x="70" y="0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9" name="Freeform 191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142"/>
              </a:xfrm>
              <a:custGeom>
                <a:avLst/>
                <a:gdLst>
                  <a:gd name="T0" fmla="*/ 98 w 133"/>
                  <a:gd name="T1" fmla="*/ 95 h 141"/>
                  <a:gd name="T2" fmla="*/ 98 w 133"/>
                  <a:gd name="T3" fmla="*/ 95 h 141"/>
                  <a:gd name="T4" fmla="*/ 62 w 133"/>
                  <a:gd name="T5" fmla="*/ 141 h 141"/>
                  <a:gd name="T6" fmla="*/ 62 w 133"/>
                  <a:gd name="T7" fmla="*/ 140 h 141"/>
                  <a:gd name="T8" fmla="*/ 62 w 133"/>
                  <a:gd name="T9" fmla="*/ 140 h 141"/>
                  <a:gd name="T10" fmla="*/ 62 w 133"/>
                  <a:gd name="T11" fmla="*/ 141 h 141"/>
                  <a:gd name="T12" fmla="*/ 98 w 133"/>
                  <a:gd name="T13" fmla="*/ 95 h 141"/>
                  <a:gd name="T14" fmla="*/ 20 w 133"/>
                  <a:gd name="T15" fmla="*/ 85 h 141"/>
                  <a:gd name="T16" fmla="*/ 20 w 133"/>
                  <a:gd name="T17" fmla="*/ 85 h 141"/>
                  <a:gd name="T18" fmla="*/ 9 w 133"/>
                  <a:gd name="T19" fmla="*/ 86 h 141"/>
                  <a:gd name="T20" fmla="*/ 0 w 133"/>
                  <a:gd name="T21" fmla="*/ 93 h 141"/>
                  <a:gd name="T22" fmla="*/ 0 w 133"/>
                  <a:gd name="T23" fmla="*/ 93 h 141"/>
                  <a:gd name="T24" fmla="*/ 0 w 133"/>
                  <a:gd name="T25" fmla="*/ 93 h 141"/>
                  <a:gd name="T26" fmla="*/ 0 w 133"/>
                  <a:gd name="T27" fmla="*/ 93 h 141"/>
                  <a:gd name="T28" fmla="*/ 0 w 133"/>
                  <a:gd name="T29" fmla="*/ 93 h 141"/>
                  <a:gd name="T30" fmla="*/ 62 w 133"/>
                  <a:gd name="T31" fmla="*/ 140 h 141"/>
                  <a:gd name="T32" fmla="*/ 56 w 133"/>
                  <a:gd name="T33" fmla="*/ 127 h 141"/>
                  <a:gd name="T34" fmla="*/ 54 w 133"/>
                  <a:gd name="T35" fmla="*/ 105 h 141"/>
                  <a:gd name="T36" fmla="*/ 30 w 133"/>
                  <a:gd name="T37" fmla="*/ 111 h 141"/>
                  <a:gd name="T38" fmla="*/ 29 w 133"/>
                  <a:gd name="T39" fmla="*/ 111 h 141"/>
                  <a:gd name="T40" fmla="*/ 26 w 133"/>
                  <a:gd name="T41" fmla="*/ 108 h 141"/>
                  <a:gd name="T42" fmla="*/ 20 w 133"/>
                  <a:gd name="T43" fmla="*/ 85 h 141"/>
                  <a:gd name="T44" fmla="*/ 10 w 133"/>
                  <a:gd name="T45" fmla="*/ 87 h 141"/>
                  <a:gd name="T46" fmla="*/ 0 w 133"/>
                  <a:gd name="T47" fmla="*/ 93 h 141"/>
                  <a:gd name="T48" fmla="*/ 0 w 133"/>
                  <a:gd name="T49" fmla="*/ 93 h 141"/>
                  <a:gd name="T50" fmla="*/ 9 w 133"/>
                  <a:gd name="T51" fmla="*/ 87 h 141"/>
                  <a:gd name="T52" fmla="*/ 20 w 133"/>
                  <a:gd name="T53" fmla="*/ 85 h 141"/>
                  <a:gd name="T54" fmla="*/ 20 w 133"/>
                  <a:gd name="T55" fmla="*/ 85 h 141"/>
                  <a:gd name="T56" fmla="*/ 20 w 133"/>
                  <a:gd name="T57" fmla="*/ 85 h 141"/>
                  <a:gd name="T58" fmla="*/ 133 w 133"/>
                  <a:gd name="T59" fmla="*/ 48 h 141"/>
                  <a:gd name="T60" fmla="*/ 133 w 133"/>
                  <a:gd name="T61" fmla="*/ 48 h 141"/>
                  <a:gd name="T62" fmla="*/ 133 w 133"/>
                  <a:gd name="T63" fmla="*/ 48 h 141"/>
                  <a:gd name="T64" fmla="*/ 133 w 133"/>
                  <a:gd name="T65" fmla="*/ 48 h 141"/>
                  <a:gd name="T66" fmla="*/ 125 w 133"/>
                  <a:gd name="T67" fmla="*/ 42 h 141"/>
                  <a:gd name="T68" fmla="*/ 126 w 133"/>
                  <a:gd name="T69" fmla="*/ 45 h 141"/>
                  <a:gd name="T70" fmla="*/ 133 w 133"/>
                  <a:gd name="T71" fmla="*/ 48 h 141"/>
                  <a:gd name="T72" fmla="*/ 133 w 133"/>
                  <a:gd name="T73" fmla="*/ 48 h 141"/>
                  <a:gd name="T74" fmla="*/ 125 w 133"/>
                  <a:gd name="T75" fmla="*/ 42 h 141"/>
                  <a:gd name="T76" fmla="*/ 70 w 133"/>
                  <a:gd name="T77" fmla="*/ 0 h 141"/>
                  <a:gd name="T78" fmla="*/ 70 w 133"/>
                  <a:gd name="T79" fmla="*/ 0 h 141"/>
                  <a:gd name="T80" fmla="*/ 70 w 133"/>
                  <a:gd name="T81" fmla="*/ 0 h 141"/>
                  <a:gd name="T82" fmla="*/ 70 w 133"/>
                  <a:gd name="T83" fmla="*/ 0 h 141"/>
                  <a:gd name="T84" fmla="*/ 70 w 133"/>
                  <a:gd name="T85" fmla="*/ 0 h 141"/>
                  <a:gd name="T86" fmla="*/ 70 w 133"/>
                  <a:gd name="T87" fmla="*/ 0 h 141"/>
                  <a:gd name="T88" fmla="*/ 67 w 133"/>
                  <a:gd name="T89" fmla="*/ 11 h 141"/>
                  <a:gd name="T90" fmla="*/ 68 w 133"/>
                  <a:gd name="T91" fmla="*/ 22 h 141"/>
                  <a:gd name="T92" fmla="*/ 68 w 133"/>
                  <a:gd name="T93" fmla="*/ 24 h 141"/>
                  <a:gd name="T94" fmla="*/ 69 w 133"/>
                  <a:gd name="T95" fmla="*/ 24 h 141"/>
                  <a:gd name="T96" fmla="*/ 68 w 133"/>
                  <a:gd name="T97" fmla="*/ 22 h 141"/>
                  <a:gd name="T98" fmla="*/ 67 w 133"/>
                  <a:gd name="T99" fmla="*/ 11 h 141"/>
                  <a:gd name="T100" fmla="*/ 70 w 133"/>
                  <a:gd name="T101" fmla="*/ 1 h 141"/>
                  <a:gd name="T102" fmla="*/ 71 w 133"/>
                  <a:gd name="T103" fmla="*/ 1 h 141"/>
                  <a:gd name="T104" fmla="*/ 68 w 133"/>
                  <a:gd name="T105" fmla="*/ 12 h 141"/>
                  <a:gd name="T106" fmla="*/ 69 w 133"/>
                  <a:gd name="T107" fmla="*/ 23 h 141"/>
                  <a:gd name="T108" fmla="*/ 69 w 133"/>
                  <a:gd name="T109" fmla="*/ 24 h 141"/>
                  <a:gd name="T110" fmla="*/ 93 w 133"/>
                  <a:gd name="T111" fmla="*/ 18 h 141"/>
                  <a:gd name="T112" fmla="*/ 70 w 133"/>
                  <a:gd name="T1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41">
                    <a:moveTo>
                      <a:pt x="98" y="95"/>
                    </a:moveTo>
                    <a:cubicBezTo>
                      <a:pt x="98" y="95"/>
                      <a:pt x="98" y="95"/>
                      <a:pt x="98" y="95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62" y="141"/>
                      <a:pt x="62" y="141"/>
                      <a:pt x="62" y="140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98" y="95"/>
                      <a:pt x="98" y="95"/>
                      <a:pt x="98" y="95"/>
                    </a:cubicBezTo>
                    <a:moveTo>
                      <a:pt x="20" y="85"/>
                    </a:moveTo>
                    <a:cubicBezTo>
                      <a:pt x="20" y="85"/>
                      <a:pt x="20" y="85"/>
                      <a:pt x="20" y="85"/>
                    </a:cubicBezTo>
                    <a:cubicBezTo>
                      <a:pt x="16" y="85"/>
                      <a:pt x="12" y="85"/>
                      <a:pt x="9" y="86"/>
                    </a:cubicBezTo>
                    <a:cubicBezTo>
                      <a:pt x="5" y="88"/>
                      <a:pt x="2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58" y="136"/>
                      <a:pt x="56" y="133"/>
                      <a:pt x="56" y="12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11"/>
                      <a:pt x="30" y="111"/>
                      <a:pt x="29" y="111"/>
                    </a:cubicBezTo>
                    <a:cubicBezTo>
                      <a:pt x="28" y="111"/>
                      <a:pt x="26" y="110"/>
                      <a:pt x="26" y="108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7" y="86"/>
                      <a:pt x="13" y="86"/>
                      <a:pt x="10" y="87"/>
                    </a:cubicBezTo>
                    <a:cubicBezTo>
                      <a:pt x="6" y="88"/>
                      <a:pt x="3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" y="90"/>
                      <a:pt x="5" y="88"/>
                      <a:pt x="9" y="87"/>
                    </a:cubicBezTo>
                    <a:cubicBezTo>
                      <a:pt x="12" y="86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moveTo>
                      <a:pt x="133" y="48"/>
                    </a:move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moveTo>
                      <a:pt x="125" y="42"/>
                    </a:moveTo>
                    <a:cubicBezTo>
                      <a:pt x="126" y="45"/>
                      <a:pt x="126" y="45"/>
                      <a:pt x="126" y="45"/>
                    </a:cubicBezTo>
                    <a:cubicBezTo>
                      <a:pt x="128" y="46"/>
                      <a:pt x="130" y="47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67" y="7"/>
                      <a:pt x="67" y="11"/>
                    </a:cubicBezTo>
                    <a:cubicBezTo>
                      <a:pt x="67" y="15"/>
                      <a:pt x="67" y="18"/>
                      <a:pt x="68" y="22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18"/>
                      <a:pt x="67" y="14"/>
                      <a:pt x="67" y="11"/>
                    </a:cubicBezTo>
                    <a:cubicBezTo>
                      <a:pt x="67" y="7"/>
                      <a:pt x="69" y="4"/>
                      <a:pt x="70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9" y="4"/>
                      <a:pt x="68" y="8"/>
                      <a:pt x="68" y="12"/>
                    </a:cubicBezTo>
                    <a:cubicBezTo>
                      <a:pt x="68" y="15"/>
                      <a:pt x="68" y="19"/>
                      <a:pt x="69" y="23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0" name="Freeform 192"/>
              <p:cNvSpPr>
                <a:spLocks noEditPoints="1"/>
              </p:cNvSpPr>
              <p:nvPr/>
            </p:nvSpPr>
            <p:spPr bwMode="auto">
              <a:xfrm>
                <a:off x="4347" y="2096"/>
                <a:ext cx="72" cy="93"/>
              </a:xfrm>
              <a:custGeom>
                <a:avLst/>
                <a:gdLst>
                  <a:gd name="T0" fmla="*/ 20 w 71"/>
                  <a:gd name="T1" fmla="*/ 84 h 92"/>
                  <a:gd name="T2" fmla="*/ 20 w 71"/>
                  <a:gd name="T3" fmla="*/ 84 h 92"/>
                  <a:gd name="T4" fmla="*/ 9 w 71"/>
                  <a:gd name="T5" fmla="*/ 86 h 92"/>
                  <a:gd name="T6" fmla="*/ 0 w 71"/>
                  <a:gd name="T7" fmla="*/ 92 h 92"/>
                  <a:gd name="T8" fmla="*/ 0 w 71"/>
                  <a:gd name="T9" fmla="*/ 92 h 92"/>
                  <a:gd name="T10" fmla="*/ 10 w 71"/>
                  <a:gd name="T11" fmla="*/ 86 h 92"/>
                  <a:gd name="T12" fmla="*/ 20 w 71"/>
                  <a:gd name="T13" fmla="*/ 84 h 92"/>
                  <a:gd name="T14" fmla="*/ 20 w 71"/>
                  <a:gd name="T15" fmla="*/ 84 h 92"/>
                  <a:gd name="T16" fmla="*/ 70 w 71"/>
                  <a:gd name="T17" fmla="*/ 0 h 92"/>
                  <a:gd name="T18" fmla="*/ 67 w 71"/>
                  <a:gd name="T19" fmla="*/ 10 h 92"/>
                  <a:gd name="T20" fmla="*/ 68 w 71"/>
                  <a:gd name="T21" fmla="*/ 21 h 92"/>
                  <a:gd name="T22" fmla="*/ 69 w 71"/>
                  <a:gd name="T23" fmla="*/ 23 h 92"/>
                  <a:gd name="T24" fmla="*/ 69 w 71"/>
                  <a:gd name="T25" fmla="*/ 23 h 92"/>
                  <a:gd name="T26" fmla="*/ 69 w 71"/>
                  <a:gd name="T27" fmla="*/ 22 h 92"/>
                  <a:gd name="T28" fmla="*/ 68 w 71"/>
                  <a:gd name="T29" fmla="*/ 11 h 92"/>
                  <a:gd name="T30" fmla="*/ 71 w 71"/>
                  <a:gd name="T31" fmla="*/ 0 h 92"/>
                  <a:gd name="T32" fmla="*/ 70 w 71"/>
                  <a:gd name="T3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2">
                    <a:moveTo>
                      <a:pt x="20" y="84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6" y="84"/>
                      <a:pt x="12" y="85"/>
                      <a:pt x="9" y="86"/>
                    </a:cubicBezTo>
                    <a:cubicBezTo>
                      <a:pt x="5" y="87"/>
                      <a:pt x="3" y="89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89"/>
                      <a:pt x="6" y="87"/>
                      <a:pt x="10" y="86"/>
                    </a:cubicBezTo>
                    <a:cubicBezTo>
                      <a:pt x="13" y="85"/>
                      <a:pt x="17" y="85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70" y="0"/>
                    </a:moveTo>
                    <a:cubicBezTo>
                      <a:pt x="69" y="3"/>
                      <a:pt x="67" y="6"/>
                      <a:pt x="67" y="10"/>
                    </a:cubicBezTo>
                    <a:cubicBezTo>
                      <a:pt x="67" y="13"/>
                      <a:pt x="68" y="17"/>
                      <a:pt x="68" y="21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8" y="14"/>
                      <a:pt x="68" y="11"/>
                    </a:cubicBezTo>
                    <a:cubicBezTo>
                      <a:pt x="68" y="7"/>
                      <a:pt x="69" y="3"/>
                      <a:pt x="71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1" name="Freeform 193"/>
              <p:cNvSpPr>
                <a:spLocks noEditPoints="1"/>
              </p:cNvSpPr>
              <p:nvPr/>
            </p:nvSpPr>
            <p:spPr bwMode="auto">
              <a:xfrm>
                <a:off x="4402" y="2140"/>
                <a:ext cx="79" cy="96"/>
              </a:xfrm>
              <a:custGeom>
                <a:avLst/>
                <a:gdLst>
                  <a:gd name="T0" fmla="*/ 1 w 79"/>
                  <a:gd name="T1" fmla="*/ 60 h 95"/>
                  <a:gd name="T2" fmla="*/ 0 w 79"/>
                  <a:gd name="T3" fmla="*/ 60 h 95"/>
                  <a:gd name="T4" fmla="*/ 2 w 79"/>
                  <a:gd name="T5" fmla="*/ 82 h 95"/>
                  <a:gd name="T6" fmla="*/ 8 w 79"/>
                  <a:gd name="T7" fmla="*/ 95 h 95"/>
                  <a:gd name="T8" fmla="*/ 8 w 79"/>
                  <a:gd name="T9" fmla="*/ 95 h 95"/>
                  <a:gd name="T10" fmla="*/ 8 w 79"/>
                  <a:gd name="T11" fmla="*/ 95 h 95"/>
                  <a:gd name="T12" fmla="*/ 8 w 79"/>
                  <a:gd name="T13" fmla="*/ 95 h 95"/>
                  <a:gd name="T14" fmla="*/ 8 w 79"/>
                  <a:gd name="T15" fmla="*/ 95 h 95"/>
                  <a:gd name="T16" fmla="*/ 2 w 79"/>
                  <a:gd name="T17" fmla="*/ 83 h 95"/>
                  <a:gd name="T18" fmla="*/ 1 w 79"/>
                  <a:gd name="T19" fmla="*/ 60 h 95"/>
                  <a:gd name="T20" fmla="*/ 72 w 79"/>
                  <a:gd name="T21" fmla="*/ 0 h 95"/>
                  <a:gd name="T22" fmla="*/ 72 w 79"/>
                  <a:gd name="T23" fmla="*/ 1 h 95"/>
                  <a:gd name="T24" fmla="*/ 79 w 79"/>
                  <a:gd name="T25" fmla="*/ 3 h 95"/>
                  <a:gd name="T26" fmla="*/ 79 w 79"/>
                  <a:gd name="T27" fmla="*/ 3 h 95"/>
                  <a:gd name="T28" fmla="*/ 79 w 79"/>
                  <a:gd name="T29" fmla="*/ 3 h 95"/>
                  <a:gd name="T30" fmla="*/ 79 w 79"/>
                  <a:gd name="T31" fmla="*/ 3 h 95"/>
                  <a:gd name="T32" fmla="*/ 72 w 79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5">
                    <a:moveTo>
                      <a:pt x="1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8"/>
                      <a:pt x="4" y="91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4" y="91"/>
                      <a:pt x="3" y="88"/>
                      <a:pt x="2" y="83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72" y="0"/>
                    </a:moveTo>
                    <a:cubicBezTo>
                      <a:pt x="72" y="1"/>
                      <a:pt x="72" y="1"/>
                      <a:pt x="72" y="1"/>
                    </a:cubicBezTo>
                    <a:cubicBezTo>
                      <a:pt x="74" y="1"/>
                      <a:pt x="76" y="2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2"/>
                      <a:pt x="74" y="1"/>
                      <a:pt x="72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2" name="Freeform 194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8" cy="96"/>
              </a:xfrm>
              <a:custGeom>
                <a:avLst/>
                <a:gdLst>
                  <a:gd name="T0" fmla="*/ 43 w 78"/>
                  <a:gd name="T1" fmla="*/ 49 h 95"/>
                  <a:gd name="T2" fmla="*/ 1 w 78"/>
                  <a:gd name="T3" fmla="*/ 59 h 95"/>
                  <a:gd name="T4" fmla="*/ 2 w 78"/>
                  <a:gd name="T5" fmla="*/ 83 h 95"/>
                  <a:gd name="T6" fmla="*/ 5 w 78"/>
                  <a:gd name="T7" fmla="*/ 91 h 95"/>
                  <a:gd name="T8" fmla="*/ 2 w 78"/>
                  <a:gd name="T9" fmla="*/ 82 h 95"/>
                  <a:gd name="T10" fmla="*/ 0 w 78"/>
                  <a:gd name="T11" fmla="*/ 59 h 95"/>
                  <a:gd name="T12" fmla="*/ 0 w 78"/>
                  <a:gd name="T13" fmla="*/ 59 h 95"/>
                  <a:gd name="T14" fmla="*/ 1 w 78"/>
                  <a:gd name="T15" fmla="*/ 82 h 95"/>
                  <a:gd name="T16" fmla="*/ 7 w 78"/>
                  <a:gd name="T17" fmla="*/ 94 h 95"/>
                  <a:gd name="T18" fmla="*/ 7 w 78"/>
                  <a:gd name="T19" fmla="*/ 95 h 95"/>
                  <a:gd name="T20" fmla="*/ 43 w 78"/>
                  <a:gd name="T21" fmla="*/ 49 h 95"/>
                  <a:gd name="T22" fmla="*/ 71 w 78"/>
                  <a:gd name="T23" fmla="*/ 0 h 95"/>
                  <a:gd name="T24" fmla="*/ 71 w 78"/>
                  <a:gd name="T25" fmla="*/ 0 h 95"/>
                  <a:gd name="T26" fmla="*/ 74 w 78"/>
                  <a:gd name="T27" fmla="*/ 1 h 95"/>
                  <a:gd name="T28" fmla="*/ 71 w 78"/>
                  <a:gd name="T29" fmla="*/ 0 h 95"/>
                  <a:gd name="T30" fmla="*/ 73 w 78"/>
                  <a:gd name="T31" fmla="*/ 9 h 95"/>
                  <a:gd name="T32" fmla="*/ 78 w 78"/>
                  <a:gd name="T33" fmla="*/ 2 h 95"/>
                  <a:gd name="T34" fmla="*/ 78 w 78"/>
                  <a:gd name="T35" fmla="*/ 2 h 95"/>
                  <a:gd name="T36" fmla="*/ 78 w 78"/>
                  <a:gd name="T37" fmla="*/ 2 h 95"/>
                  <a:gd name="T38" fmla="*/ 71 w 78"/>
                  <a:gd name="T3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95">
                    <a:moveTo>
                      <a:pt x="43" y="4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6"/>
                      <a:pt x="3" y="89"/>
                      <a:pt x="5" y="91"/>
                    </a:cubicBezTo>
                    <a:cubicBezTo>
                      <a:pt x="3" y="89"/>
                      <a:pt x="2" y="86"/>
                      <a:pt x="2" y="8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2" y="87"/>
                      <a:pt x="3" y="90"/>
                      <a:pt x="7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43" y="49"/>
                      <a:pt x="43" y="49"/>
                      <a:pt x="43" y="4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5" y="1"/>
                      <a:pt x="73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3" name="Freeform 195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4" cy="92"/>
              </a:xfrm>
              <a:custGeom>
                <a:avLst/>
                <a:gdLst>
                  <a:gd name="T0" fmla="*/ 1 w 74"/>
                  <a:gd name="T1" fmla="*/ 59 h 91"/>
                  <a:gd name="T2" fmla="*/ 0 w 74"/>
                  <a:gd name="T3" fmla="*/ 59 h 91"/>
                  <a:gd name="T4" fmla="*/ 2 w 74"/>
                  <a:gd name="T5" fmla="*/ 82 h 91"/>
                  <a:gd name="T6" fmla="*/ 5 w 74"/>
                  <a:gd name="T7" fmla="*/ 91 h 91"/>
                  <a:gd name="T8" fmla="*/ 2 w 74"/>
                  <a:gd name="T9" fmla="*/ 83 h 91"/>
                  <a:gd name="T10" fmla="*/ 1 w 74"/>
                  <a:gd name="T11" fmla="*/ 59 h 91"/>
                  <a:gd name="T12" fmla="*/ 71 w 74"/>
                  <a:gd name="T13" fmla="*/ 0 h 91"/>
                  <a:gd name="T14" fmla="*/ 71 w 74"/>
                  <a:gd name="T15" fmla="*/ 0 h 91"/>
                  <a:gd name="T16" fmla="*/ 74 w 74"/>
                  <a:gd name="T17" fmla="*/ 1 h 91"/>
                  <a:gd name="T18" fmla="*/ 71 w 74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91">
                    <a:moveTo>
                      <a:pt x="1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6"/>
                      <a:pt x="3" y="89"/>
                      <a:pt x="5" y="91"/>
                    </a:cubicBezTo>
                    <a:cubicBezTo>
                      <a:pt x="3" y="89"/>
                      <a:pt x="3" y="86"/>
                      <a:pt x="2" y="83"/>
                    </a:cubicBezTo>
                    <a:cubicBezTo>
                      <a:pt x="1" y="59"/>
                      <a:pt x="1" y="59"/>
                      <a:pt x="1" y="5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4" name="Freeform 196"/>
              <p:cNvSpPr>
                <a:spLocks noEditPoints="1"/>
              </p:cNvSpPr>
              <p:nvPr/>
            </p:nvSpPr>
            <p:spPr bwMode="auto">
              <a:xfrm>
                <a:off x="4357" y="2108"/>
                <a:ext cx="126" cy="99"/>
              </a:xfrm>
              <a:custGeom>
                <a:avLst/>
                <a:gdLst>
                  <a:gd name="T0" fmla="*/ 16 w 125"/>
                  <a:gd name="T1" fmla="*/ 51 h 98"/>
                  <a:gd name="T2" fmla="*/ 102 w 125"/>
                  <a:gd name="T3" fmla="*/ 30 h 98"/>
                  <a:gd name="T4" fmla="*/ 16 w 125"/>
                  <a:gd name="T5" fmla="*/ 51 h 98"/>
                  <a:gd name="T6" fmla="*/ 13 w 125"/>
                  <a:gd name="T7" fmla="*/ 37 h 98"/>
                  <a:gd name="T8" fmla="*/ 99 w 125"/>
                  <a:gd name="T9" fmla="*/ 17 h 98"/>
                  <a:gd name="T10" fmla="*/ 13 w 125"/>
                  <a:gd name="T11" fmla="*/ 37 h 98"/>
                  <a:gd name="T12" fmla="*/ 105 w 125"/>
                  <a:gd name="T13" fmla="*/ 0 h 98"/>
                  <a:gd name="T14" fmla="*/ 104 w 125"/>
                  <a:gd name="T15" fmla="*/ 0 h 98"/>
                  <a:gd name="T16" fmla="*/ 83 w 125"/>
                  <a:gd name="T17" fmla="*/ 5 h 98"/>
                  <a:gd name="T18" fmla="*/ 83 w 125"/>
                  <a:gd name="T19" fmla="*/ 5 h 98"/>
                  <a:gd name="T20" fmla="*/ 59 w 125"/>
                  <a:gd name="T21" fmla="*/ 11 h 98"/>
                  <a:gd name="T22" fmla="*/ 59 w 125"/>
                  <a:gd name="T23" fmla="*/ 11 h 98"/>
                  <a:gd name="T24" fmla="*/ 58 w 125"/>
                  <a:gd name="T25" fmla="*/ 11 h 98"/>
                  <a:gd name="T26" fmla="*/ 58 w 125"/>
                  <a:gd name="T27" fmla="*/ 11 h 98"/>
                  <a:gd name="T28" fmla="*/ 39 w 125"/>
                  <a:gd name="T29" fmla="*/ 15 h 98"/>
                  <a:gd name="T30" fmla="*/ 39 w 125"/>
                  <a:gd name="T31" fmla="*/ 15 h 98"/>
                  <a:gd name="T32" fmla="*/ 3 w 125"/>
                  <a:gd name="T33" fmla="*/ 24 h 98"/>
                  <a:gd name="T34" fmla="*/ 0 w 125"/>
                  <a:gd name="T35" fmla="*/ 28 h 98"/>
                  <a:gd name="T36" fmla="*/ 7 w 125"/>
                  <a:gd name="T37" fmla="*/ 57 h 98"/>
                  <a:gd name="T38" fmla="*/ 7 w 125"/>
                  <a:gd name="T39" fmla="*/ 57 h 98"/>
                  <a:gd name="T40" fmla="*/ 10 w 125"/>
                  <a:gd name="T41" fmla="*/ 71 h 98"/>
                  <a:gd name="T42" fmla="*/ 10 w 125"/>
                  <a:gd name="T43" fmla="*/ 72 h 98"/>
                  <a:gd name="T44" fmla="*/ 10 w 125"/>
                  <a:gd name="T45" fmla="*/ 72 h 98"/>
                  <a:gd name="T46" fmla="*/ 10 w 125"/>
                  <a:gd name="T47" fmla="*/ 72 h 98"/>
                  <a:gd name="T48" fmla="*/ 16 w 125"/>
                  <a:gd name="T49" fmla="*/ 95 h 98"/>
                  <a:gd name="T50" fmla="*/ 19 w 125"/>
                  <a:gd name="T51" fmla="*/ 98 h 98"/>
                  <a:gd name="T52" fmla="*/ 20 w 125"/>
                  <a:gd name="T53" fmla="*/ 98 h 98"/>
                  <a:gd name="T54" fmla="*/ 44 w 125"/>
                  <a:gd name="T55" fmla="*/ 92 h 98"/>
                  <a:gd name="T56" fmla="*/ 45 w 125"/>
                  <a:gd name="T57" fmla="*/ 92 h 98"/>
                  <a:gd name="T58" fmla="*/ 45 w 125"/>
                  <a:gd name="T59" fmla="*/ 92 h 98"/>
                  <a:gd name="T60" fmla="*/ 46 w 125"/>
                  <a:gd name="T61" fmla="*/ 92 h 98"/>
                  <a:gd name="T62" fmla="*/ 88 w 125"/>
                  <a:gd name="T63" fmla="*/ 82 h 98"/>
                  <a:gd name="T64" fmla="*/ 122 w 125"/>
                  <a:gd name="T65" fmla="*/ 74 h 98"/>
                  <a:gd name="T66" fmla="*/ 125 w 125"/>
                  <a:gd name="T67" fmla="*/ 69 h 98"/>
                  <a:gd name="T68" fmla="*/ 118 w 125"/>
                  <a:gd name="T69" fmla="*/ 42 h 98"/>
                  <a:gd name="T70" fmla="*/ 116 w 125"/>
                  <a:gd name="T71" fmla="*/ 33 h 98"/>
                  <a:gd name="T72" fmla="*/ 116 w 125"/>
                  <a:gd name="T73" fmla="*/ 33 h 98"/>
                  <a:gd name="T74" fmla="*/ 116 w 125"/>
                  <a:gd name="T75" fmla="*/ 33 h 98"/>
                  <a:gd name="T76" fmla="*/ 116 w 125"/>
                  <a:gd name="T77" fmla="*/ 32 h 98"/>
                  <a:gd name="T78" fmla="*/ 115 w 125"/>
                  <a:gd name="T79" fmla="*/ 29 h 98"/>
                  <a:gd name="T80" fmla="*/ 115 w 125"/>
                  <a:gd name="T81" fmla="*/ 29 h 98"/>
                  <a:gd name="T82" fmla="*/ 109 w 125"/>
                  <a:gd name="T83" fmla="*/ 3 h 98"/>
                  <a:gd name="T84" fmla="*/ 105 w 125"/>
                  <a:gd name="T8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98">
                    <a:moveTo>
                      <a:pt x="16" y="51"/>
                    </a:moveTo>
                    <a:cubicBezTo>
                      <a:pt x="102" y="30"/>
                      <a:pt x="102" y="30"/>
                      <a:pt x="102" y="30"/>
                    </a:cubicBezTo>
                    <a:cubicBezTo>
                      <a:pt x="16" y="51"/>
                      <a:pt x="16" y="51"/>
                      <a:pt x="16" y="51"/>
                    </a:cubicBezTo>
                    <a:moveTo>
                      <a:pt x="13" y="37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13" y="37"/>
                      <a:pt x="13" y="37"/>
                      <a:pt x="13" y="37"/>
                    </a:cubicBezTo>
                    <a:moveTo>
                      <a:pt x="105" y="0"/>
                    </a:moveTo>
                    <a:cubicBezTo>
                      <a:pt x="105" y="0"/>
                      <a:pt x="105" y="0"/>
                      <a:pt x="104" y="0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8"/>
                      <a:pt x="19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69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7" y="0"/>
                      <a:pt x="105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5" name="Freeform 197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6" name="Freeform 198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7" name="Freeform 199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8" name="Freeform 200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189" name="Picture 201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87"/>
                <a:ext cx="14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0" name="Picture 20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1" name="Freeform 203"/>
              <p:cNvSpPr>
                <a:spLocks/>
              </p:cNvSpPr>
              <p:nvPr/>
            </p:nvSpPr>
            <p:spPr bwMode="auto">
              <a:xfrm>
                <a:off x="4331" y="2088"/>
                <a:ext cx="83" cy="96"/>
              </a:xfrm>
              <a:custGeom>
                <a:avLst/>
                <a:gdLst>
                  <a:gd name="T0" fmla="*/ 82 w 82"/>
                  <a:gd name="T1" fmla="*/ 4 h 96"/>
                  <a:gd name="T2" fmla="*/ 82 w 82"/>
                  <a:gd name="T3" fmla="*/ 4 h 96"/>
                  <a:gd name="T4" fmla="*/ 73 w 82"/>
                  <a:gd name="T5" fmla="*/ 1 h 96"/>
                  <a:gd name="T6" fmla="*/ 65 w 82"/>
                  <a:gd name="T7" fmla="*/ 2 h 96"/>
                  <a:gd name="T8" fmla="*/ 17 w 82"/>
                  <a:gd name="T9" fmla="*/ 12 h 96"/>
                  <a:gd name="T10" fmla="*/ 2 w 82"/>
                  <a:gd name="T11" fmla="*/ 32 h 96"/>
                  <a:gd name="T12" fmla="*/ 5 w 82"/>
                  <a:gd name="T13" fmla="*/ 81 h 96"/>
                  <a:gd name="T14" fmla="*/ 6 w 82"/>
                  <a:gd name="T15" fmla="*/ 89 h 96"/>
                  <a:gd name="T16" fmla="*/ 11 w 82"/>
                  <a:gd name="T17" fmla="*/ 96 h 96"/>
                  <a:gd name="T18" fmla="*/ 11 w 82"/>
                  <a:gd name="T19" fmla="*/ 96 h 96"/>
                  <a:gd name="T20" fmla="*/ 5 w 82"/>
                  <a:gd name="T21" fmla="*/ 88 h 96"/>
                  <a:gd name="T22" fmla="*/ 4 w 82"/>
                  <a:gd name="T23" fmla="*/ 81 h 96"/>
                  <a:gd name="T24" fmla="*/ 1 w 82"/>
                  <a:gd name="T25" fmla="*/ 32 h 96"/>
                  <a:gd name="T26" fmla="*/ 17 w 82"/>
                  <a:gd name="T27" fmla="*/ 11 h 96"/>
                  <a:gd name="T28" fmla="*/ 65 w 82"/>
                  <a:gd name="T29" fmla="*/ 1 h 96"/>
                  <a:gd name="T30" fmla="*/ 72 w 82"/>
                  <a:gd name="T31" fmla="*/ 1 h 96"/>
                  <a:gd name="T32" fmla="*/ 82 w 82"/>
                  <a:gd name="T33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96">
                    <a:moveTo>
                      <a:pt x="82" y="4"/>
                    </a:move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1"/>
                    </a:cubicBezTo>
                    <a:cubicBezTo>
                      <a:pt x="70" y="1"/>
                      <a:pt x="68" y="1"/>
                      <a:pt x="65" y="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" y="15"/>
                      <a:pt x="1" y="17"/>
                      <a:pt x="2" y="3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4"/>
                      <a:pt x="5" y="86"/>
                      <a:pt x="6" y="89"/>
                    </a:cubicBezTo>
                    <a:cubicBezTo>
                      <a:pt x="7" y="92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8" y="94"/>
                      <a:pt x="6" y="91"/>
                      <a:pt x="5" y="88"/>
                    </a:cubicBezTo>
                    <a:cubicBezTo>
                      <a:pt x="4" y="86"/>
                      <a:pt x="4" y="83"/>
                      <a:pt x="4" y="8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17"/>
                      <a:pt x="2" y="14"/>
                      <a:pt x="17" y="1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7" y="1"/>
                      <a:pt x="70" y="0"/>
                      <a:pt x="72" y="1"/>
                    </a:cubicBezTo>
                    <a:cubicBezTo>
                      <a:pt x="76" y="1"/>
                      <a:pt x="79" y="2"/>
                      <a:pt x="82" y="4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192" name="Picture 204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2504" y="959"/>
              <a:ext cx="2735" cy="2809"/>
              <a:chOff x="2504" y="959"/>
              <a:chExt cx="2735" cy="2809"/>
            </a:xfrm>
          </p:grpSpPr>
          <p:pic>
            <p:nvPicPr>
              <p:cNvPr id="793" name="Picture 206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14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4" name="Freeform 207"/>
              <p:cNvSpPr>
                <a:spLocks/>
              </p:cNvSpPr>
              <p:nvPr/>
            </p:nvSpPr>
            <p:spPr bwMode="auto">
              <a:xfrm>
                <a:off x="4342" y="2092"/>
                <a:ext cx="135" cy="142"/>
              </a:xfrm>
              <a:custGeom>
                <a:avLst/>
                <a:gdLst>
                  <a:gd name="T0" fmla="*/ 0 w 134"/>
                  <a:gd name="T1" fmla="*/ 93 h 141"/>
                  <a:gd name="T2" fmla="*/ 10 w 134"/>
                  <a:gd name="T3" fmla="*/ 87 h 141"/>
                  <a:gd name="T4" fmla="*/ 21 w 134"/>
                  <a:gd name="T5" fmla="*/ 85 h 141"/>
                  <a:gd name="T6" fmla="*/ 77 w 134"/>
                  <a:gd name="T7" fmla="*/ 78 h 141"/>
                  <a:gd name="T8" fmla="*/ 69 w 134"/>
                  <a:gd name="T9" fmla="*/ 22 h 141"/>
                  <a:gd name="T10" fmla="*/ 68 w 134"/>
                  <a:gd name="T11" fmla="*/ 11 h 141"/>
                  <a:gd name="T12" fmla="*/ 71 w 134"/>
                  <a:gd name="T13" fmla="*/ 0 h 141"/>
                  <a:gd name="T14" fmla="*/ 134 w 134"/>
                  <a:gd name="T15" fmla="*/ 49 h 141"/>
                  <a:gd name="T16" fmla="*/ 99 w 134"/>
                  <a:gd name="T17" fmla="*/ 95 h 141"/>
                  <a:gd name="T18" fmla="*/ 99 w 134"/>
                  <a:gd name="T19" fmla="*/ 95 h 141"/>
                  <a:gd name="T20" fmla="*/ 63 w 134"/>
                  <a:gd name="T21" fmla="*/ 141 h 141"/>
                  <a:gd name="T22" fmla="*/ 0 w 134"/>
                  <a:gd name="T23" fmla="*/ 9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141">
                    <a:moveTo>
                      <a:pt x="0" y="93"/>
                    </a:moveTo>
                    <a:cubicBezTo>
                      <a:pt x="3" y="90"/>
                      <a:pt x="6" y="88"/>
                      <a:pt x="10" y="87"/>
                    </a:cubicBezTo>
                    <a:cubicBezTo>
                      <a:pt x="13" y="85"/>
                      <a:pt x="17" y="85"/>
                      <a:pt x="21" y="85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7" y="15"/>
                      <a:pt x="68" y="11"/>
                    </a:cubicBezTo>
                    <a:cubicBezTo>
                      <a:pt x="68" y="7"/>
                      <a:pt x="69" y="4"/>
                      <a:pt x="71" y="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63" y="141"/>
                      <a:pt x="63" y="141"/>
                      <a:pt x="63" y="141"/>
                    </a:cubicBez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795" name="Picture 208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6" name="Picture 209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3" y="2132"/>
                <a:ext cx="8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7" name="Freeform 210"/>
              <p:cNvSpPr>
                <a:spLocks/>
              </p:cNvSpPr>
              <p:nvPr/>
            </p:nvSpPr>
            <p:spPr bwMode="auto">
              <a:xfrm>
                <a:off x="4398" y="2137"/>
                <a:ext cx="79" cy="97"/>
              </a:xfrm>
              <a:custGeom>
                <a:avLst/>
                <a:gdLst>
                  <a:gd name="T0" fmla="*/ 11 w 79"/>
                  <a:gd name="T1" fmla="*/ 25 h 96"/>
                  <a:gd name="T2" fmla="*/ 11 w 79"/>
                  <a:gd name="T3" fmla="*/ 25 h 96"/>
                  <a:gd name="T4" fmla="*/ 4 w 79"/>
                  <a:gd name="T5" fmla="*/ 34 h 96"/>
                  <a:gd name="T6" fmla="*/ 1 w 79"/>
                  <a:gd name="T7" fmla="*/ 38 h 96"/>
                  <a:gd name="T8" fmla="*/ 0 w 79"/>
                  <a:gd name="T9" fmla="*/ 47 h 96"/>
                  <a:gd name="T10" fmla="*/ 2 w 79"/>
                  <a:gd name="T11" fmla="*/ 83 h 96"/>
                  <a:gd name="T12" fmla="*/ 8 w 79"/>
                  <a:gd name="T13" fmla="*/ 96 h 96"/>
                  <a:gd name="T14" fmla="*/ 44 w 79"/>
                  <a:gd name="T15" fmla="*/ 50 h 96"/>
                  <a:gd name="T16" fmla="*/ 44 w 79"/>
                  <a:gd name="T17" fmla="*/ 50 h 96"/>
                  <a:gd name="T18" fmla="*/ 79 w 79"/>
                  <a:gd name="T19" fmla="*/ 4 h 96"/>
                  <a:gd name="T20" fmla="*/ 65 w 79"/>
                  <a:gd name="T21" fmla="*/ 1 h 96"/>
                  <a:gd name="T22" fmla="*/ 29 w 79"/>
                  <a:gd name="T23" fmla="*/ 8 h 96"/>
                  <a:gd name="T24" fmla="*/ 21 w 79"/>
                  <a:gd name="T25" fmla="*/ 12 h 96"/>
                  <a:gd name="T26" fmla="*/ 18 w 79"/>
                  <a:gd name="T27" fmla="*/ 15 h 96"/>
                  <a:gd name="T28" fmla="*/ 11 w 79"/>
                  <a:gd name="T29" fmla="*/ 2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96">
                    <a:moveTo>
                      <a:pt x="11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5"/>
                      <a:pt x="2" y="37"/>
                      <a:pt x="1" y="38"/>
                    </a:cubicBezTo>
                    <a:cubicBezTo>
                      <a:pt x="0" y="41"/>
                      <a:pt x="0" y="44"/>
                      <a:pt x="0" y="47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9"/>
                      <a:pt x="4" y="92"/>
                      <a:pt x="8" y="96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1"/>
                      <a:pt x="71" y="0"/>
                      <a:pt x="6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9"/>
                      <a:pt x="23" y="10"/>
                      <a:pt x="21" y="12"/>
                    </a:cubicBezTo>
                    <a:cubicBezTo>
                      <a:pt x="20" y="13"/>
                      <a:pt x="19" y="14"/>
                      <a:pt x="18" y="1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798" name="Picture 211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" y="2135"/>
                <a:ext cx="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9" name="Freeform 212"/>
              <p:cNvSpPr>
                <a:spLocks/>
              </p:cNvSpPr>
              <p:nvPr/>
            </p:nvSpPr>
            <p:spPr bwMode="auto">
              <a:xfrm>
                <a:off x="4353" y="2105"/>
                <a:ext cx="126" cy="100"/>
              </a:xfrm>
              <a:custGeom>
                <a:avLst/>
                <a:gdLst>
                  <a:gd name="T0" fmla="*/ 104 w 125"/>
                  <a:gd name="T1" fmla="*/ 0 h 99"/>
                  <a:gd name="T2" fmla="*/ 3 w 125"/>
                  <a:gd name="T3" fmla="*/ 24 h 99"/>
                  <a:gd name="T4" fmla="*/ 0 w 125"/>
                  <a:gd name="T5" fmla="*/ 29 h 99"/>
                  <a:gd name="T6" fmla="*/ 16 w 125"/>
                  <a:gd name="T7" fmla="*/ 95 h 99"/>
                  <a:gd name="T8" fmla="*/ 20 w 125"/>
                  <a:gd name="T9" fmla="*/ 98 h 99"/>
                  <a:gd name="T10" fmla="*/ 122 w 125"/>
                  <a:gd name="T11" fmla="*/ 74 h 99"/>
                  <a:gd name="T12" fmla="*/ 125 w 125"/>
                  <a:gd name="T13" fmla="*/ 70 h 99"/>
                  <a:gd name="T14" fmla="*/ 109 w 125"/>
                  <a:gd name="T15" fmla="*/ 3 h 99"/>
                  <a:gd name="T16" fmla="*/ 104 w 12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99">
                    <a:moveTo>
                      <a:pt x="104" y="0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7"/>
                      <a:pt x="0" y="29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9"/>
                      <a:pt x="20" y="98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70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6" y="0"/>
                      <a:pt x="1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0" name="Freeform 213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  <a:gd name="T8" fmla="*/ 1 w 8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1" name="Freeform 214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2" name="Freeform 215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  <a:gd name="T8" fmla="*/ 1 w 87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3" name="Freeform 216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4" name="Freeform 217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97 w 119"/>
                  <a:gd name="T1" fmla="*/ 71 h 83"/>
                  <a:gd name="T2" fmla="*/ 88 w 119"/>
                  <a:gd name="T3" fmla="*/ 82 h 83"/>
                  <a:gd name="T4" fmla="*/ 114 w 119"/>
                  <a:gd name="T5" fmla="*/ 83 h 83"/>
                  <a:gd name="T6" fmla="*/ 114 w 119"/>
                  <a:gd name="T7" fmla="*/ 83 h 83"/>
                  <a:gd name="T8" fmla="*/ 116 w 119"/>
                  <a:gd name="T9" fmla="*/ 83 h 83"/>
                  <a:gd name="T10" fmla="*/ 116 w 119"/>
                  <a:gd name="T11" fmla="*/ 83 h 83"/>
                  <a:gd name="T12" fmla="*/ 116 w 119"/>
                  <a:gd name="T13" fmla="*/ 83 h 83"/>
                  <a:gd name="T14" fmla="*/ 106 w 119"/>
                  <a:gd name="T15" fmla="*/ 79 h 83"/>
                  <a:gd name="T16" fmla="*/ 98 w 119"/>
                  <a:gd name="T17" fmla="*/ 72 h 83"/>
                  <a:gd name="T18" fmla="*/ 97 w 119"/>
                  <a:gd name="T19" fmla="*/ 71 h 83"/>
                  <a:gd name="T20" fmla="*/ 21 w 119"/>
                  <a:gd name="T21" fmla="*/ 67 h 83"/>
                  <a:gd name="T22" fmla="*/ 19 w 119"/>
                  <a:gd name="T23" fmla="*/ 69 h 83"/>
                  <a:gd name="T24" fmla="*/ 11 w 119"/>
                  <a:gd name="T25" fmla="*/ 76 h 83"/>
                  <a:gd name="T26" fmla="*/ 0 w 119"/>
                  <a:gd name="T27" fmla="*/ 79 h 83"/>
                  <a:gd name="T28" fmla="*/ 0 w 119"/>
                  <a:gd name="T29" fmla="*/ 79 h 83"/>
                  <a:gd name="T30" fmla="*/ 35 w 119"/>
                  <a:gd name="T31" fmla="*/ 80 h 83"/>
                  <a:gd name="T32" fmla="*/ 21 w 119"/>
                  <a:gd name="T33" fmla="*/ 67 h 83"/>
                  <a:gd name="T34" fmla="*/ 61 w 119"/>
                  <a:gd name="T35" fmla="*/ 2 h 83"/>
                  <a:gd name="T36" fmla="*/ 61 w 119"/>
                  <a:gd name="T37" fmla="*/ 2 h 83"/>
                  <a:gd name="T38" fmla="*/ 119 w 119"/>
                  <a:gd name="T39" fmla="*/ 4 h 83"/>
                  <a:gd name="T40" fmla="*/ 61 w 119"/>
                  <a:gd name="T41" fmla="*/ 2 h 83"/>
                  <a:gd name="T42" fmla="*/ 3 w 119"/>
                  <a:gd name="T43" fmla="*/ 0 h 83"/>
                  <a:gd name="T44" fmla="*/ 11 w 119"/>
                  <a:gd name="T45" fmla="*/ 0 h 83"/>
                  <a:gd name="T46" fmla="*/ 11 w 119"/>
                  <a:gd name="T47" fmla="*/ 0 h 83"/>
                  <a:gd name="T48" fmla="*/ 3 w 119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9" h="83">
                    <a:moveTo>
                      <a:pt x="97" y="71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2" y="82"/>
                      <a:pt x="109" y="82"/>
                      <a:pt x="106" y="79"/>
                    </a:cubicBezTo>
                    <a:cubicBezTo>
                      <a:pt x="103" y="77"/>
                      <a:pt x="101" y="75"/>
                      <a:pt x="98" y="72"/>
                    </a:cubicBezTo>
                    <a:cubicBezTo>
                      <a:pt x="97" y="71"/>
                      <a:pt x="97" y="71"/>
                      <a:pt x="97" y="71"/>
                    </a:cubicBezTo>
                    <a:moveTo>
                      <a:pt x="21" y="67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6" y="72"/>
                      <a:pt x="14" y="74"/>
                      <a:pt x="11" y="76"/>
                    </a:cubicBezTo>
                    <a:cubicBezTo>
                      <a:pt x="7" y="78"/>
                      <a:pt x="4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21" y="67"/>
                      <a:pt x="21" y="67"/>
                      <a:pt x="21" y="67"/>
                    </a:cubicBezTo>
                    <a:moveTo>
                      <a:pt x="61" y="2"/>
                    </a:move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61" y="2"/>
                      <a:pt x="61" y="2"/>
                      <a:pt x="61" y="2"/>
                    </a:cubicBezTo>
                    <a:moveTo>
                      <a:pt x="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5" name="Freeform 218"/>
              <p:cNvSpPr>
                <a:spLocks/>
              </p:cNvSpPr>
              <p:nvPr/>
            </p:nvSpPr>
            <p:spPr bwMode="auto">
              <a:xfrm>
                <a:off x="3651" y="1611"/>
                <a:ext cx="114" cy="55"/>
              </a:xfrm>
              <a:custGeom>
                <a:avLst/>
                <a:gdLst>
                  <a:gd name="T0" fmla="*/ 0 w 114"/>
                  <a:gd name="T1" fmla="*/ 0 h 54"/>
                  <a:gd name="T2" fmla="*/ 2 w 114"/>
                  <a:gd name="T3" fmla="*/ 0 h 54"/>
                  <a:gd name="T4" fmla="*/ 2 w 114"/>
                  <a:gd name="T5" fmla="*/ 2 h 54"/>
                  <a:gd name="T6" fmla="*/ 3 w 114"/>
                  <a:gd name="T7" fmla="*/ 4 h 54"/>
                  <a:gd name="T8" fmla="*/ 4 w 114"/>
                  <a:gd name="T9" fmla="*/ 8 h 54"/>
                  <a:gd name="T10" fmla="*/ 7 w 114"/>
                  <a:gd name="T11" fmla="*/ 11 h 54"/>
                  <a:gd name="T12" fmla="*/ 9 w 114"/>
                  <a:gd name="T13" fmla="*/ 14 h 54"/>
                  <a:gd name="T14" fmla="*/ 45 w 114"/>
                  <a:gd name="T15" fmla="*/ 47 h 54"/>
                  <a:gd name="T16" fmla="*/ 56 w 114"/>
                  <a:gd name="T17" fmla="*/ 54 h 54"/>
                  <a:gd name="T18" fmla="*/ 57 w 114"/>
                  <a:gd name="T19" fmla="*/ 54 h 54"/>
                  <a:gd name="T20" fmla="*/ 68 w 114"/>
                  <a:gd name="T21" fmla="*/ 48 h 54"/>
                  <a:gd name="T22" fmla="*/ 106 w 114"/>
                  <a:gd name="T23" fmla="*/ 17 h 54"/>
                  <a:gd name="T24" fmla="*/ 109 w 114"/>
                  <a:gd name="T25" fmla="*/ 14 h 54"/>
                  <a:gd name="T26" fmla="*/ 111 w 114"/>
                  <a:gd name="T27" fmla="*/ 12 h 54"/>
                  <a:gd name="T28" fmla="*/ 113 w 114"/>
                  <a:gd name="T29" fmla="*/ 8 h 54"/>
                  <a:gd name="T30" fmla="*/ 114 w 114"/>
                  <a:gd name="T31" fmla="*/ 6 h 54"/>
                  <a:gd name="T32" fmla="*/ 114 w 114"/>
                  <a:gd name="T33" fmla="*/ 4 h 54"/>
                  <a:gd name="T34" fmla="*/ 88 w 114"/>
                  <a:gd name="T35" fmla="*/ 3 h 54"/>
                  <a:gd name="T36" fmla="*/ 69 w 114"/>
                  <a:gd name="T37" fmla="*/ 25 h 54"/>
                  <a:gd name="T38" fmla="*/ 66 w 114"/>
                  <a:gd name="T39" fmla="*/ 26 h 54"/>
                  <a:gd name="T40" fmla="*/ 63 w 114"/>
                  <a:gd name="T41" fmla="*/ 25 h 54"/>
                  <a:gd name="T42" fmla="*/ 35 w 114"/>
                  <a:gd name="T43" fmla="*/ 1 h 54"/>
                  <a:gd name="T44" fmla="*/ 0 w 114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5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5" y="9"/>
                      <a:pt x="6" y="10"/>
                      <a:pt x="7" y="11"/>
                    </a:cubicBezTo>
                    <a:cubicBezTo>
                      <a:pt x="7" y="12"/>
                      <a:pt x="8" y="13"/>
                      <a:pt x="9" y="1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52"/>
                      <a:pt x="53" y="54"/>
                      <a:pt x="56" y="54"/>
                    </a:cubicBezTo>
                    <a:cubicBezTo>
                      <a:pt x="56" y="54"/>
                      <a:pt x="57" y="54"/>
                      <a:pt x="57" y="54"/>
                    </a:cubicBezTo>
                    <a:cubicBezTo>
                      <a:pt x="60" y="54"/>
                      <a:pt x="63" y="52"/>
                      <a:pt x="68" y="4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7" y="16"/>
                      <a:pt x="108" y="15"/>
                      <a:pt x="109" y="14"/>
                    </a:cubicBezTo>
                    <a:cubicBezTo>
                      <a:pt x="110" y="14"/>
                      <a:pt x="111" y="13"/>
                      <a:pt x="111" y="12"/>
                    </a:cubicBezTo>
                    <a:cubicBezTo>
                      <a:pt x="112" y="10"/>
                      <a:pt x="113" y="9"/>
                      <a:pt x="113" y="8"/>
                    </a:cubicBezTo>
                    <a:cubicBezTo>
                      <a:pt x="114" y="7"/>
                      <a:pt x="114" y="7"/>
                      <a:pt x="114" y="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6"/>
                      <a:pt x="67" y="26"/>
                      <a:pt x="66" y="26"/>
                    </a:cubicBezTo>
                    <a:cubicBezTo>
                      <a:pt x="65" y="26"/>
                      <a:pt x="64" y="26"/>
                      <a:pt x="63" y="2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6" name="Freeform 219"/>
              <p:cNvSpPr>
                <a:spLocks/>
              </p:cNvSpPr>
              <p:nvPr/>
            </p:nvSpPr>
            <p:spPr bwMode="auto">
              <a:xfrm>
                <a:off x="3651" y="1612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0 h 56"/>
                  <a:gd name="T4" fmla="*/ 3 w 116"/>
                  <a:gd name="T5" fmla="*/ 9 h 56"/>
                  <a:gd name="T6" fmla="*/ 8 w 116"/>
                  <a:gd name="T7" fmla="*/ 15 h 56"/>
                  <a:gd name="T8" fmla="*/ 44 w 116"/>
                  <a:gd name="T9" fmla="*/ 49 h 56"/>
                  <a:gd name="T10" fmla="*/ 57 w 116"/>
                  <a:gd name="T11" fmla="*/ 56 h 56"/>
                  <a:gd name="T12" fmla="*/ 69 w 116"/>
                  <a:gd name="T13" fmla="*/ 49 h 56"/>
                  <a:gd name="T14" fmla="*/ 108 w 116"/>
                  <a:gd name="T15" fmla="*/ 18 h 56"/>
                  <a:gd name="T16" fmla="*/ 113 w 116"/>
                  <a:gd name="T17" fmla="*/ 13 h 56"/>
                  <a:gd name="T18" fmla="*/ 116 w 116"/>
                  <a:gd name="T19" fmla="*/ 4 h 56"/>
                  <a:gd name="T20" fmla="*/ 116 w 116"/>
                  <a:gd name="T21" fmla="*/ 4 h 56"/>
                  <a:gd name="T22" fmla="*/ 115 w 116"/>
                  <a:gd name="T23" fmla="*/ 8 h 56"/>
                  <a:gd name="T24" fmla="*/ 115 w 116"/>
                  <a:gd name="T25" fmla="*/ 8 h 56"/>
                  <a:gd name="T26" fmla="*/ 113 w 116"/>
                  <a:gd name="T27" fmla="*/ 12 h 56"/>
                  <a:gd name="T28" fmla="*/ 113 w 116"/>
                  <a:gd name="T29" fmla="*/ 12 h 56"/>
                  <a:gd name="T30" fmla="*/ 108 w 116"/>
                  <a:gd name="T31" fmla="*/ 17 h 56"/>
                  <a:gd name="T32" fmla="*/ 69 w 116"/>
                  <a:gd name="T33" fmla="*/ 48 h 56"/>
                  <a:gd name="T34" fmla="*/ 69 w 116"/>
                  <a:gd name="T35" fmla="*/ 48 h 56"/>
                  <a:gd name="T36" fmla="*/ 69 w 116"/>
                  <a:gd name="T37" fmla="*/ 49 h 56"/>
                  <a:gd name="T38" fmla="*/ 69 w 116"/>
                  <a:gd name="T39" fmla="*/ 49 h 56"/>
                  <a:gd name="T40" fmla="*/ 69 w 116"/>
                  <a:gd name="T41" fmla="*/ 49 h 56"/>
                  <a:gd name="T42" fmla="*/ 69 w 116"/>
                  <a:gd name="T43" fmla="*/ 49 h 56"/>
                  <a:gd name="T44" fmla="*/ 69 w 116"/>
                  <a:gd name="T45" fmla="*/ 49 h 56"/>
                  <a:gd name="T46" fmla="*/ 69 w 116"/>
                  <a:gd name="T47" fmla="*/ 49 h 56"/>
                  <a:gd name="T48" fmla="*/ 69 w 116"/>
                  <a:gd name="T49" fmla="*/ 49 h 56"/>
                  <a:gd name="T50" fmla="*/ 69 w 116"/>
                  <a:gd name="T51" fmla="*/ 49 h 56"/>
                  <a:gd name="T52" fmla="*/ 57 w 116"/>
                  <a:gd name="T53" fmla="*/ 55 h 56"/>
                  <a:gd name="T54" fmla="*/ 57 w 116"/>
                  <a:gd name="T55" fmla="*/ 55 h 56"/>
                  <a:gd name="T56" fmla="*/ 57 w 116"/>
                  <a:gd name="T57" fmla="*/ 55 h 56"/>
                  <a:gd name="T58" fmla="*/ 57 w 116"/>
                  <a:gd name="T59" fmla="*/ 55 h 56"/>
                  <a:gd name="T60" fmla="*/ 57 w 116"/>
                  <a:gd name="T61" fmla="*/ 55 h 56"/>
                  <a:gd name="T62" fmla="*/ 57 w 116"/>
                  <a:gd name="T63" fmla="*/ 55 h 56"/>
                  <a:gd name="T64" fmla="*/ 57 w 116"/>
                  <a:gd name="T65" fmla="*/ 55 h 56"/>
                  <a:gd name="T66" fmla="*/ 57 w 116"/>
                  <a:gd name="T67" fmla="*/ 55 h 56"/>
                  <a:gd name="T68" fmla="*/ 44 w 116"/>
                  <a:gd name="T69" fmla="*/ 48 h 56"/>
                  <a:gd name="T70" fmla="*/ 44 w 116"/>
                  <a:gd name="T71" fmla="*/ 48 h 56"/>
                  <a:gd name="T72" fmla="*/ 44 w 116"/>
                  <a:gd name="T73" fmla="*/ 48 h 56"/>
                  <a:gd name="T74" fmla="*/ 44 w 116"/>
                  <a:gd name="T75" fmla="*/ 48 h 56"/>
                  <a:gd name="T76" fmla="*/ 8 w 116"/>
                  <a:gd name="T77" fmla="*/ 14 h 56"/>
                  <a:gd name="T78" fmla="*/ 3 w 116"/>
                  <a:gd name="T79" fmla="*/ 8 h 56"/>
                  <a:gd name="T80" fmla="*/ 3 w 116"/>
                  <a:gd name="T81" fmla="*/ 8 h 56"/>
                  <a:gd name="T82" fmla="*/ 0 w 116"/>
                  <a:gd name="T83" fmla="*/ 0 h 56"/>
                  <a:gd name="T84" fmla="*/ 0 w 116"/>
                  <a:gd name="T85" fmla="*/ 0 h 56"/>
                  <a:gd name="T86" fmla="*/ 0 w 116"/>
                  <a:gd name="T8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60" y="56"/>
                      <a:pt x="64" y="54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5"/>
                      <a:pt x="116" y="7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10"/>
                      <a:pt x="114" y="11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2" y="14"/>
                      <a:pt x="110" y="16"/>
                      <a:pt x="108" y="1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4" y="53"/>
                      <a:pt x="60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3" y="55"/>
                      <a:pt x="49" y="53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4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7" name="Freeform 220"/>
              <p:cNvSpPr>
                <a:spLocks/>
              </p:cNvSpPr>
              <p:nvPr/>
            </p:nvSpPr>
            <p:spPr bwMode="auto">
              <a:xfrm>
                <a:off x="3651" y="1611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1 h 56"/>
                  <a:gd name="T4" fmla="*/ 0 w 116"/>
                  <a:gd name="T5" fmla="*/ 1 h 56"/>
                  <a:gd name="T6" fmla="*/ 3 w 116"/>
                  <a:gd name="T7" fmla="*/ 9 h 56"/>
                  <a:gd name="T8" fmla="*/ 3 w 116"/>
                  <a:gd name="T9" fmla="*/ 9 h 56"/>
                  <a:gd name="T10" fmla="*/ 8 w 116"/>
                  <a:gd name="T11" fmla="*/ 15 h 56"/>
                  <a:gd name="T12" fmla="*/ 44 w 116"/>
                  <a:gd name="T13" fmla="*/ 49 h 56"/>
                  <a:gd name="T14" fmla="*/ 44 w 116"/>
                  <a:gd name="T15" fmla="*/ 49 h 56"/>
                  <a:gd name="T16" fmla="*/ 57 w 116"/>
                  <a:gd name="T17" fmla="*/ 56 h 56"/>
                  <a:gd name="T18" fmla="*/ 57 w 116"/>
                  <a:gd name="T19" fmla="*/ 56 h 56"/>
                  <a:gd name="T20" fmla="*/ 57 w 116"/>
                  <a:gd name="T21" fmla="*/ 56 h 56"/>
                  <a:gd name="T22" fmla="*/ 57 w 116"/>
                  <a:gd name="T23" fmla="*/ 56 h 56"/>
                  <a:gd name="T24" fmla="*/ 69 w 116"/>
                  <a:gd name="T25" fmla="*/ 50 h 56"/>
                  <a:gd name="T26" fmla="*/ 69 w 116"/>
                  <a:gd name="T27" fmla="*/ 50 h 56"/>
                  <a:gd name="T28" fmla="*/ 69 w 116"/>
                  <a:gd name="T29" fmla="*/ 50 h 56"/>
                  <a:gd name="T30" fmla="*/ 69 w 116"/>
                  <a:gd name="T31" fmla="*/ 50 h 56"/>
                  <a:gd name="T32" fmla="*/ 69 w 116"/>
                  <a:gd name="T33" fmla="*/ 49 h 56"/>
                  <a:gd name="T34" fmla="*/ 108 w 116"/>
                  <a:gd name="T35" fmla="*/ 18 h 56"/>
                  <a:gd name="T36" fmla="*/ 113 w 116"/>
                  <a:gd name="T37" fmla="*/ 13 h 56"/>
                  <a:gd name="T38" fmla="*/ 115 w 116"/>
                  <a:gd name="T39" fmla="*/ 9 h 56"/>
                  <a:gd name="T40" fmla="*/ 116 w 116"/>
                  <a:gd name="T41" fmla="*/ 5 h 56"/>
                  <a:gd name="T42" fmla="*/ 116 w 116"/>
                  <a:gd name="T43" fmla="*/ 4 h 56"/>
                  <a:gd name="T44" fmla="*/ 116 w 116"/>
                  <a:gd name="T45" fmla="*/ 4 h 56"/>
                  <a:gd name="T46" fmla="*/ 114 w 116"/>
                  <a:gd name="T47" fmla="*/ 4 h 56"/>
                  <a:gd name="T48" fmla="*/ 114 w 116"/>
                  <a:gd name="T49" fmla="*/ 4 h 56"/>
                  <a:gd name="T50" fmla="*/ 114 w 116"/>
                  <a:gd name="T51" fmla="*/ 6 h 56"/>
                  <a:gd name="T52" fmla="*/ 113 w 116"/>
                  <a:gd name="T53" fmla="*/ 8 h 56"/>
                  <a:gd name="T54" fmla="*/ 111 w 116"/>
                  <a:gd name="T55" fmla="*/ 12 h 56"/>
                  <a:gd name="T56" fmla="*/ 109 w 116"/>
                  <a:gd name="T57" fmla="*/ 14 h 56"/>
                  <a:gd name="T58" fmla="*/ 106 w 116"/>
                  <a:gd name="T59" fmla="*/ 17 h 56"/>
                  <a:gd name="T60" fmla="*/ 68 w 116"/>
                  <a:gd name="T61" fmla="*/ 48 h 56"/>
                  <a:gd name="T62" fmla="*/ 57 w 116"/>
                  <a:gd name="T63" fmla="*/ 54 h 56"/>
                  <a:gd name="T64" fmla="*/ 56 w 116"/>
                  <a:gd name="T65" fmla="*/ 54 h 56"/>
                  <a:gd name="T66" fmla="*/ 45 w 116"/>
                  <a:gd name="T67" fmla="*/ 47 h 56"/>
                  <a:gd name="T68" fmla="*/ 9 w 116"/>
                  <a:gd name="T69" fmla="*/ 14 h 56"/>
                  <a:gd name="T70" fmla="*/ 7 w 116"/>
                  <a:gd name="T71" fmla="*/ 11 h 56"/>
                  <a:gd name="T72" fmla="*/ 4 w 116"/>
                  <a:gd name="T73" fmla="*/ 8 h 56"/>
                  <a:gd name="T74" fmla="*/ 3 w 116"/>
                  <a:gd name="T75" fmla="*/ 4 h 56"/>
                  <a:gd name="T76" fmla="*/ 2 w 116"/>
                  <a:gd name="T77" fmla="*/ 2 h 56"/>
                  <a:gd name="T78" fmla="*/ 2 w 116"/>
                  <a:gd name="T79" fmla="*/ 0 h 56"/>
                  <a:gd name="T80" fmla="*/ 0 w 116"/>
                  <a:gd name="T8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1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0" y="56"/>
                      <a:pt x="64" y="54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4" y="12"/>
                      <a:pt x="115" y="11"/>
                      <a:pt x="115" y="9"/>
                    </a:cubicBezTo>
                    <a:cubicBezTo>
                      <a:pt x="116" y="8"/>
                      <a:pt x="116" y="6"/>
                      <a:pt x="116" y="5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7"/>
                      <a:pt x="114" y="7"/>
                      <a:pt x="113" y="8"/>
                    </a:cubicBezTo>
                    <a:cubicBezTo>
                      <a:pt x="113" y="9"/>
                      <a:pt x="112" y="10"/>
                      <a:pt x="111" y="12"/>
                    </a:cubicBezTo>
                    <a:cubicBezTo>
                      <a:pt x="111" y="13"/>
                      <a:pt x="110" y="14"/>
                      <a:pt x="109" y="14"/>
                    </a:cubicBezTo>
                    <a:cubicBezTo>
                      <a:pt x="108" y="15"/>
                      <a:pt x="107" y="16"/>
                      <a:pt x="106" y="17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3" y="52"/>
                      <a:pt x="60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3" y="54"/>
                      <a:pt x="50" y="52"/>
                      <a:pt x="45" y="4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6" y="10"/>
                      <a:pt x="5" y="9"/>
                      <a:pt x="4" y="8"/>
                    </a:cubicBezTo>
                    <a:cubicBezTo>
                      <a:pt x="4" y="7"/>
                      <a:pt x="3" y="6"/>
                      <a:pt x="3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8" name="Freeform 221"/>
              <p:cNvSpPr>
                <a:spLocks noEditPoints="1"/>
              </p:cNvSpPr>
              <p:nvPr/>
            </p:nvSpPr>
            <p:spPr bwMode="auto">
              <a:xfrm>
                <a:off x="3651" y="1533"/>
                <a:ext cx="119" cy="82"/>
              </a:xfrm>
              <a:custGeom>
                <a:avLst/>
                <a:gdLst>
                  <a:gd name="T0" fmla="*/ 20 w 119"/>
                  <a:gd name="T1" fmla="*/ 66 h 82"/>
                  <a:gd name="T2" fmla="*/ 19 w 119"/>
                  <a:gd name="T3" fmla="*/ 67 h 82"/>
                  <a:gd name="T4" fmla="*/ 11 w 119"/>
                  <a:gd name="T5" fmla="*/ 75 h 82"/>
                  <a:gd name="T6" fmla="*/ 0 w 119"/>
                  <a:gd name="T7" fmla="*/ 78 h 82"/>
                  <a:gd name="T8" fmla="*/ 0 w 119"/>
                  <a:gd name="T9" fmla="*/ 78 h 82"/>
                  <a:gd name="T10" fmla="*/ 0 w 119"/>
                  <a:gd name="T11" fmla="*/ 78 h 82"/>
                  <a:gd name="T12" fmla="*/ 11 w 119"/>
                  <a:gd name="T13" fmla="*/ 75 h 82"/>
                  <a:gd name="T14" fmla="*/ 19 w 119"/>
                  <a:gd name="T15" fmla="*/ 68 h 82"/>
                  <a:gd name="T16" fmla="*/ 21 w 119"/>
                  <a:gd name="T17" fmla="*/ 66 h 82"/>
                  <a:gd name="T18" fmla="*/ 20 w 119"/>
                  <a:gd name="T19" fmla="*/ 66 h 82"/>
                  <a:gd name="T20" fmla="*/ 1 w 119"/>
                  <a:gd name="T21" fmla="*/ 49 h 82"/>
                  <a:gd name="T22" fmla="*/ 0 w 119"/>
                  <a:gd name="T23" fmla="*/ 78 h 82"/>
                  <a:gd name="T24" fmla="*/ 1 w 119"/>
                  <a:gd name="T25" fmla="*/ 49 h 82"/>
                  <a:gd name="T26" fmla="*/ 1 w 119"/>
                  <a:gd name="T27" fmla="*/ 49 h 82"/>
                  <a:gd name="T28" fmla="*/ 119 w 119"/>
                  <a:gd name="T29" fmla="*/ 3 h 82"/>
                  <a:gd name="T30" fmla="*/ 116 w 119"/>
                  <a:gd name="T31" fmla="*/ 82 h 82"/>
                  <a:gd name="T32" fmla="*/ 106 w 119"/>
                  <a:gd name="T33" fmla="*/ 78 h 82"/>
                  <a:gd name="T34" fmla="*/ 98 w 119"/>
                  <a:gd name="T35" fmla="*/ 70 h 82"/>
                  <a:gd name="T36" fmla="*/ 98 w 119"/>
                  <a:gd name="T37" fmla="*/ 70 h 82"/>
                  <a:gd name="T38" fmla="*/ 97 w 119"/>
                  <a:gd name="T39" fmla="*/ 70 h 82"/>
                  <a:gd name="T40" fmla="*/ 98 w 119"/>
                  <a:gd name="T41" fmla="*/ 71 h 82"/>
                  <a:gd name="T42" fmla="*/ 106 w 119"/>
                  <a:gd name="T43" fmla="*/ 78 h 82"/>
                  <a:gd name="T44" fmla="*/ 116 w 119"/>
                  <a:gd name="T45" fmla="*/ 82 h 82"/>
                  <a:gd name="T46" fmla="*/ 116 w 119"/>
                  <a:gd name="T47" fmla="*/ 82 h 82"/>
                  <a:gd name="T48" fmla="*/ 119 w 119"/>
                  <a:gd name="T49" fmla="*/ 3 h 82"/>
                  <a:gd name="T50" fmla="*/ 119 w 119"/>
                  <a:gd name="T51" fmla="*/ 3 h 82"/>
                  <a:gd name="T52" fmla="*/ 3 w 119"/>
                  <a:gd name="T53" fmla="*/ 0 h 82"/>
                  <a:gd name="T54" fmla="*/ 2 w 119"/>
                  <a:gd name="T55" fmla="*/ 9 h 82"/>
                  <a:gd name="T56" fmla="*/ 2 w 119"/>
                  <a:gd name="T57" fmla="*/ 9 h 82"/>
                  <a:gd name="T58" fmla="*/ 3 w 119"/>
                  <a:gd name="T59" fmla="*/ 0 h 82"/>
                  <a:gd name="T60" fmla="*/ 3 w 119"/>
                  <a:gd name="T6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82">
                    <a:moveTo>
                      <a:pt x="20" y="66"/>
                    </a:moveTo>
                    <a:cubicBezTo>
                      <a:pt x="19" y="67"/>
                      <a:pt x="19" y="67"/>
                      <a:pt x="19" y="67"/>
                    </a:cubicBezTo>
                    <a:cubicBezTo>
                      <a:pt x="16" y="70"/>
                      <a:pt x="14" y="73"/>
                      <a:pt x="11" y="75"/>
                    </a:cubicBezTo>
                    <a:cubicBezTo>
                      <a:pt x="7" y="77"/>
                      <a:pt x="4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7" y="77"/>
                      <a:pt x="11" y="75"/>
                    </a:cubicBezTo>
                    <a:cubicBezTo>
                      <a:pt x="14" y="73"/>
                      <a:pt x="16" y="71"/>
                      <a:pt x="19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0" y="66"/>
                      <a:pt x="20" y="66"/>
                      <a:pt x="20" y="66"/>
                    </a:cubicBezTo>
                    <a:moveTo>
                      <a:pt x="1" y="49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moveTo>
                      <a:pt x="119" y="3"/>
                    </a:move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1"/>
                      <a:pt x="109" y="80"/>
                      <a:pt x="106" y="78"/>
                    </a:cubicBezTo>
                    <a:cubicBezTo>
                      <a:pt x="103" y="76"/>
                      <a:pt x="101" y="73"/>
                      <a:pt x="98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6"/>
                      <a:pt x="106" y="78"/>
                    </a:cubicBezTo>
                    <a:cubicBezTo>
                      <a:pt x="109" y="81"/>
                      <a:pt x="112" y="81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9" y="3"/>
                      <a:pt x="119" y="3"/>
                      <a:pt x="119" y="3"/>
                    </a:cubicBezTo>
                    <a:moveTo>
                      <a:pt x="3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9" name="Freeform 222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1 w 119"/>
                  <a:gd name="T1" fmla="*/ 50 h 83"/>
                  <a:gd name="T2" fmla="*/ 0 w 119"/>
                  <a:gd name="T3" fmla="*/ 79 h 83"/>
                  <a:gd name="T4" fmla="*/ 0 w 119"/>
                  <a:gd name="T5" fmla="*/ 79 h 83"/>
                  <a:gd name="T6" fmla="*/ 11 w 119"/>
                  <a:gd name="T7" fmla="*/ 76 h 83"/>
                  <a:gd name="T8" fmla="*/ 19 w 119"/>
                  <a:gd name="T9" fmla="*/ 68 h 83"/>
                  <a:gd name="T10" fmla="*/ 20 w 119"/>
                  <a:gd name="T11" fmla="*/ 67 h 83"/>
                  <a:gd name="T12" fmla="*/ 20 w 119"/>
                  <a:gd name="T13" fmla="*/ 67 h 83"/>
                  <a:gd name="T14" fmla="*/ 19 w 119"/>
                  <a:gd name="T15" fmla="*/ 68 h 83"/>
                  <a:gd name="T16" fmla="*/ 10 w 119"/>
                  <a:gd name="T17" fmla="*/ 75 h 83"/>
                  <a:gd name="T18" fmla="*/ 0 w 119"/>
                  <a:gd name="T19" fmla="*/ 79 h 83"/>
                  <a:gd name="T20" fmla="*/ 0 w 119"/>
                  <a:gd name="T21" fmla="*/ 78 h 83"/>
                  <a:gd name="T22" fmla="*/ 11 w 119"/>
                  <a:gd name="T23" fmla="*/ 74 h 83"/>
                  <a:gd name="T24" fmla="*/ 19 w 119"/>
                  <a:gd name="T25" fmla="*/ 67 h 83"/>
                  <a:gd name="T26" fmla="*/ 20 w 119"/>
                  <a:gd name="T27" fmla="*/ 66 h 83"/>
                  <a:gd name="T28" fmla="*/ 1 w 119"/>
                  <a:gd name="T29" fmla="*/ 50 h 83"/>
                  <a:gd name="T30" fmla="*/ 119 w 119"/>
                  <a:gd name="T31" fmla="*/ 4 h 83"/>
                  <a:gd name="T32" fmla="*/ 112 w 119"/>
                  <a:gd name="T33" fmla="*/ 17 h 83"/>
                  <a:gd name="T34" fmla="*/ 95 w 119"/>
                  <a:gd name="T35" fmla="*/ 31 h 83"/>
                  <a:gd name="T36" fmla="*/ 113 w 119"/>
                  <a:gd name="T37" fmla="*/ 47 h 83"/>
                  <a:gd name="T38" fmla="*/ 114 w 119"/>
                  <a:gd name="T39" fmla="*/ 53 h 83"/>
                  <a:gd name="T40" fmla="*/ 98 w 119"/>
                  <a:gd name="T41" fmla="*/ 70 h 83"/>
                  <a:gd name="T42" fmla="*/ 106 w 119"/>
                  <a:gd name="T43" fmla="*/ 78 h 83"/>
                  <a:gd name="T44" fmla="*/ 116 w 119"/>
                  <a:gd name="T45" fmla="*/ 82 h 83"/>
                  <a:gd name="T46" fmla="*/ 116 w 119"/>
                  <a:gd name="T47" fmla="*/ 82 h 83"/>
                  <a:gd name="T48" fmla="*/ 106 w 119"/>
                  <a:gd name="T49" fmla="*/ 79 h 83"/>
                  <a:gd name="T50" fmla="*/ 98 w 119"/>
                  <a:gd name="T51" fmla="*/ 71 h 83"/>
                  <a:gd name="T52" fmla="*/ 98 w 119"/>
                  <a:gd name="T53" fmla="*/ 70 h 83"/>
                  <a:gd name="T54" fmla="*/ 98 w 119"/>
                  <a:gd name="T55" fmla="*/ 71 h 83"/>
                  <a:gd name="T56" fmla="*/ 98 w 119"/>
                  <a:gd name="T57" fmla="*/ 71 h 83"/>
                  <a:gd name="T58" fmla="*/ 106 w 119"/>
                  <a:gd name="T59" fmla="*/ 79 h 83"/>
                  <a:gd name="T60" fmla="*/ 116 w 119"/>
                  <a:gd name="T61" fmla="*/ 83 h 83"/>
                  <a:gd name="T62" fmla="*/ 119 w 119"/>
                  <a:gd name="T63" fmla="*/ 4 h 83"/>
                  <a:gd name="T64" fmla="*/ 119 w 119"/>
                  <a:gd name="T65" fmla="*/ 4 h 83"/>
                  <a:gd name="T66" fmla="*/ 119 w 119"/>
                  <a:gd name="T67" fmla="*/ 4 h 83"/>
                  <a:gd name="T68" fmla="*/ 119 w 119"/>
                  <a:gd name="T69" fmla="*/ 4 h 83"/>
                  <a:gd name="T70" fmla="*/ 119 w 119"/>
                  <a:gd name="T71" fmla="*/ 4 h 83"/>
                  <a:gd name="T72" fmla="*/ 119 w 119"/>
                  <a:gd name="T73" fmla="*/ 4 h 83"/>
                  <a:gd name="T74" fmla="*/ 3 w 119"/>
                  <a:gd name="T75" fmla="*/ 0 h 83"/>
                  <a:gd name="T76" fmla="*/ 3 w 119"/>
                  <a:gd name="T77" fmla="*/ 1 h 83"/>
                  <a:gd name="T78" fmla="*/ 2 w 119"/>
                  <a:gd name="T79" fmla="*/ 10 h 83"/>
                  <a:gd name="T80" fmla="*/ 4 w 119"/>
                  <a:gd name="T81" fmla="*/ 7 h 83"/>
                  <a:gd name="T82" fmla="*/ 3 w 119"/>
                  <a:gd name="T83" fmla="*/ 0 h 83"/>
                  <a:gd name="T84" fmla="*/ 3 w 119"/>
                  <a:gd name="T85" fmla="*/ 0 h 83"/>
                  <a:gd name="T86" fmla="*/ 3 w 119"/>
                  <a:gd name="T87" fmla="*/ 0 h 83"/>
                  <a:gd name="T88" fmla="*/ 3 w 119"/>
                  <a:gd name="T89" fmla="*/ 0 h 83"/>
                  <a:gd name="T90" fmla="*/ 3 w 119"/>
                  <a:gd name="T91" fmla="*/ 0 h 83"/>
                  <a:gd name="T92" fmla="*/ 3 w 119"/>
                  <a:gd name="T9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" h="83">
                    <a:moveTo>
                      <a:pt x="1" y="5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4" y="79"/>
                      <a:pt x="7" y="78"/>
                      <a:pt x="11" y="76"/>
                    </a:cubicBezTo>
                    <a:cubicBezTo>
                      <a:pt x="14" y="74"/>
                      <a:pt x="16" y="71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0" y="75"/>
                    </a:cubicBezTo>
                    <a:cubicBezTo>
                      <a:pt x="7" y="77"/>
                      <a:pt x="4" y="78"/>
                      <a:pt x="0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8" y="76"/>
                      <a:pt x="11" y="74"/>
                    </a:cubicBezTo>
                    <a:cubicBezTo>
                      <a:pt x="14" y="73"/>
                      <a:pt x="16" y="70"/>
                      <a:pt x="19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" y="50"/>
                      <a:pt x="1" y="50"/>
                      <a:pt x="1" y="50"/>
                    </a:cubicBezTo>
                    <a:moveTo>
                      <a:pt x="119" y="4"/>
                    </a:moveTo>
                    <a:cubicBezTo>
                      <a:pt x="118" y="10"/>
                      <a:pt x="116" y="13"/>
                      <a:pt x="112" y="17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5" y="49"/>
                      <a:pt x="115" y="51"/>
                      <a:pt x="114" y="53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1" y="73"/>
                      <a:pt x="103" y="76"/>
                      <a:pt x="106" y="78"/>
                    </a:cubicBezTo>
                    <a:cubicBezTo>
                      <a:pt x="109" y="80"/>
                      <a:pt x="112" y="82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2"/>
                      <a:pt x="109" y="81"/>
                      <a:pt x="106" y="79"/>
                    </a:cubicBezTo>
                    <a:cubicBezTo>
                      <a:pt x="103" y="76"/>
                      <a:pt x="101" y="73"/>
                      <a:pt x="98" y="71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7"/>
                      <a:pt x="106" y="79"/>
                    </a:cubicBezTo>
                    <a:cubicBezTo>
                      <a:pt x="109" y="81"/>
                      <a:pt x="112" y="82"/>
                      <a:pt x="116" y="83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119" y="4"/>
                    </a:move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3" y="3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0" name="Freeform 223"/>
              <p:cNvSpPr>
                <a:spLocks noEditPoints="1"/>
              </p:cNvSpPr>
              <p:nvPr/>
            </p:nvSpPr>
            <p:spPr bwMode="auto">
              <a:xfrm>
                <a:off x="3651" y="1598"/>
                <a:ext cx="116" cy="16"/>
              </a:xfrm>
              <a:custGeom>
                <a:avLst/>
                <a:gdLst>
                  <a:gd name="T0" fmla="*/ 98 w 116"/>
                  <a:gd name="T1" fmla="*/ 4 h 16"/>
                  <a:gd name="T2" fmla="*/ 98 w 116"/>
                  <a:gd name="T3" fmla="*/ 4 h 16"/>
                  <a:gd name="T4" fmla="*/ 98 w 116"/>
                  <a:gd name="T5" fmla="*/ 5 h 16"/>
                  <a:gd name="T6" fmla="*/ 106 w 116"/>
                  <a:gd name="T7" fmla="*/ 13 h 16"/>
                  <a:gd name="T8" fmla="*/ 116 w 116"/>
                  <a:gd name="T9" fmla="*/ 16 h 16"/>
                  <a:gd name="T10" fmla="*/ 116 w 116"/>
                  <a:gd name="T11" fmla="*/ 16 h 16"/>
                  <a:gd name="T12" fmla="*/ 106 w 116"/>
                  <a:gd name="T13" fmla="*/ 12 h 16"/>
                  <a:gd name="T14" fmla="*/ 98 w 116"/>
                  <a:gd name="T15" fmla="*/ 4 h 16"/>
                  <a:gd name="T16" fmla="*/ 20 w 116"/>
                  <a:gd name="T17" fmla="*/ 0 h 16"/>
                  <a:gd name="T18" fmla="*/ 19 w 116"/>
                  <a:gd name="T19" fmla="*/ 1 h 16"/>
                  <a:gd name="T20" fmla="*/ 11 w 116"/>
                  <a:gd name="T21" fmla="*/ 8 h 16"/>
                  <a:gd name="T22" fmla="*/ 0 w 116"/>
                  <a:gd name="T23" fmla="*/ 12 h 16"/>
                  <a:gd name="T24" fmla="*/ 0 w 116"/>
                  <a:gd name="T25" fmla="*/ 13 h 16"/>
                  <a:gd name="T26" fmla="*/ 10 w 116"/>
                  <a:gd name="T27" fmla="*/ 9 h 16"/>
                  <a:gd name="T28" fmla="*/ 19 w 116"/>
                  <a:gd name="T29" fmla="*/ 2 h 16"/>
                  <a:gd name="T30" fmla="*/ 20 w 116"/>
                  <a:gd name="T31" fmla="*/ 1 h 16"/>
                  <a:gd name="T32" fmla="*/ 20 w 1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6">
                    <a:moveTo>
                      <a:pt x="98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101" y="7"/>
                      <a:pt x="103" y="10"/>
                      <a:pt x="106" y="13"/>
                    </a:cubicBezTo>
                    <a:cubicBezTo>
                      <a:pt x="109" y="15"/>
                      <a:pt x="112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2" y="16"/>
                      <a:pt x="109" y="14"/>
                      <a:pt x="106" y="12"/>
                    </a:cubicBezTo>
                    <a:cubicBezTo>
                      <a:pt x="103" y="10"/>
                      <a:pt x="101" y="7"/>
                      <a:pt x="98" y="4"/>
                    </a:cubicBezTo>
                    <a:moveTo>
                      <a:pt x="20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4" y="7"/>
                      <a:pt x="11" y="8"/>
                    </a:cubicBezTo>
                    <a:cubicBezTo>
                      <a:pt x="8" y="10"/>
                      <a:pt x="4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2"/>
                      <a:pt x="7" y="11"/>
                      <a:pt x="10" y="9"/>
                    </a:cubicBezTo>
                    <a:cubicBezTo>
                      <a:pt x="14" y="8"/>
                      <a:pt x="16" y="5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1" name="Freeform 224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1"/>
              </a:xfrm>
              <a:custGeom>
                <a:avLst/>
                <a:gdLst>
                  <a:gd name="T0" fmla="*/ 116 w 116"/>
                  <a:gd name="T1" fmla="*/ 4 h 31"/>
                  <a:gd name="T2" fmla="*/ 109 w 116"/>
                  <a:gd name="T3" fmla="*/ 16 h 31"/>
                  <a:gd name="T4" fmla="*/ 91 w 116"/>
                  <a:gd name="T5" fmla="*/ 30 h 31"/>
                  <a:gd name="T6" fmla="*/ 92 w 116"/>
                  <a:gd name="T7" fmla="*/ 31 h 31"/>
                  <a:gd name="T8" fmla="*/ 109 w 116"/>
                  <a:gd name="T9" fmla="*/ 17 h 31"/>
                  <a:gd name="T10" fmla="*/ 116 w 116"/>
                  <a:gd name="T11" fmla="*/ 4 h 31"/>
                  <a:gd name="T12" fmla="*/ 116 w 116"/>
                  <a:gd name="T13" fmla="*/ 4 h 31"/>
                  <a:gd name="T14" fmla="*/ 116 w 116"/>
                  <a:gd name="T15" fmla="*/ 4 h 31"/>
                  <a:gd name="T16" fmla="*/ 116 w 116"/>
                  <a:gd name="T17" fmla="*/ 4 h 31"/>
                  <a:gd name="T18" fmla="*/ 116 w 116"/>
                  <a:gd name="T19" fmla="*/ 4 h 31"/>
                  <a:gd name="T20" fmla="*/ 0 w 116"/>
                  <a:gd name="T21" fmla="*/ 0 h 31"/>
                  <a:gd name="T22" fmla="*/ 0 w 116"/>
                  <a:gd name="T23" fmla="*/ 0 h 31"/>
                  <a:gd name="T24" fmla="*/ 1 w 116"/>
                  <a:gd name="T25" fmla="*/ 7 h 31"/>
                  <a:gd name="T26" fmla="*/ 2 w 116"/>
                  <a:gd name="T27" fmla="*/ 7 h 31"/>
                  <a:gd name="T28" fmla="*/ 0 w 116"/>
                  <a:gd name="T29" fmla="*/ 0 h 31"/>
                  <a:gd name="T30" fmla="*/ 0 w 116"/>
                  <a:gd name="T31" fmla="*/ 0 h 31"/>
                  <a:gd name="T32" fmla="*/ 0 w 116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31">
                    <a:moveTo>
                      <a:pt x="116" y="4"/>
                    </a:moveTo>
                    <a:cubicBezTo>
                      <a:pt x="115" y="10"/>
                      <a:pt x="113" y="12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13" y="13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2" name="Freeform 225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0"/>
              </a:xfrm>
              <a:custGeom>
                <a:avLst/>
                <a:gdLst>
                  <a:gd name="T0" fmla="*/ 58 w 116"/>
                  <a:gd name="T1" fmla="*/ 2 h 30"/>
                  <a:gd name="T2" fmla="*/ 91 w 116"/>
                  <a:gd name="T3" fmla="*/ 30 h 30"/>
                  <a:gd name="T4" fmla="*/ 109 w 116"/>
                  <a:gd name="T5" fmla="*/ 15 h 30"/>
                  <a:gd name="T6" fmla="*/ 115 w 116"/>
                  <a:gd name="T7" fmla="*/ 8 h 30"/>
                  <a:gd name="T8" fmla="*/ 109 w 116"/>
                  <a:gd name="T9" fmla="*/ 16 h 30"/>
                  <a:gd name="T10" fmla="*/ 91 w 116"/>
                  <a:gd name="T11" fmla="*/ 30 h 30"/>
                  <a:gd name="T12" fmla="*/ 91 w 116"/>
                  <a:gd name="T13" fmla="*/ 30 h 30"/>
                  <a:gd name="T14" fmla="*/ 109 w 116"/>
                  <a:gd name="T15" fmla="*/ 16 h 30"/>
                  <a:gd name="T16" fmla="*/ 116 w 116"/>
                  <a:gd name="T17" fmla="*/ 4 h 30"/>
                  <a:gd name="T18" fmla="*/ 116 w 116"/>
                  <a:gd name="T19" fmla="*/ 4 h 30"/>
                  <a:gd name="T20" fmla="*/ 116 w 116"/>
                  <a:gd name="T21" fmla="*/ 4 h 30"/>
                  <a:gd name="T22" fmla="*/ 116 w 116"/>
                  <a:gd name="T23" fmla="*/ 4 h 30"/>
                  <a:gd name="T24" fmla="*/ 58 w 116"/>
                  <a:gd name="T25" fmla="*/ 2 h 30"/>
                  <a:gd name="T26" fmla="*/ 0 w 116"/>
                  <a:gd name="T27" fmla="*/ 0 h 30"/>
                  <a:gd name="T28" fmla="*/ 0 w 116"/>
                  <a:gd name="T29" fmla="*/ 0 h 30"/>
                  <a:gd name="T30" fmla="*/ 0 w 116"/>
                  <a:gd name="T31" fmla="*/ 0 h 30"/>
                  <a:gd name="T32" fmla="*/ 0 w 116"/>
                  <a:gd name="T33" fmla="*/ 0 h 30"/>
                  <a:gd name="T34" fmla="*/ 2 w 116"/>
                  <a:gd name="T35" fmla="*/ 7 h 30"/>
                  <a:gd name="T36" fmla="*/ 2 w 116"/>
                  <a:gd name="T37" fmla="*/ 7 h 30"/>
                  <a:gd name="T38" fmla="*/ 1 w 116"/>
                  <a:gd name="T39" fmla="*/ 4 h 30"/>
                  <a:gd name="T40" fmla="*/ 2 w 116"/>
                  <a:gd name="T41" fmla="*/ 7 h 30"/>
                  <a:gd name="T42" fmla="*/ 8 w 116"/>
                  <a:gd name="T43" fmla="*/ 0 h 30"/>
                  <a:gd name="T44" fmla="*/ 0 w 116"/>
                  <a:gd name="T4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30">
                    <a:moveTo>
                      <a:pt x="58" y="2"/>
                    </a:move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12" y="12"/>
                      <a:pt x="113" y="10"/>
                      <a:pt x="115" y="8"/>
                    </a:cubicBezTo>
                    <a:cubicBezTo>
                      <a:pt x="113" y="11"/>
                      <a:pt x="112" y="13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3" name="Freeform 226"/>
              <p:cNvSpPr>
                <a:spLocks noEditPoints="1"/>
              </p:cNvSpPr>
              <p:nvPr/>
            </p:nvSpPr>
            <p:spPr bwMode="auto">
              <a:xfrm>
                <a:off x="3655" y="1536"/>
                <a:ext cx="114" cy="26"/>
              </a:xfrm>
              <a:custGeom>
                <a:avLst/>
                <a:gdLst>
                  <a:gd name="T0" fmla="*/ 114 w 114"/>
                  <a:gd name="T1" fmla="*/ 4 h 26"/>
                  <a:gd name="T2" fmla="*/ 108 w 114"/>
                  <a:gd name="T3" fmla="*/ 11 h 26"/>
                  <a:gd name="T4" fmla="*/ 90 w 114"/>
                  <a:gd name="T5" fmla="*/ 26 h 26"/>
                  <a:gd name="T6" fmla="*/ 90 w 114"/>
                  <a:gd name="T7" fmla="*/ 26 h 26"/>
                  <a:gd name="T8" fmla="*/ 108 w 114"/>
                  <a:gd name="T9" fmla="*/ 12 h 26"/>
                  <a:gd name="T10" fmla="*/ 114 w 114"/>
                  <a:gd name="T11" fmla="*/ 4 h 26"/>
                  <a:gd name="T12" fmla="*/ 0 w 114"/>
                  <a:gd name="T13" fmla="*/ 0 h 26"/>
                  <a:gd name="T14" fmla="*/ 1 w 114"/>
                  <a:gd name="T15" fmla="*/ 3 h 26"/>
                  <a:gd name="T16" fmla="*/ 1 w 114"/>
                  <a:gd name="T17" fmla="*/ 3 h 26"/>
                  <a:gd name="T18" fmla="*/ 0 w 114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6">
                    <a:moveTo>
                      <a:pt x="114" y="4"/>
                    </a:moveTo>
                    <a:cubicBezTo>
                      <a:pt x="112" y="6"/>
                      <a:pt x="111" y="8"/>
                      <a:pt x="108" y="11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1" y="9"/>
                      <a:pt x="112" y="7"/>
                      <a:pt x="114" y="4"/>
                    </a:cubicBezTo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4" name="Freeform 227"/>
              <p:cNvSpPr>
                <a:spLocks noEditPoints="1"/>
              </p:cNvSpPr>
              <p:nvPr/>
            </p:nvSpPr>
            <p:spPr bwMode="auto">
              <a:xfrm>
                <a:off x="3634" y="1509"/>
                <a:ext cx="132" cy="129"/>
              </a:xfrm>
              <a:custGeom>
                <a:avLst/>
                <a:gdLst>
                  <a:gd name="T0" fmla="*/ 85 w 132"/>
                  <a:gd name="T1" fmla="*/ 112 h 128"/>
                  <a:gd name="T2" fmla="*/ 19 w 132"/>
                  <a:gd name="T3" fmla="*/ 53 h 128"/>
                  <a:gd name="T4" fmla="*/ 85 w 132"/>
                  <a:gd name="T5" fmla="*/ 112 h 128"/>
                  <a:gd name="T6" fmla="*/ 95 w 132"/>
                  <a:gd name="T7" fmla="*/ 101 h 128"/>
                  <a:gd name="T8" fmla="*/ 28 w 132"/>
                  <a:gd name="T9" fmla="*/ 43 h 128"/>
                  <a:gd name="T10" fmla="*/ 95 w 132"/>
                  <a:gd name="T11" fmla="*/ 101 h 128"/>
                  <a:gd name="T12" fmla="*/ 49 w 132"/>
                  <a:gd name="T13" fmla="*/ 0 h 128"/>
                  <a:gd name="T14" fmla="*/ 46 w 132"/>
                  <a:gd name="T15" fmla="*/ 2 h 128"/>
                  <a:gd name="T16" fmla="*/ 28 w 132"/>
                  <a:gd name="T17" fmla="*/ 23 h 128"/>
                  <a:gd name="T18" fmla="*/ 28 w 132"/>
                  <a:gd name="T19" fmla="*/ 23 h 128"/>
                  <a:gd name="T20" fmla="*/ 22 w 132"/>
                  <a:gd name="T21" fmla="*/ 30 h 128"/>
                  <a:gd name="T22" fmla="*/ 22 w 132"/>
                  <a:gd name="T23" fmla="*/ 30 h 128"/>
                  <a:gd name="T24" fmla="*/ 22 w 132"/>
                  <a:gd name="T25" fmla="*/ 30 h 128"/>
                  <a:gd name="T26" fmla="*/ 21 w 132"/>
                  <a:gd name="T27" fmla="*/ 30 h 128"/>
                  <a:gd name="T28" fmla="*/ 19 w 132"/>
                  <a:gd name="T29" fmla="*/ 33 h 128"/>
                  <a:gd name="T30" fmla="*/ 19 w 132"/>
                  <a:gd name="T31" fmla="*/ 33 h 128"/>
                  <a:gd name="T32" fmla="*/ 1 w 132"/>
                  <a:gd name="T33" fmla="*/ 53 h 128"/>
                  <a:gd name="T34" fmla="*/ 2 w 132"/>
                  <a:gd name="T35" fmla="*/ 59 h 128"/>
                  <a:gd name="T36" fmla="*/ 18 w 132"/>
                  <a:gd name="T37" fmla="*/ 73 h 128"/>
                  <a:gd name="T38" fmla="*/ 18 w 132"/>
                  <a:gd name="T39" fmla="*/ 73 h 128"/>
                  <a:gd name="T40" fmla="*/ 37 w 132"/>
                  <a:gd name="T41" fmla="*/ 89 h 128"/>
                  <a:gd name="T42" fmla="*/ 37 w 132"/>
                  <a:gd name="T43" fmla="*/ 90 h 128"/>
                  <a:gd name="T44" fmla="*/ 37 w 132"/>
                  <a:gd name="T45" fmla="*/ 90 h 128"/>
                  <a:gd name="T46" fmla="*/ 38 w 132"/>
                  <a:gd name="T47" fmla="*/ 90 h 128"/>
                  <a:gd name="T48" fmla="*/ 52 w 132"/>
                  <a:gd name="T49" fmla="*/ 103 h 128"/>
                  <a:gd name="T50" fmla="*/ 80 w 132"/>
                  <a:gd name="T51" fmla="*/ 127 h 128"/>
                  <a:gd name="T52" fmla="*/ 83 w 132"/>
                  <a:gd name="T53" fmla="*/ 128 h 128"/>
                  <a:gd name="T54" fmla="*/ 86 w 132"/>
                  <a:gd name="T55" fmla="*/ 127 h 128"/>
                  <a:gd name="T56" fmla="*/ 105 w 132"/>
                  <a:gd name="T57" fmla="*/ 105 h 128"/>
                  <a:gd name="T58" fmla="*/ 114 w 132"/>
                  <a:gd name="T59" fmla="*/ 94 h 128"/>
                  <a:gd name="T60" fmla="*/ 115 w 132"/>
                  <a:gd name="T61" fmla="*/ 94 h 128"/>
                  <a:gd name="T62" fmla="*/ 115 w 132"/>
                  <a:gd name="T63" fmla="*/ 93 h 128"/>
                  <a:gd name="T64" fmla="*/ 115 w 132"/>
                  <a:gd name="T65" fmla="*/ 93 h 128"/>
                  <a:gd name="T66" fmla="*/ 131 w 132"/>
                  <a:gd name="T67" fmla="*/ 76 h 128"/>
                  <a:gd name="T68" fmla="*/ 130 w 132"/>
                  <a:gd name="T69" fmla="*/ 70 h 128"/>
                  <a:gd name="T70" fmla="*/ 112 w 132"/>
                  <a:gd name="T71" fmla="*/ 54 h 128"/>
                  <a:gd name="T72" fmla="*/ 111 w 132"/>
                  <a:gd name="T73" fmla="*/ 53 h 128"/>
                  <a:gd name="T74" fmla="*/ 111 w 132"/>
                  <a:gd name="T75" fmla="*/ 53 h 128"/>
                  <a:gd name="T76" fmla="*/ 111 w 132"/>
                  <a:gd name="T77" fmla="*/ 53 h 128"/>
                  <a:gd name="T78" fmla="*/ 78 w 132"/>
                  <a:gd name="T79" fmla="*/ 25 h 128"/>
                  <a:gd name="T80" fmla="*/ 78 w 132"/>
                  <a:gd name="T81" fmla="*/ 25 h 128"/>
                  <a:gd name="T82" fmla="*/ 52 w 132"/>
                  <a:gd name="T83" fmla="*/ 1 h 128"/>
                  <a:gd name="T84" fmla="*/ 49 w 132"/>
                  <a:gd name="T8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128">
                    <a:moveTo>
                      <a:pt x="85" y="112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85" y="112"/>
                      <a:pt x="85" y="112"/>
                      <a:pt x="85" y="112"/>
                    </a:cubicBezTo>
                    <a:moveTo>
                      <a:pt x="95" y="101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95" y="101"/>
                      <a:pt x="95" y="101"/>
                      <a:pt x="95" y="101"/>
                    </a:cubicBezTo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1" y="128"/>
                      <a:pt x="82" y="128"/>
                      <a:pt x="83" y="128"/>
                    </a:cubicBezTo>
                    <a:cubicBezTo>
                      <a:pt x="84" y="128"/>
                      <a:pt x="85" y="128"/>
                      <a:pt x="86" y="127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2"/>
                      <a:pt x="130" y="70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"/>
                      <a:pt x="50" y="0"/>
                      <a:pt x="4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5" name="Freeform 228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6" name="Freeform 229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7" name="Freeform 230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8" name="Freeform 231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19" name="Picture 232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" name="Picture 233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" name="Freeform 234"/>
              <p:cNvSpPr>
                <a:spLocks/>
              </p:cNvSpPr>
              <p:nvPr/>
            </p:nvSpPr>
            <p:spPr bwMode="auto">
              <a:xfrm>
                <a:off x="3651" y="1617"/>
                <a:ext cx="117" cy="60"/>
              </a:xfrm>
              <a:custGeom>
                <a:avLst/>
                <a:gdLst>
                  <a:gd name="T0" fmla="*/ 0 w 117"/>
                  <a:gd name="T1" fmla="*/ 0 h 59"/>
                  <a:gd name="T2" fmla="*/ 0 w 117"/>
                  <a:gd name="T3" fmla="*/ 0 h 59"/>
                  <a:gd name="T4" fmla="*/ 3 w 117"/>
                  <a:gd name="T5" fmla="*/ 8 h 59"/>
                  <a:gd name="T6" fmla="*/ 8 w 117"/>
                  <a:gd name="T7" fmla="*/ 14 h 59"/>
                  <a:gd name="T8" fmla="*/ 44 w 117"/>
                  <a:gd name="T9" fmla="*/ 48 h 59"/>
                  <a:gd name="T10" fmla="*/ 70 w 117"/>
                  <a:gd name="T11" fmla="*/ 48 h 59"/>
                  <a:gd name="T12" fmla="*/ 108 w 117"/>
                  <a:gd name="T13" fmla="*/ 17 h 59"/>
                  <a:gd name="T14" fmla="*/ 113 w 117"/>
                  <a:gd name="T15" fmla="*/ 12 h 59"/>
                  <a:gd name="T16" fmla="*/ 116 w 117"/>
                  <a:gd name="T17" fmla="*/ 4 h 59"/>
                  <a:gd name="T18" fmla="*/ 117 w 117"/>
                  <a:gd name="T19" fmla="*/ 4 h 59"/>
                  <a:gd name="T20" fmla="*/ 113 w 117"/>
                  <a:gd name="T21" fmla="*/ 13 h 59"/>
                  <a:gd name="T22" fmla="*/ 108 w 117"/>
                  <a:gd name="T23" fmla="*/ 18 h 59"/>
                  <a:gd name="T24" fmla="*/ 70 w 117"/>
                  <a:gd name="T25" fmla="*/ 49 h 59"/>
                  <a:gd name="T26" fmla="*/ 44 w 117"/>
                  <a:gd name="T27" fmla="*/ 48 h 59"/>
                  <a:gd name="T28" fmla="*/ 8 w 117"/>
                  <a:gd name="T29" fmla="*/ 15 h 59"/>
                  <a:gd name="T30" fmla="*/ 3 w 117"/>
                  <a:gd name="T31" fmla="*/ 9 h 59"/>
                  <a:gd name="T32" fmla="*/ 0 w 117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4" y="11"/>
                      <a:pt x="6" y="12"/>
                      <a:pt x="8" y="1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5" y="58"/>
                      <a:pt x="58" y="58"/>
                      <a:pt x="70" y="4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6"/>
                      <a:pt x="112" y="14"/>
                      <a:pt x="113" y="12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12" y="15"/>
                      <a:pt x="110" y="17"/>
                      <a:pt x="108" y="18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59"/>
                      <a:pt x="55" y="59"/>
                      <a:pt x="44" y="4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2"/>
                      <a:pt x="3" y="9"/>
                    </a:cubicBezTo>
                    <a:cubicBezTo>
                      <a:pt x="1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22" name="Picture 235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" name="Picture 236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4" name="Freeform 237"/>
              <p:cNvSpPr>
                <a:spLocks/>
              </p:cNvSpPr>
              <p:nvPr/>
            </p:nvSpPr>
            <p:spPr bwMode="auto">
              <a:xfrm>
                <a:off x="3651" y="1537"/>
                <a:ext cx="119" cy="83"/>
              </a:xfrm>
              <a:custGeom>
                <a:avLst/>
                <a:gdLst>
                  <a:gd name="T0" fmla="*/ 117 w 119"/>
                  <a:gd name="T1" fmla="*/ 83 h 83"/>
                  <a:gd name="T2" fmla="*/ 106 w 119"/>
                  <a:gd name="T3" fmla="*/ 79 h 83"/>
                  <a:gd name="T4" fmla="*/ 98 w 119"/>
                  <a:gd name="T5" fmla="*/ 71 h 83"/>
                  <a:gd name="T6" fmla="*/ 60 w 119"/>
                  <a:gd name="T7" fmla="*/ 29 h 83"/>
                  <a:gd name="T8" fmla="*/ 19 w 119"/>
                  <a:gd name="T9" fmla="*/ 68 h 83"/>
                  <a:gd name="T10" fmla="*/ 11 w 119"/>
                  <a:gd name="T11" fmla="*/ 76 h 83"/>
                  <a:gd name="T12" fmla="*/ 0 w 119"/>
                  <a:gd name="T13" fmla="*/ 79 h 83"/>
                  <a:gd name="T14" fmla="*/ 3 w 119"/>
                  <a:gd name="T15" fmla="*/ 0 h 83"/>
                  <a:gd name="T16" fmla="*/ 61 w 119"/>
                  <a:gd name="T17" fmla="*/ 2 h 83"/>
                  <a:gd name="T18" fmla="*/ 61 w 119"/>
                  <a:gd name="T19" fmla="*/ 2 h 83"/>
                  <a:gd name="T20" fmla="*/ 119 w 119"/>
                  <a:gd name="T21" fmla="*/ 4 h 83"/>
                  <a:gd name="T22" fmla="*/ 117 w 119"/>
                  <a:gd name="T2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83">
                    <a:moveTo>
                      <a:pt x="117" y="83"/>
                    </a:moveTo>
                    <a:cubicBezTo>
                      <a:pt x="113" y="82"/>
                      <a:pt x="109" y="81"/>
                      <a:pt x="106" y="79"/>
                    </a:cubicBezTo>
                    <a:cubicBezTo>
                      <a:pt x="103" y="77"/>
                      <a:pt x="101" y="74"/>
                      <a:pt x="98" y="7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1" y="76"/>
                    </a:cubicBezTo>
                    <a:cubicBezTo>
                      <a:pt x="8" y="78"/>
                      <a:pt x="4" y="79"/>
                      <a:pt x="0" y="7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17" y="8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25" name="Picture 238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61"/>
                <a:ext cx="124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6" name="Picture 239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" y="1534"/>
                <a:ext cx="123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7" name="Freeform 240"/>
              <p:cNvSpPr>
                <a:spLocks/>
              </p:cNvSpPr>
              <p:nvPr/>
            </p:nvSpPr>
            <p:spPr bwMode="auto">
              <a:xfrm>
                <a:off x="3654" y="1537"/>
                <a:ext cx="116" cy="43"/>
              </a:xfrm>
              <a:custGeom>
                <a:avLst/>
                <a:gdLst>
                  <a:gd name="T0" fmla="*/ 56 w 116"/>
                  <a:gd name="T1" fmla="*/ 43 h 43"/>
                  <a:gd name="T2" fmla="*/ 57 w 116"/>
                  <a:gd name="T3" fmla="*/ 43 h 43"/>
                  <a:gd name="T4" fmla="*/ 69 w 116"/>
                  <a:gd name="T5" fmla="*/ 43 h 43"/>
                  <a:gd name="T6" fmla="*/ 73 w 116"/>
                  <a:gd name="T7" fmla="*/ 43 h 43"/>
                  <a:gd name="T8" fmla="*/ 81 w 116"/>
                  <a:gd name="T9" fmla="*/ 39 h 43"/>
                  <a:gd name="T10" fmla="*/ 109 w 116"/>
                  <a:gd name="T11" fmla="*/ 16 h 43"/>
                  <a:gd name="T12" fmla="*/ 116 w 116"/>
                  <a:gd name="T13" fmla="*/ 4 h 43"/>
                  <a:gd name="T14" fmla="*/ 58 w 116"/>
                  <a:gd name="T15" fmla="*/ 2 h 43"/>
                  <a:gd name="T16" fmla="*/ 58 w 116"/>
                  <a:gd name="T17" fmla="*/ 2 h 43"/>
                  <a:gd name="T18" fmla="*/ 0 w 116"/>
                  <a:gd name="T19" fmla="*/ 0 h 43"/>
                  <a:gd name="T20" fmla="*/ 6 w 116"/>
                  <a:gd name="T21" fmla="*/ 13 h 43"/>
                  <a:gd name="T22" fmla="*/ 33 w 116"/>
                  <a:gd name="T23" fmla="*/ 38 h 43"/>
                  <a:gd name="T24" fmla="*/ 40 w 116"/>
                  <a:gd name="T25" fmla="*/ 42 h 43"/>
                  <a:gd name="T26" fmla="*/ 44 w 116"/>
                  <a:gd name="T27" fmla="*/ 43 h 43"/>
                  <a:gd name="T28" fmla="*/ 56 w 116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43">
                    <a:moveTo>
                      <a:pt x="56" y="43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3"/>
                      <a:pt x="71" y="43"/>
                      <a:pt x="73" y="43"/>
                    </a:cubicBezTo>
                    <a:cubicBezTo>
                      <a:pt x="76" y="43"/>
                      <a:pt x="78" y="41"/>
                      <a:pt x="81" y="39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9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2" y="9"/>
                      <a:pt x="6" y="1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40"/>
                      <a:pt x="37" y="41"/>
                      <a:pt x="40" y="42"/>
                    </a:cubicBezTo>
                    <a:cubicBezTo>
                      <a:pt x="42" y="42"/>
                      <a:pt x="43" y="43"/>
                      <a:pt x="44" y="43"/>
                    </a:cubicBezTo>
                    <a:lnTo>
                      <a:pt x="56" y="4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28" name="Picture 241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" y="1536"/>
                <a:ext cx="12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9" name="Freeform 242"/>
              <p:cNvSpPr>
                <a:spLocks/>
              </p:cNvSpPr>
              <p:nvPr/>
            </p:nvSpPr>
            <p:spPr bwMode="auto">
              <a:xfrm>
                <a:off x="3634" y="1514"/>
                <a:ext cx="132" cy="130"/>
              </a:xfrm>
              <a:custGeom>
                <a:avLst/>
                <a:gdLst>
                  <a:gd name="T0" fmla="*/ 2 w 132"/>
                  <a:gd name="T1" fmla="*/ 59 h 129"/>
                  <a:gd name="T2" fmla="*/ 80 w 132"/>
                  <a:gd name="T3" fmla="*/ 127 h 129"/>
                  <a:gd name="T4" fmla="*/ 86 w 132"/>
                  <a:gd name="T5" fmla="*/ 127 h 129"/>
                  <a:gd name="T6" fmla="*/ 131 w 132"/>
                  <a:gd name="T7" fmla="*/ 76 h 129"/>
                  <a:gd name="T8" fmla="*/ 130 w 132"/>
                  <a:gd name="T9" fmla="*/ 70 h 129"/>
                  <a:gd name="T10" fmla="*/ 52 w 132"/>
                  <a:gd name="T11" fmla="*/ 1 h 129"/>
                  <a:gd name="T12" fmla="*/ 47 w 132"/>
                  <a:gd name="T13" fmla="*/ 2 h 129"/>
                  <a:gd name="T14" fmla="*/ 1 w 132"/>
                  <a:gd name="T15" fmla="*/ 53 h 129"/>
                  <a:gd name="T16" fmla="*/ 2 w 132"/>
                  <a:gd name="T17" fmla="*/ 5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29">
                    <a:moveTo>
                      <a:pt x="2" y="59"/>
                    </a:moveTo>
                    <a:cubicBezTo>
                      <a:pt x="80" y="127"/>
                      <a:pt x="80" y="127"/>
                      <a:pt x="80" y="127"/>
                    </a:cubicBezTo>
                    <a:cubicBezTo>
                      <a:pt x="82" y="129"/>
                      <a:pt x="84" y="129"/>
                      <a:pt x="86" y="127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1"/>
                      <a:pt x="130" y="7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48" y="0"/>
                      <a:pt x="47" y="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0" name="Freeform 243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  <a:gd name="T8" fmla="*/ 68 w 68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1" name="Freeform 244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2" name="Freeform 245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  <a:gd name="T8" fmla="*/ 67 w 67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  <a:lnTo>
                      <a:pt x="67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3" name="Freeform 246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4" name="Freeform 247"/>
              <p:cNvSpPr>
                <a:spLocks/>
              </p:cNvSpPr>
              <p:nvPr/>
            </p:nvSpPr>
            <p:spPr bwMode="auto">
              <a:xfrm>
                <a:off x="3239" y="2041"/>
                <a:ext cx="12" cy="12"/>
              </a:xfrm>
              <a:custGeom>
                <a:avLst/>
                <a:gdLst>
                  <a:gd name="T0" fmla="*/ 5 w 12"/>
                  <a:gd name="T1" fmla="*/ 1 h 12"/>
                  <a:gd name="T2" fmla="*/ 12 w 12"/>
                  <a:gd name="T3" fmla="*/ 5 h 12"/>
                  <a:gd name="T4" fmla="*/ 7 w 12"/>
                  <a:gd name="T5" fmla="*/ 12 h 12"/>
                  <a:gd name="T6" fmla="*/ 0 w 12"/>
                  <a:gd name="T7" fmla="*/ 7 h 12"/>
                  <a:gd name="T8" fmla="*/ 5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5" y="1"/>
                    </a:moveTo>
                    <a:cubicBezTo>
                      <a:pt x="8" y="0"/>
                      <a:pt x="11" y="2"/>
                      <a:pt x="12" y="5"/>
                    </a:cubicBezTo>
                    <a:cubicBezTo>
                      <a:pt x="12" y="8"/>
                      <a:pt x="10" y="11"/>
                      <a:pt x="7" y="12"/>
                    </a:cubicBezTo>
                    <a:cubicBezTo>
                      <a:pt x="4" y="12"/>
                      <a:pt x="1" y="10"/>
                      <a:pt x="0" y="7"/>
                    </a:cubicBezTo>
                    <a:cubicBezTo>
                      <a:pt x="0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5" name="Freeform 248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6" name="Freeform 249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37" name="Picture 250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37"/>
                <a:ext cx="19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8" name="Freeform 251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9" name="Freeform 252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40" name="Picture 253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2064"/>
                <a:ext cx="20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1" name="Picture 254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" y="2067"/>
                <a:ext cx="19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2" name="Picture 255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66"/>
                <a:ext cx="19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3" name="Freeform 256"/>
              <p:cNvSpPr>
                <a:spLocks noEditPoints="1"/>
              </p:cNvSpPr>
              <p:nvPr/>
            </p:nvSpPr>
            <p:spPr bwMode="auto">
              <a:xfrm>
                <a:off x="3150" y="2020"/>
                <a:ext cx="231" cy="278"/>
              </a:xfrm>
              <a:custGeom>
                <a:avLst/>
                <a:gdLst>
                  <a:gd name="T0" fmla="*/ 8 w 230"/>
                  <a:gd name="T1" fmla="*/ 31 h 277"/>
                  <a:gd name="T2" fmla="*/ 1 w 230"/>
                  <a:gd name="T3" fmla="*/ 43 h 277"/>
                  <a:gd name="T4" fmla="*/ 42 w 230"/>
                  <a:gd name="T5" fmla="*/ 267 h 277"/>
                  <a:gd name="T6" fmla="*/ 52 w 230"/>
                  <a:gd name="T7" fmla="*/ 276 h 277"/>
                  <a:gd name="T8" fmla="*/ 221 w 230"/>
                  <a:gd name="T9" fmla="*/ 246 h 277"/>
                  <a:gd name="T10" fmla="*/ 229 w 230"/>
                  <a:gd name="T11" fmla="*/ 234 h 277"/>
                  <a:gd name="T12" fmla="*/ 189 w 230"/>
                  <a:gd name="T13" fmla="*/ 10 h 277"/>
                  <a:gd name="T14" fmla="*/ 177 w 230"/>
                  <a:gd name="T15" fmla="*/ 1 h 277"/>
                  <a:gd name="T16" fmla="*/ 8 w 230"/>
                  <a:gd name="T17" fmla="*/ 31 h 277"/>
                  <a:gd name="T18" fmla="*/ 93 w 230"/>
                  <a:gd name="T19" fmla="*/ 22 h 277"/>
                  <a:gd name="T20" fmla="*/ 100 w 230"/>
                  <a:gd name="T21" fmla="*/ 26 h 277"/>
                  <a:gd name="T22" fmla="*/ 95 w 230"/>
                  <a:gd name="T23" fmla="*/ 33 h 277"/>
                  <a:gd name="T24" fmla="*/ 88 w 230"/>
                  <a:gd name="T25" fmla="*/ 28 h 277"/>
                  <a:gd name="T26" fmla="*/ 93 w 230"/>
                  <a:gd name="T27" fmla="*/ 22 h 277"/>
                  <a:gd name="T28" fmla="*/ 23 w 230"/>
                  <a:gd name="T29" fmla="*/ 51 h 277"/>
                  <a:gd name="T30" fmla="*/ 174 w 230"/>
                  <a:gd name="T31" fmla="*/ 24 h 277"/>
                  <a:gd name="T32" fmla="*/ 210 w 230"/>
                  <a:gd name="T33" fmla="*/ 227 h 277"/>
                  <a:gd name="T34" fmla="*/ 60 w 230"/>
                  <a:gd name="T35" fmla="*/ 254 h 277"/>
                  <a:gd name="T36" fmla="*/ 23 w 230"/>
                  <a:gd name="T37" fmla="*/ 5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0" h="277">
                    <a:moveTo>
                      <a:pt x="8" y="31"/>
                    </a:moveTo>
                    <a:cubicBezTo>
                      <a:pt x="3" y="32"/>
                      <a:pt x="0" y="38"/>
                      <a:pt x="1" y="43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43" y="273"/>
                      <a:pt x="47" y="277"/>
                      <a:pt x="52" y="276"/>
                    </a:cubicBezTo>
                    <a:cubicBezTo>
                      <a:pt x="221" y="246"/>
                      <a:pt x="221" y="246"/>
                      <a:pt x="221" y="246"/>
                    </a:cubicBezTo>
                    <a:cubicBezTo>
                      <a:pt x="226" y="245"/>
                      <a:pt x="230" y="239"/>
                      <a:pt x="229" y="234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8" y="4"/>
                      <a:pt x="182" y="0"/>
                      <a:pt x="177" y="1"/>
                    </a:cubicBezTo>
                    <a:lnTo>
                      <a:pt x="8" y="31"/>
                    </a:lnTo>
                    <a:close/>
                    <a:moveTo>
                      <a:pt x="93" y="22"/>
                    </a:moveTo>
                    <a:cubicBezTo>
                      <a:pt x="96" y="21"/>
                      <a:pt x="99" y="23"/>
                      <a:pt x="100" y="26"/>
                    </a:cubicBezTo>
                    <a:cubicBezTo>
                      <a:pt x="100" y="29"/>
                      <a:pt x="98" y="32"/>
                      <a:pt x="95" y="33"/>
                    </a:cubicBezTo>
                    <a:cubicBezTo>
                      <a:pt x="92" y="33"/>
                      <a:pt x="89" y="31"/>
                      <a:pt x="88" y="28"/>
                    </a:cubicBezTo>
                    <a:cubicBezTo>
                      <a:pt x="88" y="25"/>
                      <a:pt x="90" y="22"/>
                      <a:pt x="93" y="22"/>
                    </a:cubicBezTo>
                    <a:close/>
                    <a:moveTo>
                      <a:pt x="23" y="51"/>
                    </a:moveTo>
                    <a:cubicBezTo>
                      <a:pt x="174" y="24"/>
                      <a:pt x="174" y="24"/>
                      <a:pt x="174" y="24"/>
                    </a:cubicBezTo>
                    <a:cubicBezTo>
                      <a:pt x="210" y="227"/>
                      <a:pt x="210" y="227"/>
                      <a:pt x="210" y="227"/>
                    </a:cubicBezTo>
                    <a:cubicBezTo>
                      <a:pt x="60" y="254"/>
                      <a:pt x="60" y="254"/>
                      <a:pt x="60" y="254"/>
                    </a:cubicBezTo>
                    <a:lnTo>
                      <a:pt x="2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4" name="Freeform 257"/>
              <p:cNvSpPr>
                <a:spLocks/>
              </p:cNvSpPr>
              <p:nvPr/>
            </p:nvSpPr>
            <p:spPr bwMode="auto">
              <a:xfrm>
                <a:off x="2946" y="2709"/>
                <a:ext cx="272" cy="383"/>
              </a:xfrm>
              <a:custGeom>
                <a:avLst/>
                <a:gdLst>
                  <a:gd name="T0" fmla="*/ 267 w 270"/>
                  <a:gd name="T1" fmla="*/ 327 h 381"/>
                  <a:gd name="T2" fmla="*/ 269 w 270"/>
                  <a:gd name="T3" fmla="*/ 321 h 381"/>
                  <a:gd name="T4" fmla="*/ 125 w 270"/>
                  <a:gd name="T5" fmla="*/ 4 h 381"/>
                  <a:gd name="T6" fmla="*/ 119 w 270"/>
                  <a:gd name="T7" fmla="*/ 1 h 381"/>
                  <a:gd name="T8" fmla="*/ 3 w 270"/>
                  <a:gd name="T9" fmla="*/ 54 h 381"/>
                  <a:gd name="T10" fmla="*/ 1 w 270"/>
                  <a:gd name="T11" fmla="*/ 60 h 381"/>
                  <a:gd name="T12" fmla="*/ 145 w 270"/>
                  <a:gd name="T13" fmla="*/ 377 h 381"/>
                  <a:gd name="T14" fmla="*/ 151 w 270"/>
                  <a:gd name="T15" fmla="*/ 380 h 381"/>
                  <a:gd name="T16" fmla="*/ 267 w 270"/>
                  <a:gd name="T17" fmla="*/ 32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381">
                    <a:moveTo>
                      <a:pt x="267" y="327"/>
                    </a:moveTo>
                    <a:cubicBezTo>
                      <a:pt x="269" y="326"/>
                      <a:pt x="270" y="323"/>
                      <a:pt x="269" y="321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4" y="1"/>
                      <a:pt x="122" y="0"/>
                      <a:pt x="119" y="1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5"/>
                      <a:pt x="0" y="58"/>
                      <a:pt x="1" y="60"/>
                    </a:cubicBezTo>
                    <a:cubicBezTo>
                      <a:pt x="145" y="377"/>
                      <a:pt x="145" y="377"/>
                      <a:pt x="145" y="377"/>
                    </a:cubicBezTo>
                    <a:cubicBezTo>
                      <a:pt x="146" y="380"/>
                      <a:pt x="148" y="381"/>
                      <a:pt x="151" y="380"/>
                    </a:cubicBezTo>
                    <a:lnTo>
                      <a:pt x="267" y="32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5" name="Freeform 258"/>
              <p:cNvSpPr>
                <a:spLocks/>
              </p:cNvSpPr>
              <p:nvPr/>
            </p:nvSpPr>
            <p:spPr bwMode="auto">
              <a:xfrm>
                <a:off x="3046" y="2721"/>
                <a:ext cx="26" cy="27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6" name="Freeform 259"/>
              <p:cNvSpPr>
                <a:spLocks/>
              </p:cNvSpPr>
              <p:nvPr/>
            </p:nvSpPr>
            <p:spPr bwMode="auto">
              <a:xfrm>
                <a:off x="3039" y="276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7" name="Freeform 260"/>
              <p:cNvSpPr>
                <a:spLocks/>
              </p:cNvSpPr>
              <p:nvPr/>
            </p:nvSpPr>
            <p:spPr bwMode="auto">
              <a:xfrm>
                <a:off x="3020" y="2780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8" name="Freeform 261"/>
              <p:cNvSpPr>
                <a:spLocks/>
              </p:cNvSpPr>
              <p:nvPr/>
            </p:nvSpPr>
            <p:spPr bwMode="auto">
              <a:xfrm>
                <a:off x="2993" y="2779"/>
                <a:ext cx="26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9" name="Freeform 262"/>
              <p:cNvSpPr>
                <a:spLocks/>
              </p:cNvSpPr>
              <p:nvPr/>
            </p:nvSpPr>
            <p:spPr bwMode="auto">
              <a:xfrm>
                <a:off x="2956" y="2762"/>
                <a:ext cx="28" cy="26"/>
              </a:xfrm>
              <a:custGeom>
                <a:avLst/>
                <a:gdLst>
                  <a:gd name="T0" fmla="*/ 9 w 28"/>
                  <a:gd name="T1" fmla="*/ 26 h 26"/>
                  <a:gd name="T2" fmla="*/ 8 w 28"/>
                  <a:gd name="T3" fmla="*/ 25 h 26"/>
                  <a:gd name="T4" fmla="*/ 1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1 w 28"/>
                  <a:gd name="T11" fmla="*/ 0 h 26"/>
                  <a:gd name="T12" fmla="*/ 28 w 28"/>
                  <a:gd name="T13" fmla="*/ 16 h 26"/>
                  <a:gd name="T14" fmla="*/ 28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0" name="Freeform 263"/>
              <p:cNvSpPr>
                <a:spLocks/>
              </p:cNvSpPr>
              <p:nvPr/>
            </p:nvSpPr>
            <p:spPr bwMode="auto">
              <a:xfrm>
                <a:off x="2966" y="2783"/>
                <a:ext cx="28" cy="27"/>
              </a:xfrm>
              <a:custGeom>
                <a:avLst/>
                <a:gdLst>
                  <a:gd name="T0" fmla="*/ 9 w 28"/>
                  <a:gd name="T1" fmla="*/ 26 h 27"/>
                  <a:gd name="T2" fmla="*/ 7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0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6"/>
                    </a:moveTo>
                    <a:cubicBezTo>
                      <a:pt x="8" y="27"/>
                      <a:pt x="8" y="26"/>
                      <a:pt x="7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1" name="Freeform 264"/>
              <p:cNvSpPr>
                <a:spLocks/>
              </p:cNvSpPr>
              <p:nvPr/>
            </p:nvSpPr>
            <p:spPr bwMode="auto">
              <a:xfrm>
                <a:off x="2976" y="2805"/>
                <a:ext cx="29" cy="26"/>
              </a:xfrm>
              <a:custGeom>
                <a:avLst/>
                <a:gdLst>
                  <a:gd name="T0" fmla="*/ 9 w 28"/>
                  <a:gd name="T1" fmla="*/ 26 h 26"/>
                  <a:gd name="T2" fmla="*/ 7 w 28"/>
                  <a:gd name="T3" fmla="*/ 25 h 26"/>
                  <a:gd name="T4" fmla="*/ 0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0 w 28"/>
                  <a:gd name="T11" fmla="*/ 0 h 26"/>
                  <a:gd name="T12" fmla="*/ 28 w 28"/>
                  <a:gd name="T13" fmla="*/ 16 h 26"/>
                  <a:gd name="T14" fmla="*/ 27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2" name="Freeform 265"/>
              <p:cNvSpPr>
                <a:spLocks/>
              </p:cNvSpPr>
              <p:nvPr/>
            </p:nvSpPr>
            <p:spPr bwMode="auto">
              <a:xfrm>
                <a:off x="3060" y="2989"/>
                <a:ext cx="28" cy="27"/>
              </a:xfrm>
              <a:custGeom>
                <a:avLst/>
                <a:gdLst>
                  <a:gd name="T0" fmla="*/ 9 w 28"/>
                  <a:gd name="T1" fmla="*/ 27 h 27"/>
                  <a:gd name="T2" fmla="*/ 8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1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7"/>
                    </a:moveTo>
                    <a:cubicBezTo>
                      <a:pt x="8" y="27"/>
                      <a:pt x="8" y="27"/>
                      <a:pt x="8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3" name="Freeform 266"/>
              <p:cNvSpPr>
                <a:spLocks/>
              </p:cNvSpPr>
              <p:nvPr/>
            </p:nvSpPr>
            <p:spPr bwMode="auto">
              <a:xfrm>
                <a:off x="3070" y="3016"/>
                <a:ext cx="18" cy="22"/>
              </a:xfrm>
              <a:custGeom>
                <a:avLst/>
                <a:gdLst>
                  <a:gd name="T0" fmla="*/ 9 w 18"/>
                  <a:gd name="T1" fmla="*/ 21 h 22"/>
                  <a:gd name="T2" fmla="*/ 7 w 18"/>
                  <a:gd name="T3" fmla="*/ 21 h 22"/>
                  <a:gd name="T4" fmla="*/ 0 w 18"/>
                  <a:gd name="T5" fmla="*/ 5 h 22"/>
                  <a:gd name="T6" fmla="*/ 1 w 18"/>
                  <a:gd name="T7" fmla="*/ 4 h 22"/>
                  <a:gd name="T8" fmla="*/ 9 w 18"/>
                  <a:gd name="T9" fmla="*/ 0 h 22"/>
                  <a:gd name="T10" fmla="*/ 10 w 18"/>
                  <a:gd name="T11" fmla="*/ 0 h 22"/>
                  <a:gd name="T12" fmla="*/ 18 w 18"/>
                  <a:gd name="T13" fmla="*/ 16 h 22"/>
                  <a:gd name="T14" fmla="*/ 17 w 18"/>
                  <a:gd name="T15" fmla="*/ 18 h 22"/>
                  <a:gd name="T16" fmla="*/ 9 w 18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2">
                    <a:moveTo>
                      <a:pt x="9" y="21"/>
                    </a:moveTo>
                    <a:cubicBezTo>
                      <a:pt x="8" y="22"/>
                      <a:pt x="8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7" y="18"/>
                    </a:cubicBez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4" name="Freeform 267"/>
              <p:cNvSpPr>
                <a:spLocks/>
              </p:cNvSpPr>
              <p:nvPr/>
            </p:nvSpPr>
            <p:spPr bwMode="auto">
              <a:xfrm>
                <a:off x="3090" y="3059"/>
                <a:ext cx="17" cy="22"/>
              </a:xfrm>
              <a:custGeom>
                <a:avLst/>
                <a:gdLst>
                  <a:gd name="T0" fmla="*/ 8 w 17"/>
                  <a:gd name="T1" fmla="*/ 21 h 22"/>
                  <a:gd name="T2" fmla="*/ 7 w 17"/>
                  <a:gd name="T3" fmla="*/ 21 h 22"/>
                  <a:gd name="T4" fmla="*/ 0 w 17"/>
                  <a:gd name="T5" fmla="*/ 5 h 22"/>
                  <a:gd name="T6" fmla="*/ 0 w 17"/>
                  <a:gd name="T7" fmla="*/ 4 h 22"/>
                  <a:gd name="T8" fmla="*/ 9 w 17"/>
                  <a:gd name="T9" fmla="*/ 0 h 22"/>
                  <a:gd name="T10" fmla="*/ 10 w 17"/>
                  <a:gd name="T11" fmla="*/ 1 h 22"/>
                  <a:gd name="T12" fmla="*/ 17 w 17"/>
                  <a:gd name="T13" fmla="*/ 16 h 22"/>
                  <a:gd name="T14" fmla="*/ 17 w 17"/>
                  <a:gd name="T15" fmla="*/ 18 h 22"/>
                  <a:gd name="T16" fmla="*/ 8 w 1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8" y="21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8"/>
                      <a:pt x="17" y="18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5" name="Freeform 268"/>
              <p:cNvSpPr>
                <a:spLocks/>
              </p:cNvSpPr>
              <p:nvPr/>
            </p:nvSpPr>
            <p:spPr bwMode="auto">
              <a:xfrm>
                <a:off x="2986" y="2826"/>
                <a:ext cx="31" cy="32"/>
              </a:xfrm>
              <a:custGeom>
                <a:avLst/>
                <a:gdLst>
                  <a:gd name="T0" fmla="*/ 11 w 30"/>
                  <a:gd name="T1" fmla="*/ 32 h 32"/>
                  <a:gd name="T2" fmla="*/ 9 w 30"/>
                  <a:gd name="T3" fmla="*/ 31 h 32"/>
                  <a:gd name="T4" fmla="*/ 0 w 30"/>
                  <a:gd name="T5" fmla="*/ 10 h 32"/>
                  <a:gd name="T6" fmla="*/ 0 w 30"/>
                  <a:gd name="T7" fmla="*/ 9 h 32"/>
                  <a:gd name="T8" fmla="*/ 19 w 30"/>
                  <a:gd name="T9" fmla="*/ 0 h 32"/>
                  <a:gd name="T10" fmla="*/ 20 w 30"/>
                  <a:gd name="T11" fmla="*/ 1 h 32"/>
                  <a:gd name="T12" fmla="*/ 30 w 30"/>
                  <a:gd name="T13" fmla="*/ 22 h 32"/>
                  <a:gd name="T14" fmla="*/ 29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0" y="32"/>
                      <a:pt x="10" y="32"/>
                      <a:pt x="9" y="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3"/>
                      <a:pt x="29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6" name="Freeform 269"/>
              <p:cNvSpPr>
                <a:spLocks/>
              </p:cNvSpPr>
              <p:nvPr/>
            </p:nvSpPr>
            <p:spPr bwMode="auto">
              <a:xfrm>
                <a:off x="3048" y="2962"/>
                <a:ext cx="30" cy="32"/>
              </a:xfrm>
              <a:custGeom>
                <a:avLst/>
                <a:gdLst>
                  <a:gd name="T0" fmla="*/ 11 w 30"/>
                  <a:gd name="T1" fmla="*/ 32 h 32"/>
                  <a:gd name="T2" fmla="*/ 10 w 30"/>
                  <a:gd name="T3" fmla="*/ 32 h 32"/>
                  <a:gd name="T4" fmla="*/ 0 w 30"/>
                  <a:gd name="T5" fmla="*/ 10 h 32"/>
                  <a:gd name="T6" fmla="*/ 1 w 30"/>
                  <a:gd name="T7" fmla="*/ 9 h 32"/>
                  <a:gd name="T8" fmla="*/ 19 w 30"/>
                  <a:gd name="T9" fmla="*/ 0 h 32"/>
                  <a:gd name="T10" fmla="*/ 21 w 30"/>
                  <a:gd name="T11" fmla="*/ 1 h 32"/>
                  <a:gd name="T12" fmla="*/ 30 w 30"/>
                  <a:gd name="T13" fmla="*/ 22 h 32"/>
                  <a:gd name="T14" fmla="*/ 30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1" y="32"/>
                      <a:pt x="10" y="32"/>
                      <a:pt x="10" y="3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4"/>
                      <a:pt x="30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7" name="Freeform 270"/>
              <p:cNvSpPr>
                <a:spLocks/>
              </p:cNvSpPr>
              <p:nvPr/>
            </p:nvSpPr>
            <p:spPr bwMode="auto">
              <a:xfrm>
                <a:off x="2998" y="2853"/>
                <a:ext cx="68" cy="114"/>
              </a:xfrm>
              <a:custGeom>
                <a:avLst/>
                <a:gdLst>
                  <a:gd name="T0" fmla="*/ 48 w 67"/>
                  <a:gd name="T1" fmla="*/ 113 h 113"/>
                  <a:gd name="T2" fmla="*/ 46 w 67"/>
                  <a:gd name="T3" fmla="*/ 112 h 113"/>
                  <a:gd name="T4" fmla="*/ 0 w 67"/>
                  <a:gd name="T5" fmla="*/ 10 h 113"/>
                  <a:gd name="T6" fmla="*/ 1 w 67"/>
                  <a:gd name="T7" fmla="*/ 9 h 113"/>
                  <a:gd name="T8" fmla="*/ 19 w 67"/>
                  <a:gd name="T9" fmla="*/ 1 h 113"/>
                  <a:gd name="T10" fmla="*/ 21 w 67"/>
                  <a:gd name="T11" fmla="*/ 1 h 113"/>
                  <a:gd name="T12" fmla="*/ 67 w 67"/>
                  <a:gd name="T13" fmla="*/ 103 h 113"/>
                  <a:gd name="T14" fmla="*/ 66 w 67"/>
                  <a:gd name="T15" fmla="*/ 105 h 113"/>
                  <a:gd name="T16" fmla="*/ 48 w 67"/>
                  <a:gd name="T1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13">
                    <a:moveTo>
                      <a:pt x="48" y="113"/>
                    </a:moveTo>
                    <a:cubicBezTo>
                      <a:pt x="47" y="113"/>
                      <a:pt x="47" y="113"/>
                      <a:pt x="46" y="1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6" y="105"/>
                    </a:cubicBezTo>
                    <a:lnTo>
                      <a:pt x="48" y="1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8" name="Freeform 271"/>
              <p:cNvSpPr>
                <a:spLocks/>
              </p:cNvSpPr>
              <p:nvPr/>
            </p:nvSpPr>
            <p:spPr bwMode="auto">
              <a:xfrm>
                <a:off x="3004" y="2800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9" name="Freeform 272"/>
              <p:cNvSpPr>
                <a:spLocks/>
              </p:cNvSpPr>
              <p:nvPr/>
            </p:nvSpPr>
            <p:spPr bwMode="auto">
              <a:xfrm>
                <a:off x="3013" y="2822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60" name="Freeform 273"/>
              <p:cNvSpPr>
                <a:spLocks/>
              </p:cNvSpPr>
              <p:nvPr/>
            </p:nvSpPr>
            <p:spPr bwMode="auto">
              <a:xfrm>
                <a:off x="3023" y="284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7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7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61" name="Freeform 274"/>
              <p:cNvSpPr>
                <a:spLocks/>
              </p:cNvSpPr>
              <p:nvPr/>
            </p:nvSpPr>
            <p:spPr bwMode="auto">
              <a:xfrm>
                <a:off x="3033" y="2865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62" name="Freeform 275"/>
              <p:cNvSpPr>
                <a:spLocks/>
              </p:cNvSpPr>
              <p:nvPr/>
            </p:nvSpPr>
            <p:spPr bwMode="auto">
              <a:xfrm>
                <a:off x="3043" y="28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63" name="Freeform 276"/>
              <p:cNvSpPr>
                <a:spLocks/>
              </p:cNvSpPr>
              <p:nvPr/>
            </p:nvSpPr>
            <p:spPr bwMode="auto">
              <a:xfrm>
                <a:off x="3053" y="2908"/>
                <a:ext cx="25" cy="27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64" name="Freeform 277"/>
              <p:cNvSpPr>
                <a:spLocks/>
              </p:cNvSpPr>
              <p:nvPr/>
            </p:nvSpPr>
            <p:spPr bwMode="auto">
              <a:xfrm>
                <a:off x="3062" y="2930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65" name="Freeform 278"/>
              <p:cNvSpPr>
                <a:spLocks/>
              </p:cNvSpPr>
              <p:nvPr/>
            </p:nvSpPr>
            <p:spPr bwMode="auto">
              <a:xfrm>
                <a:off x="3072" y="2952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66" name="Freeform 279"/>
              <p:cNvSpPr>
                <a:spLocks/>
              </p:cNvSpPr>
              <p:nvPr/>
            </p:nvSpPr>
            <p:spPr bwMode="auto">
              <a:xfrm>
                <a:off x="3082" y="2974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67" name="Freeform 280"/>
              <p:cNvSpPr>
                <a:spLocks/>
              </p:cNvSpPr>
              <p:nvPr/>
            </p:nvSpPr>
            <p:spPr bwMode="auto">
              <a:xfrm>
                <a:off x="3092" y="299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68" name="Freeform 281"/>
              <p:cNvSpPr>
                <a:spLocks/>
              </p:cNvSpPr>
              <p:nvPr/>
            </p:nvSpPr>
            <p:spPr bwMode="auto">
              <a:xfrm>
                <a:off x="3102" y="3017"/>
                <a:ext cx="37" cy="53"/>
              </a:xfrm>
              <a:custGeom>
                <a:avLst/>
                <a:gdLst>
                  <a:gd name="T0" fmla="*/ 21 w 37"/>
                  <a:gd name="T1" fmla="*/ 52 h 53"/>
                  <a:gd name="T2" fmla="*/ 19 w 37"/>
                  <a:gd name="T3" fmla="*/ 52 h 53"/>
                  <a:gd name="T4" fmla="*/ 0 w 37"/>
                  <a:gd name="T5" fmla="*/ 9 h 53"/>
                  <a:gd name="T6" fmla="*/ 0 w 37"/>
                  <a:gd name="T7" fmla="*/ 8 h 53"/>
                  <a:gd name="T8" fmla="*/ 16 w 37"/>
                  <a:gd name="T9" fmla="*/ 0 h 53"/>
                  <a:gd name="T10" fmla="*/ 17 w 37"/>
                  <a:gd name="T11" fmla="*/ 1 h 53"/>
                  <a:gd name="T12" fmla="*/ 37 w 37"/>
                  <a:gd name="T13" fmla="*/ 44 h 53"/>
                  <a:gd name="T14" fmla="*/ 36 w 37"/>
                  <a:gd name="T15" fmla="*/ 45 h 53"/>
                  <a:gd name="T16" fmla="*/ 21 w 37"/>
                  <a:gd name="T17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53">
                    <a:moveTo>
                      <a:pt x="21" y="52"/>
                    </a:moveTo>
                    <a:cubicBezTo>
                      <a:pt x="20" y="53"/>
                      <a:pt x="19" y="52"/>
                      <a:pt x="19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5"/>
                      <a:pt x="36" y="45"/>
                    </a:cubicBezTo>
                    <a:lnTo>
                      <a:pt x="21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69" name="Freeform 282"/>
              <p:cNvSpPr>
                <a:spLocks/>
              </p:cNvSpPr>
              <p:nvPr/>
            </p:nvSpPr>
            <p:spPr bwMode="auto">
              <a:xfrm>
                <a:off x="3030" y="280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0" name="Freeform 283"/>
              <p:cNvSpPr>
                <a:spLocks/>
              </p:cNvSpPr>
              <p:nvPr/>
            </p:nvSpPr>
            <p:spPr bwMode="auto">
              <a:xfrm>
                <a:off x="3040" y="282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1" name="Freeform 284"/>
              <p:cNvSpPr>
                <a:spLocks/>
              </p:cNvSpPr>
              <p:nvPr/>
            </p:nvSpPr>
            <p:spPr bwMode="auto">
              <a:xfrm>
                <a:off x="3050" y="2844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2" name="Freeform 285"/>
              <p:cNvSpPr>
                <a:spLocks/>
              </p:cNvSpPr>
              <p:nvPr/>
            </p:nvSpPr>
            <p:spPr bwMode="auto">
              <a:xfrm>
                <a:off x="3059" y="2866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3" name="Freeform 286"/>
              <p:cNvSpPr>
                <a:spLocks/>
              </p:cNvSpPr>
              <p:nvPr/>
            </p:nvSpPr>
            <p:spPr bwMode="auto">
              <a:xfrm>
                <a:off x="3069" y="2887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4" name="Freeform 287"/>
              <p:cNvSpPr>
                <a:spLocks/>
              </p:cNvSpPr>
              <p:nvPr/>
            </p:nvSpPr>
            <p:spPr bwMode="auto">
              <a:xfrm>
                <a:off x="3079" y="2909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5" name="Freeform 288"/>
              <p:cNvSpPr>
                <a:spLocks/>
              </p:cNvSpPr>
              <p:nvPr/>
            </p:nvSpPr>
            <p:spPr bwMode="auto">
              <a:xfrm>
                <a:off x="3089" y="2931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6" name="Freeform 289"/>
              <p:cNvSpPr>
                <a:spLocks/>
              </p:cNvSpPr>
              <p:nvPr/>
            </p:nvSpPr>
            <p:spPr bwMode="auto">
              <a:xfrm>
                <a:off x="3099" y="2953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0 h 26"/>
                  <a:gd name="T10" fmla="*/ 17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7" name="Freeform 290"/>
              <p:cNvSpPr>
                <a:spLocks/>
              </p:cNvSpPr>
              <p:nvPr/>
            </p:nvSpPr>
            <p:spPr bwMode="auto">
              <a:xfrm>
                <a:off x="3108" y="297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8" name="Freeform 291"/>
              <p:cNvSpPr>
                <a:spLocks/>
              </p:cNvSpPr>
              <p:nvPr/>
            </p:nvSpPr>
            <p:spPr bwMode="auto">
              <a:xfrm>
                <a:off x="3118" y="2996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9" name="Freeform 292"/>
              <p:cNvSpPr>
                <a:spLocks/>
              </p:cNvSpPr>
              <p:nvPr/>
            </p:nvSpPr>
            <p:spPr bwMode="auto">
              <a:xfrm>
                <a:off x="3128" y="301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0" name="Freeform 293"/>
              <p:cNvSpPr>
                <a:spLocks/>
              </p:cNvSpPr>
              <p:nvPr/>
            </p:nvSpPr>
            <p:spPr bwMode="auto">
              <a:xfrm>
                <a:off x="3049" y="2786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1" name="Freeform 294"/>
              <p:cNvSpPr>
                <a:spLocks/>
              </p:cNvSpPr>
              <p:nvPr/>
            </p:nvSpPr>
            <p:spPr bwMode="auto">
              <a:xfrm>
                <a:off x="3059" y="280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2" name="Freeform 295"/>
              <p:cNvSpPr>
                <a:spLocks/>
              </p:cNvSpPr>
              <p:nvPr/>
            </p:nvSpPr>
            <p:spPr bwMode="auto">
              <a:xfrm>
                <a:off x="3069" y="2829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3" name="Freeform 296"/>
              <p:cNvSpPr>
                <a:spLocks/>
              </p:cNvSpPr>
              <p:nvPr/>
            </p:nvSpPr>
            <p:spPr bwMode="auto">
              <a:xfrm>
                <a:off x="3079" y="2851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4" name="Freeform 297"/>
              <p:cNvSpPr>
                <a:spLocks/>
              </p:cNvSpPr>
              <p:nvPr/>
            </p:nvSpPr>
            <p:spPr bwMode="auto">
              <a:xfrm>
                <a:off x="3088" y="2873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5" name="Freeform 298"/>
              <p:cNvSpPr>
                <a:spLocks/>
              </p:cNvSpPr>
              <p:nvPr/>
            </p:nvSpPr>
            <p:spPr bwMode="auto">
              <a:xfrm>
                <a:off x="3098" y="289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5 h 25"/>
                  <a:gd name="T4" fmla="*/ 0 w 26"/>
                  <a:gd name="T5" fmla="*/ 9 h 25"/>
                  <a:gd name="T6" fmla="*/ 1 w 26"/>
                  <a:gd name="T7" fmla="*/ 8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7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6" name="Freeform 299"/>
              <p:cNvSpPr>
                <a:spLocks/>
              </p:cNvSpPr>
              <p:nvPr/>
            </p:nvSpPr>
            <p:spPr bwMode="auto">
              <a:xfrm>
                <a:off x="3108" y="2916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7" name="Freeform 300"/>
              <p:cNvSpPr>
                <a:spLocks/>
              </p:cNvSpPr>
              <p:nvPr/>
            </p:nvSpPr>
            <p:spPr bwMode="auto">
              <a:xfrm>
                <a:off x="3118" y="2938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8" name="Freeform 301"/>
              <p:cNvSpPr>
                <a:spLocks/>
              </p:cNvSpPr>
              <p:nvPr/>
            </p:nvSpPr>
            <p:spPr bwMode="auto">
              <a:xfrm>
                <a:off x="3128" y="2960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9" name="Freeform 302"/>
              <p:cNvSpPr>
                <a:spLocks/>
              </p:cNvSpPr>
              <p:nvPr/>
            </p:nvSpPr>
            <p:spPr bwMode="auto">
              <a:xfrm>
                <a:off x="3137" y="2981"/>
                <a:ext cx="26" cy="26"/>
              </a:xfrm>
              <a:custGeom>
                <a:avLst/>
                <a:gdLst>
                  <a:gd name="T0" fmla="*/ 9 w 26"/>
                  <a:gd name="T1" fmla="*/ 26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0" name="Freeform 303"/>
              <p:cNvSpPr>
                <a:spLocks/>
              </p:cNvSpPr>
              <p:nvPr/>
            </p:nvSpPr>
            <p:spPr bwMode="auto">
              <a:xfrm>
                <a:off x="3147" y="300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8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1" name="Freeform 304"/>
              <p:cNvSpPr>
                <a:spLocks/>
              </p:cNvSpPr>
              <p:nvPr/>
            </p:nvSpPr>
            <p:spPr bwMode="auto">
              <a:xfrm>
                <a:off x="3025" y="2731"/>
                <a:ext cx="30" cy="37"/>
              </a:xfrm>
              <a:custGeom>
                <a:avLst/>
                <a:gdLst>
                  <a:gd name="T0" fmla="*/ 14 w 30"/>
                  <a:gd name="T1" fmla="*/ 36 h 36"/>
                  <a:gd name="T2" fmla="*/ 12 w 30"/>
                  <a:gd name="T3" fmla="*/ 36 h 36"/>
                  <a:gd name="T4" fmla="*/ 0 w 30"/>
                  <a:gd name="T5" fmla="*/ 9 h 36"/>
                  <a:gd name="T6" fmla="*/ 1 w 30"/>
                  <a:gd name="T7" fmla="*/ 8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8 h 36"/>
                  <a:gd name="T14" fmla="*/ 29 w 30"/>
                  <a:gd name="T15" fmla="*/ 29 h 36"/>
                  <a:gd name="T16" fmla="*/ 14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4" y="36"/>
                    </a:moveTo>
                    <a:cubicBezTo>
                      <a:pt x="13" y="36"/>
                      <a:pt x="12" y="36"/>
                      <a:pt x="12" y="3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2" name="Freeform 305"/>
              <p:cNvSpPr>
                <a:spLocks/>
              </p:cNvSpPr>
              <p:nvPr/>
            </p:nvSpPr>
            <p:spPr bwMode="auto">
              <a:xfrm>
                <a:off x="3174" y="3004"/>
                <a:ext cx="31" cy="36"/>
              </a:xfrm>
              <a:custGeom>
                <a:avLst/>
                <a:gdLst>
                  <a:gd name="T0" fmla="*/ 13 w 30"/>
                  <a:gd name="T1" fmla="*/ 36 h 36"/>
                  <a:gd name="T2" fmla="*/ 12 w 30"/>
                  <a:gd name="T3" fmla="*/ 35 h 36"/>
                  <a:gd name="T4" fmla="*/ 0 w 30"/>
                  <a:gd name="T5" fmla="*/ 9 h 36"/>
                  <a:gd name="T6" fmla="*/ 0 w 30"/>
                  <a:gd name="T7" fmla="*/ 7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7 h 36"/>
                  <a:gd name="T14" fmla="*/ 29 w 30"/>
                  <a:gd name="T15" fmla="*/ 29 h 36"/>
                  <a:gd name="T16" fmla="*/ 13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3" y="36"/>
                    </a:moveTo>
                    <a:cubicBezTo>
                      <a:pt x="13" y="36"/>
                      <a:pt x="12" y="36"/>
                      <a:pt x="12" y="3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3" name="Freeform 306"/>
              <p:cNvSpPr>
                <a:spLocks/>
              </p:cNvSpPr>
              <p:nvPr/>
            </p:nvSpPr>
            <p:spPr bwMode="auto">
              <a:xfrm>
                <a:off x="3003" y="2741"/>
                <a:ext cx="33" cy="42"/>
              </a:xfrm>
              <a:custGeom>
                <a:avLst/>
                <a:gdLst>
                  <a:gd name="T0" fmla="*/ 16 w 33"/>
                  <a:gd name="T1" fmla="*/ 41 h 41"/>
                  <a:gd name="T2" fmla="*/ 15 w 33"/>
                  <a:gd name="T3" fmla="*/ 40 h 41"/>
                  <a:gd name="T4" fmla="*/ 0 w 33"/>
                  <a:gd name="T5" fmla="*/ 9 h 41"/>
                  <a:gd name="T6" fmla="*/ 1 w 33"/>
                  <a:gd name="T7" fmla="*/ 7 h 41"/>
                  <a:gd name="T8" fmla="*/ 17 w 33"/>
                  <a:gd name="T9" fmla="*/ 0 h 41"/>
                  <a:gd name="T10" fmla="*/ 18 w 33"/>
                  <a:gd name="T11" fmla="*/ 1 h 41"/>
                  <a:gd name="T12" fmla="*/ 33 w 33"/>
                  <a:gd name="T13" fmla="*/ 32 h 41"/>
                  <a:gd name="T14" fmla="*/ 32 w 33"/>
                  <a:gd name="T15" fmla="*/ 34 h 41"/>
                  <a:gd name="T16" fmla="*/ 16 w 3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41"/>
                    </a:moveTo>
                    <a:cubicBezTo>
                      <a:pt x="16" y="41"/>
                      <a:pt x="15" y="41"/>
                      <a:pt x="15" y="4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3"/>
                      <a:pt x="33" y="34"/>
                      <a:pt x="32" y="34"/>
                    </a:cubicBez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4" name="Freeform 307"/>
              <p:cNvSpPr>
                <a:spLocks/>
              </p:cNvSpPr>
              <p:nvPr/>
            </p:nvSpPr>
            <p:spPr bwMode="auto">
              <a:xfrm>
                <a:off x="2981" y="2752"/>
                <a:ext cx="28" cy="31"/>
              </a:xfrm>
              <a:custGeom>
                <a:avLst/>
                <a:gdLst>
                  <a:gd name="T0" fmla="*/ 11 w 27"/>
                  <a:gd name="T1" fmla="*/ 30 h 31"/>
                  <a:gd name="T2" fmla="*/ 9 w 27"/>
                  <a:gd name="T3" fmla="*/ 30 h 31"/>
                  <a:gd name="T4" fmla="*/ 0 w 27"/>
                  <a:gd name="T5" fmla="*/ 9 h 31"/>
                  <a:gd name="T6" fmla="*/ 0 w 27"/>
                  <a:gd name="T7" fmla="*/ 7 h 31"/>
                  <a:gd name="T8" fmla="*/ 16 w 27"/>
                  <a:gd name="T9" fmla="*/ 0 h 31"/>
                  <a:gd name="T10" fmla="*/ 18 w 27"/>
                  <a:gd name="T11" fmla="*/ 1 h 31"/>
                  <a:gd name="T12" fmla="*/ 27 w 27"/>
                  <a:gd name="T13" fmla="*/ 22 h 31"/>
                  <a:gd name="T14" fmla="*/ 27 w 27"/>
                  <a:gd name="T15" fmla="*/ 23 h 31"/>
                  <a:gd name="T16" fmla="*/ 11 w 27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1">
                    <a:moveTo>
                      <a:pt x="11" y="30"/>
                    </a:moveTo>
                    <a:cubicBezTo>
                      <a:pt x="10" y="31"/>
                      <a:pt x="10" y="30"/>
                      <a:pt x="9" y="3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3"/>
                      <a:pt x="27" y="23"/>
                    </a:cubicBez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5" name="Freeform 308"/>
              <p:cNvSpPr>
                <a:spLocks/>
              </p:cNvSpPr>
              <p:nvPr/>
            </p:nvSpPr>
            <p:spPr bwMode="auto">
              <a:xfrm>
                <a:off x="3056" y="2743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6" name="Freeform 309"/>
              <p:cNvSpPr>
                <a:spLocks/>
              </p:cNvSpPr>
              <p:nvPr/>
            </p:nvSpPr>
            <p:spPr bwMode="auto">
              <a:xfrm>
                <a:off x="3066" y="276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7" name="Freeform 310"/>
              <p:cNvSpPr>
                <a:spLocks/>
              </p:cNvSpPr>
              <p:nvPr/>
            </p:nvSpPr>
            <p:spPr bwMode="auto">
              <a:xfrm>
                <a:off x="3076" y="27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8" name="Freeform 311"/>
              <p:cNvSpPr>
                <a:spLocks/>
              </p:cNvSpPr>
              <p:nvPr/>
            </p:nvSpPr>
            <p:spPr bwMode="auto">
              <a:xfrm>
                <a:off x="3085" y="2809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9" name="Freeform 312"/>
              <p:cNvSpPr>
                <a:spLocks/>
              </p:cNvSpPr>
              <p:nvPr/>
            </p:nvSpPr>
            <p:spPr bwMode="auto">
              <a:xfrm>
                <a:off x="3095" y="2830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0" name="Freeform 313"/>
              <p:cNvSpPr>
                <a:spLocks/>
              </p:cNvSpPr>
              <p:nvPr/>
            </p:nvSpPr>
            <p:spPr bwMode="auto">
              <a:xfrm>
                <a:off x="3105" y="2852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1" name="Freeform 314"/>
              <p:cNvSpPr>
                <a:spLocks/>
              </p:cNvSpPr>
              <p:nvPr/>
            </p:nvSpPr>
            <p:spPr bwMode="auto">
              <a:xfrm>
                <a:off x="3115" y="2873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4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2" name="Freeform 315"/>
              <p:cNvSpPr>
                <a:spLocks/>
              </p:cNvSpPr>
              <p:nvPr/>
            </p:nvSpPr>
            <p:spPr bwMode="auto">
              <a:xfrm>
                <a:off x="3125" y="2895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3" name="Freeform 316"/>
              <p:cNvSpPr>
                <a:spLocks/>
              </p:cNvSpPr>
              <p:nvPr/>
            </p:nvSpPr>
            <p:spPr bwMode="auto">
              <a:xfrm>
                <a:off x="3134" y="2917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4" name="Freeform 317"/>
              <p:cNvSpPr>
                <a:spLocks/>
              </p:cNvSpPr>
              <p:nvPr/>
            </p:nvSpPr>
            <p:spPr bwMode="auto">
              <a:xfrm>
                <a:off x="3144" y="2939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0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8" y="26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5" name="Freeform 318"/>
              <p:cNvSpPr>
                <a:spLocks/>
              </p:cNvSpPr>
              <p:nvPr/>
            </p:nvSpPr>
            <p:spPr bwMode="auto">
              <a:xfrm>
                <a:off x="3154" y="296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6" name="Freeform 319"/>
              <p:cNvSpPr>
                <a:spLocks/>
              </p:cNvSpPr>
              <p:nvPr/>
            </p:nvSpPr>
            <p:spPr bwMode="auto">
              <a:xfrm>
                <a:off x="3164" y="2982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7" name="Freeform 320"/>
              <p:cNvSpPr>
                <a:spLocks/>
              </p:cNvSpPr>
              <p:nvPr/>
            </p:nvSpPr>
            <p:spPr bwMode="auto">
              <a:xfrm>
                <a:off x="3080" y="3037"/>
                <a:ext cx="17" cy="22"/>
              </a:xfrm>
              <a:custGeom>
                <a:avLst/>
                <a:gdLst>
                  <a:gd name="T0" fmla="*/ 9 w 17"/>
                  <a:gd name="T1" fmla="*/ 0 h 22"/>
                  <a:gd name="T2" fmla="*/ 1 w 17"/>
                  <a:gd name="T3" fmla="*/ 4 h 22"/>
                  <a:gd name="T4" fmla="*/ 0 w 17"/>
                  <a:gd name="T5" fmla="*/ 5 h 22"/>
                  <a:gd name="T6" fmla="*/ 0 w 17"/>
                  <a:gd name="T7" fmla="*/ 6 h 22"/>
                  <a:gd name="T8" fmla="*/ 7 w 17"/>
                  <a:gd name="T9" fmla="*/ 21 h 22"/>
                  <a:gd name="T10" fmla="*/ 8 w 17"/>
                  <a:gd name="T11" fmla="*/ 22 h 22"/>
                  <a:gd name="T12" fmla="*/ 9 w 17"/>
                  <a:gd name="T13" fmla="*/ 22 h 22"/>
                  <a:gd name="T14" fmla="*/ 17 w 17"/>
                  <a:gd name="T15" fmla="*/ 18 h 22"/>
                  <a:gd name="T16" fmla="*/ 9 w 1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9" y="0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7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8" name="Freeform 321"/>
              <p:cNvSpPr>
                <a:spLocks/>
              </p:cNvSpPr>
              <p:nvPr/>
            </p:nvSpPr>
            <p:spPr bwMode="auto">
              <a:xfrm>
                <a:off x="3090" y="3033"/>
                <a:ext cx="18" cy="21"/>
              </a:xfrm>
              <a:custGeom>
                <a:avLst/>
                <a:gdLst>
                  <a:gd name="T0" fmla="*/ 8 w 18"/>
                  <a:gd name="T1" fmla="*/ 21 h 21"/>
                  <a:gd name="T2" fmla="*/ 17 w 18"/>
                  <a:gd name="T3" fmla="*/ 18 h 21"/>
                  <a:gd name="T4" fmla="*/ 18 w 18"/>
                  <a:gd name="T5" fmla="*/ 17 h 21"/>
                  <a:gd name="T6" fmla="*/ 18 w 18"/>
                  <a:gd name="T7" fmla="*/ 16 h 21"/>
                  <a:gd name="T8" fmla="*/ 10 w 18"/>
                  <a:gd name="T9" fmla="*/ 0 h 21"/>
                  <a:gd name="T10" fmla="*/ 10 w 18"/>
                  <a:gd name="T11" fmla="*/ 0 h 21"/>
                  <a:gd name="T12" fmla="*/ 9 w 18"/>
                  <a:gd name="T13" fmla="*/ 0 h 21"/>
                  <a:gd name="T14" fmla="*/ 0 w 18"/>
                  <a:gd name="T15" fmla="*/ 4 h 21"/>
                  <a:gd name="T16" fmla="*/ 8 w 18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8" y="21"/>
                    </a:move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9" name="Freeform 322"/>
              <p:cNvSpPr>
                <a:spLocks/>
              </p:cNvSpPr>
              <p:nvPr/>
            </p:nvSpPr>
            <p:spPr bwMode="auto">
              <a:xfrm>
                <a:off x="3138" y="3025"/>
                <a:ext cx="44" cy="35"/>
              </a:xfrm>
              <a:custGeom>
                <a:avLst/>
                <a:gdLst>
                  <a:gd name="T0" fmla="*/ 37 w 44"/>
                  <a:gd name="T1" fmla="*/ 0 h 35"/>
                  <a:gd name="T2" fmla="*/ 36 w 44"/>
                  <a:gd name="T3" fmla="*/ 0 h 35"/>
                  <a:gd name="T4" fmla="*/ 35 w 44"/>
                  <a:gd name="T5" fmla="*/ 0 h 35"/>
                  <a:gd name="T6" fmla="*/ 20 w 44"/>
                  <a:gd name="T7" fmla="*/ 7 h 35"/>
                  <a:gd name="T8" fmla="*/ 19 w 44"/>
                  <a:gd name="T9" fmla="*/ 8 h 35"/>
                  <a:gd name="T10" fmla="*/ 19 w 44"/>
                  <a:gd name="T11" fmla="*/ 8 h 35"/>
                  <a:gd name="T12" fmla="*/ 21 w 44"/>
                  <a:gd name="T13" fmla="*/ 13 h 35"/>
                  <a:gd name="T14" fmla="*/ 0 w 44"/>
                  <a:gd name="T15" fmla="*/ 22 h 35"/>
                  <a:gd name="T16" fmla="*/ 0 w 44"/>
                  <a:gd name="T17" fmla="*/ 23 h 35"/>
                  <a:gd name="T18" fmla="*/ 0 w 44"/>
                  <a:gd name="T19" fmla="*/ 23 h 35"/>
                  <a:gd name="T20" fmla="*/ 5 w 44"/>
                  <a:gd name="T21" fmla="*/ 34 h 35"/>
                  <a:gd name="T22" fmla="*/ 5 w 44"/>
                  <a:gd name="T23" fmla="*/ 35 h 35"/>
                  <a:gd name="T24" fmla="*/ 6 w 44"/>
                  <a:gd name="T25" fmla="*/ 34 h 35"/>
                  <a:gd name="T26" fmla="*/ 43 w 44"/>
                  <a:gd name="T27" fmla="*/ 18 h 35"/>
                  <a:gd name="T28" fmla="*/ 44 w 44"/>
                  <a:gd name="T29" fmla="*/ 17 h 35"/>
                  <a:gd name="T30" fmla="*/ 44 w 44"/>
                  <a:gd name="T31" fmla="*/ 16 h 35"/>
                  <a:gd name="T32" fmla="*/ 37 w 44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5">
                    <a:moveTo>
                      <a:pt x="37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1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0" name="Freeform 323"/>
              <p:cNvSpPr>
                <a:spLocks/>
              </p:cNvSpPr>
              <p:nvPr/>
            </p:nvSpPr>
            <p:spPr bwMode="auto">
              <a:xfrm>
                <a:off x="4379" y="2398"/>
                <a:ext cx="28" cy="20"/>
              </a:xfrm>
              <a:custGeom>
                <a:avLst/>
                <a:gdLst>
                  <a:gd name="T0" fmla="*/ 27 w 28"/>
                  <a:gd name="T1" fmla="*/ 16 h 20"/>
                  <a:gd name="T2" fmla="*/ 24 w 28"/>
                  <a:gd name="T3" fmla="*/ 20 h 20"/>
                  <a:gd name="T4" fmla="*/ 19 w 28"/>
                  <a:gd name="T5" fmla="*/ 20 h 20"/>
                  <a:gd name="T6" fmla="*/ 0 w 28"/>
                  <a:gd name="T7" fmla="*/ 12 h 20"/>
                  <a:gd name="T8" fmla="*/ 5 w 28"/>
                  <a:gd name="T9" fmla="*/ 0 h 20"/>
                  <a:gd name="T10" fmla="*/ 24 w 28"/>
                  <a:gd name="T11" fmla="*/ 7 h 20"/>
                  <a:gd name="T12" fmla="*/ 27 w 28"/>
                  <a:gd name="T13" fmla="*/ 11 h 20"/>
                  <a:gd name="T14" fmla="*/ 27 w 28"/>
                  <a:gd name="T1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0">
                    <a:moveTo>
                      <a:pt x="27" y="16"/>
                    </a:moveTo>
                    <a:cubicBezTo>
                      <a:pt x="27" y="17"/>
                      <a:pt x="26" y="19"/>
                      <a:pt x="24" y="20"/>
                    </a:cubicBezTo>
                    <a:cubicBezTo>
                      <a:pt x="22" y="20"/>
                      <a:pt x="20" y="20"/>
                      <a:pt x="19" y="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7" y="9"/>
                      <a:pt x="27" y="11"/>
                    </a:cubicBezTo>
                    <a:cubicBezTo>
                      <a:pt x="28" y="12"/>
                      <a:pt x="28" y="14"/>
                      <a:pt x="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1" name="Freeform 324"/>
              <p:cNvSpPr>
                <a:spLocks/>
              </p:cNvSpPr>
              <p:nvPr/>
            </p:nvSpPr>
            <p:spPr bwMode="auto">
              <a:xfrm>
                <a:off x="4379" y="2398"/>
                <a:ext cx="12" cy="15"/>
              </a:xfrm>
              <a:custGeom>
                <a:avLst/>
                <a:gdLst>
                  <a:gd name="T0" fmla="*/ 5 w 12"/>
                  <a:gd name="T1" fmla="*/ 0 h 15"/>
                  <a:gd name="T2" fmla="*/ 0 w 12"/>
                  <a:gd name="T3" fmla="*/ 12 h 15"/>
                  <a:gd name="T4" fmla="*/ 7 w 12"/>
                  <a:gd name="T5" fmla="*/ 15 h 15"/>
                  <a:gd name="T6" fmla="*/ 12 w 12"/>
                  <a:gd name="T7" fmla="*/ 2 h 15"/>
                  <a:gd name="T8" fmla="*/ 5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5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1"/>
                      <a:pt x="11" y="7"/>
                      <a:pt x="12" y="2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2" name="Freeform 325"/>
              <p:cNvSpPr>
                <a:spLocks/>
              </p:cNvSpPr>
              <p:nvPr/>
            </p:nvSpPr>
            <p:spPr bwMode="auto">
              <a:xfrm>
                <a:off x="4299" y="2344"/>
                <a:ext cx="90" cy="90"/>
              </a:xfrm>
              <a:custGeom>
                <a:avLst/>
                <a:gdLst>
                  <a:gd name="T0" fmla="*/ 86 w 89"/>
                  <a:gd name="T1" fmla="*/ 49 h 89"/>
                  <a:gd name="T2" fmla="*/ 40 w 89"/>
                  <a:gd name="T3" fmla="*/ 86 h 89"/>
                  <a:gd name="T4" fmla="*/ 3 w 89"/>
                  <a:gd name="T5" fmla="*/ 40 h 89"/>
                  <a:gd name="T6" fmla="*/ 49 w 89"/>
                  <a:gd name="T7" fmla="*/ 3 h 89"/>
                  <a:gd name="T8" fmla="*/ 86 w 89"/>
                  <a:gd name="T9" fmla="*/ 4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86" y="49"/>
                    </a:moveTo>
                    <a:cubicBezTo>
                      <a:pt x="84" y="72"/>
                      <a:pt x="63" y="89"/>
                      <a:pt x="40" y="86"/>
                    </a:cubicBezTo>
                    <a:cubicBezTo>
                      <a:pt x="17" y="84"/>
                      <a:pt x="0" y="63"/>
                      <a:pt x="3" y="40"/>
                    </a:cubicBezTo>
                    <a:cubicBezTo>
                      <a:pt x="5" y="17"/>
                      <a:pt x="26" y="0"/>
                      <a:pt x="49" y="3"/>
                    </a:cubicBezTo>
                    <a:cubicBezTo>
                      <a:pt x="72" y="5"/>
                      <a:pt x="89" y="26"/>
                      <a:pt x="86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3" name="Freeform 326"/>
              <p:cNvSpPr>
                <a:spLocks/>
              </p:cNvSpPr>
              <p:nvPr/>
            </p:nvSpPr>
            <p:spPr bwMode="auto">
              <a:xfrm>
                <a:off x="4306" y="2351"/>
                <a:ext cx="76" cy="76"/>
              </a:xfrm>
              <a:custGeom>
                <a:avLst/>
                <a:gdLst>
                  <a:gd name="T0" fmla="*/ 73 w 75"/>
                  <a:gd name="T1" fmla="*/ 41 h 75"/>
                  <a:gd name="T2" fmla="*/ 34 w 75"/>
                  <a:gd name="T3" fmla="*/ 72 h 75"/>
                  <a:gd name="T4" fmla="*/ 2 w 75"/>
                  <a:gd name="T5" fmla="*/ 33 h 75"/>
                  <a:gd name="T6" fmla="*/ 41 w 75"/>
                  <a:gd name="T7" fmla="*/ 2 h 75"/>
                  <a:gd name="T8" fmla="*/ 73 w 75"/>
                  <a:gd name="T9" fmla="*/ 4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73" y="41"/>
                    </a:moveTo>
                    <a:cubicBezTo>
                      <a:pt x="70" y="61"/>
                      <a:pt x="53" y="75"/>
                      <a:pt x="34" y="72"/>
                    </a:cubicBezTo>
                    <a:cubicBezTo>
                      <a:pt x="14" y="70"/>
                      <a:pt x="0" y="53"/>
                      <a:pt x="2" y="33"/>
                    </a:cubicBezTo>
                    <a:cubicBezTo>
                      <a:pt x="5" y="14"/>
                      <a:pt x="22" y="0"/>
                      <a:pt x="41" y="2"/>
                    </a:cubicBezTo>
                    <a:cubicBezTo>
                      <a:pt x="61" y="4"/>
                      <a:pt x="75" y="22"/>
                      <a:pt x="73" y="41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4" name="Freeform 327"/>
              <p:cNvSpPr>
                <a:spLocks/>
              </p:cNvSpPr>
              <p:nvPr/>
            </p:nvSpPr>
            <p:spPr bwMode="auto">
              <a:xfrm>
                <a:off x="4307" y="2351"/>
                <a:ext cx="69" cy="66"/>
              </a:xfrm>
              <a:custGeom>
                <a:avLst/>
                <a:gdLst>
                  <a:gd name="T0" fmla="*/ 10 w 68"/>
                  <a:gd name="T1" fmla="*/ 45 h 65"/>
                  <a:gd name="T2" fmla="*/ 49 w 68"/>
                  <a:gd name="T3" fmla="*/ 13 h 65"/>
                  <a:gd name="T4" fmla="*/ 68 w 68"/>
                  <a:gd name="T5" fmla="*/ 21 h 65"/>
                  <a:gd name="T6" fmla="*/ 40 w 68"/>
                  <a:gd name="T7" fmla="*/ 2 h 65"/>
                  <a:gd name="T8" fmla="*/ 1 w 68"/>
                  <a:gd name="T9" fmla="*/ 33 h 65"/>
                  <a:gd name="T10" fmla="*/ 14 w 68"/>
                  <a:gd name="T11" fmla="*/ 65 h 65"/>
                  <a:gd name="T12" fmla="*/ 10 w 68"/>
                  <a:gd name="T13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5">
                    <a:moveTo>
                      <a:pt x="10" y="45"/>
                    </a:moveTo>
                    <a:cubicBezTo>
                      <a:pt x="12" y="25"/>
                      <a:pt x="30" y="11"/>
                      <a:pt x="49" y="13"/>
                    </a:cubicBezTo>
                    <a:cubicBezTo>
                      <a:pt x="56" y="14"/>
                      <a:pt x="63" y="17"/>
                      <a:pt x="68" y="21"/>
                    </a:cubicBezTo>
                    <a:cubicBezTo>
                      <a:pt x="63" y="11"/>
                      <a:pt x="53" y="4"/>
                      <a:pt x="40" y="2"/>
                    </a:cubicBezTo>
                    <a:cubicBezTo>
                      <a:pt x="21" y="0"/>
                      <a:pt x="4" y="14"/>
                      <a:pt x="1" y="33"/>
                    </a:cubicBezTo>
                    <a:cubicBezTo>
                      <a:pt x="0" y="46"/>
                      <a:pt x="5" y="57"/>
                      <a:pt x="14" y="65"/>
                    </a:cubicBezTo>
                    <a:cubicBezTo>
                      <a:pt x="11" y="59"/>
                      <a:pt x="10" y="52"/>
                      <a:pt x="10" y="45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5" name="Freeform 328"/>
              <p:cNvSpPr>
                <a:spLocks/>
              </p:cNvSpPr>
              <p:nvPr/>
            </p:nvSpPr>
            <p:spPr bwMode="auto">
              <a:xfrm>
                <a:off x="3047" y="2616"/>
                <a:ext cx="24" cy="25"/>
              </a:xfrm>
              <a:custGeom>
                <a:avLst/>
                <a:gdLst>
                  <a:gd name="T0" fmla="*/ 2 w 24"/>
                  <a:gd name="T1" fmla="*/ 1 h 25"/>
                  <a:gd name="T2" fmla="*/ 6 w 24"/>
                  <a:gd name="T3" fmla="*/ 0 h 25"/>
                  <a:gd name="T4" fmla="*/ 11 w 24"/>
                  <a:gd name="T5" fmla="*/ 2 h 25"/>
                  <a:gd name="T6" fmla="*/ 24 w 24"/>
                  <a:gd name="T7" fmla="*/ 16 h 25"/>
                  <a:gd name="T8" fmla="*/ 15 w 24"/>
                  <a:gd name="T9" fmla="*/ 25 h 25"/>
                  <a:gd name="T10" fmla="*/ 1 w 24"/>
                  <a:gd name="T11" fmla="*/ 11 h 25"/>
                  <a:gd name="T12" fmla="*/ 0 w 24"/>
                  <a:gd name="T13" fmla="*/ 6 h 25"/>
                  <a:gd name="T14" fmla="*/ 2 w 24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2" y="1"/>
                    </a:moveTo>
                    <a:cubicBezTo>
                      <a:pt x="3" y="0"/>
                      <a:pt x="4" y="0"/>
                      <a:pt x="6" y="0"/>
                    </a:cubicBezTo>
                    <a:cubicBezTo>
                      <a:pt x="8" y="0"/>
                      <a:pt x="10" y="0"/>
                      <a:pt x="11" y="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6" name="Freeform 329"/>
              <p:cNvSpPr>
                <a:spLocks/>
              </p:cNvSpPr>
              <p:nvPr/>
            </p:nvSpPr>
            <p:spPr bwMode="auto">
              <a:xfrm>
                <a:off x="3057" y="2627"/>
                <a:ext cx="14" cy="14"/>
              </a:xfrm>
              <a:custGeom>
                <a:avLst/>
                <a:gdLst>
                  <a:gd name="T0" fmla="*/ 5 w 14"/>
                  <a:gd name="T1" fmla="*/ 14 h 14"/>
                  <a:gd name="T2" fmla="*/ 14 w 14"/>
                  <a:gd name="T3" fmla="*/ 5 h 14"/>
                  <a:gd name="T4" fmla="*/ 9 w 14"/>
                  <a:gd name="T5" fmla="*/ 0 h 14"/>
                  <a:gd name="T6" fmla="*/ 0 w 14"/>
                  <a:gd name="T7" fmla="*/ 9 h 14"/>
                  <a:gd name="T8" fmla="*/ 5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5" y="14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5"/>
                      <a:pt x="0" y="9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7" name="Freeform 330"/>
              <p:cNvSpPr>
                <a:spLocks/>
              </p:cNvSpPr>
              <p:nvPr/>
            </p:nvSpPr>
            <p:spPr bwMode="auto">
              <a:xfrm>
                <a:off x="3046" y="2618"/>
                <a:ext cx="94" cy="93"/>
              </a:xfrm>
              <a:custGeom>
                <a:avLst/>
                <a:gdLst>
                  <a:gd name="T0" fmla="*/ 12 w 94"/>
                  <a:gd name="T1" fmla="*/ 25 h 93"/>
                  <a:gd name="T2" fmla="*/ 68 w 94"/>
                  <a:gd name="T3" fmla="*/ 11 h 93"/>
                  <a:gd name="T4" fmla="*/ 82 w 94"/>
                  <a:gd name="T5" fmla="*/ 68 h 93"/>
                  <a:gd name="T6" fmla="*/ 26 w 94"/>
                  <a:gd name="T7" fmla="*/ 81 h 93"/>
                  <a:gd name="T8" fmla="*/ 12 w 94"/>
                  <a:gd name="T9" fmla="*/ 2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12" y="25"/>
                    </a:moveTo>
                    <a:cubicBezTo>
                      <a:pt x="24" y="6"/>
                      <a:pt x="49" y="0"/>
                      <a:pt x="68" y="11"/>
                    </a:cubicBezTo>
                    <a:cubicBezTo>
                      <a:pt x="88" y="23"/>
                      <a:pt x="94" y="48"/>
                      <a:pt x="82" y="68"/>
                    </a:cubicBezTo>
                    <a:cubicBezTo>
                      <a:pt x="70" y="87"/>
                      <a:pt x="45" y="93"/>
                      <a:pt x="26" y="81"/>
                    </a:cubicBezTo>
                    <a:cubicBezTo>
                      <a:pt x="7" y="70"/>
                      <a:pt x="0" y="44"/>
                      <a:pt x="1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8" name="Freeform 331"/>
              <p:cNvSpPr>
                <a:spLocks/>
              </p:cNvSpPr>
              <p:nvPr/>
            </p:nvSpPr>
            <p:spPr bwMode="auto">
              <a:xfrm>
                <a:off x="3054" y="2625"/>
                <a:ext cx="78" cy="79"/>
              </a:xfrm>
              <a:custGeom>
                <a:avLst/>
                <a:gdLst>
                  <a:gd name="T0" fmla="*/ 10 w 78"/>
                  <a:gd name="T1" fmla="*/ 22 h 79"/>
                  <a:gd name="T2" fmla="*/ 57 w 78"/>
                  <a:gd name="T3" fmla="*/ 10 h 79"/>
                  <a:gd name="T4" fmla="*/ 69 w 78"/>
                  <a:gd name="T5" fmla="*/ 57 h 79"/>
                  <a:gd name="T6" fmla="*/ 21 w 78"/>
                  <a:gd name="T7" fmla="*/ 69 h 79"/>
                  <a:gd name="T8" fmla="*/ 10 w 78"/>
                  <a:gd name="T9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9">
                    <a:moveTo>
                      <a:pt x="10" y="22"/>
                    </a:moveTo>
                    <a:cubicBezTo>
                      <a:pt x="20" y="5"/>
                      <a:pt x="41" y="0"/>
                      <a:pt x="57" y="10"/>
                    </a:cubicBezTo>
                    <a:cubicBezTo>
                      <a:pt x="73" y="20"/>
                      <a:pt x="78" y="41"/>
                      <a:pt x="69" y="57"/>
                    </a:cubicBezTo>
                    <a:cubicBezTo>
                      <a:pt x="59" y="73"/>
                      <a:pt x="38" y="79"/>
                      <a:pt x="21" y="69"/>
                    </a:cubicBezTo>
                    <a:cubicBezTo>
                      <a:pt x="5" y="59"/>
                      <a:pt x="0" y="38"/>
                      <a:pt x="10" y="22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9" name="Freeform 332"/>
              <p:cNvSpPr>
                <a:spLocks/>
              </p:cNvSpPr>
              <p:nvPr/>
            </p:nvSpPr>
            <p:spPr bwMode="auto">
              <a:xfrm>
                <a:off x="3059" y="2650"/>
                <a:ext cx="70" cy="54"/>
              </a:xfrm>
              <a:custGeom>
                <a:avLst/>
                <a:gdLst>
                  <a:gd name="T0" fmla="*/ 60 w 70"/>
                  <a:gd name="T1" fmla="*/ 19 h 54"/>
                  <a:gd name="T2" fmla="*/ 13 w 70"/>
                  <a:gd name="T3" fmla="*/ 30 h 54"/>
                  <a:gd name="T4" fmla="*/ 0 w 70"/>
                  <a:gd name="T5" fmla="*/ 16 h 54"/>
                  <a:gd name="T6" fmla="*/ 16 w 70"/>
                  <a:gd name="T7" fmla="*/ 44 h 54"/>
                  <a:gd name="T8" fmla="*/ 64 w 70"/>
                  <a:gd name="T9" fmla="*/ 32 h 54"/>
                  <a:gd name="T10" fmla="*/ 65 w 70"/>
                  <a:gd name="T11" fmla="*/ 0 h 54"/>
                  <a:gd name="T12" fmla="*/ 60 w 70"/>
                  <a:gd name="T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4">
                    <a:moveTo>
                      <a:pt x="60" y="19"/>
                    </a:moveTo>
                    <a:cubicBezTo>
                      <a:pt x="50" y="35"/>
                      <a:pt x="29" y="40"/>
                      <a:pt x="13" y="30"/>
                    </a:cubicBezTo>
                    <a:cubicBezTo>
                      <a:pt x="7" y="27"/>
                      <a:pt x="3" y="21"/>
                      <a:pt x="0" y="16"/>
                    </a:cubicBezTo>
                    <a:cubicBezTo>
                      <a:pt x="0" y="27"/>
                      <a:pt x="6" y="37"/>
                      <a:pt x="16" y="44"/>
                    </a:cubicBezTo>
                    <a:cubicBezTo>
                      <a:pt x="33" y="54"/>
                      <a:pt x="54" y="48"/>
                      <a:pt x="64" y="32"/>
                    </a:cubicBezTo>
                    <a:cubicBezTo>
                      <a:pt x="70" y="22"/>
                      <a:pt x="70" y="10"/>
                      <a:pt x="65" y="0"/>
                    </a:cubicBezTo>
                    <a:cubicBezTo>
                      <a:pt x="65" y="6"/>
                      <a:pt x="64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0" name="Freeform 333"/>
              <p:cNvSpPr>
                <a:spLocks/>
              </p:cNvSpPr>
              <p:nvPr/>
            </p:nvSpPr>
            <p:spPr bwMode="auto">
              <a:xfrm>
                <a:off x="4317" y="2793"/>
                <a:ext cx="25" cy="24"/>
              </a:xfrm>
              <a:custGeom>
                <a:avLst/>
                <a:gdLst>
                  <a:gd name="T0" fmla="*/ 1 w 25"/>
                  <a:gd name="T1" fmla="*/ 2 h 24"/>
                  <a:gd name="T2" fmla="*/ 6 w 25"/>
                  <a:gd name="T3" fmla="*/ 0 h 24"/>
                  <a:gd name="T4" fmla="*/ 10 w 25"/>
                  <a:gd name="T5" fmla="*/ 1 h 24"/>
                  <a:gd name="T6" fmla="*/ 25 w 25"/>
                  <a:gd name="T7" fmla="*/ 14 h 24"/>
                  <a:gd name="T8" fmla="*/ 17 w 25"/>
                  <a:gd name="T9" fmla="*/ 24 h 24"/>
                  <a:gd name="T10" fmla="*/ 2 w 25"/>
                  <a:gd name="T11" fmla="*/ 11 h 24"/>
                  <a:gd name="T12" fmla="*/ 0 w 25"/>
                  <a:gd name="T13" fmla="*/ 7 h 24"/>
                  <a:gd name="T14" fmla="*/ 1 w 25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4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1" name="Freeform 334"/>
              <p:cNvSpPr>
                <a:spLocks/>
              </p:cNvSpPr>
              <p:nvPr/>
            </p:nvSpPr>
            <p:spPr bwMode="auto">
              <a:xfrm>
                <a:off x="4328" y="2802"/>
                <a:ext cx="14" cy="15"/>
              </a:xfrm>
              <a:custGeom>
                <a:avLst/>
                <a:gdLst>
                  <a:gd name="T0" fmla="*/ 6 w 14"/>
                  <a:gd name="T1" fmla="*/ 15 h 15"/>
                  <a:gd name="T2" fmla="*/ 14 w 14"/>
                  <a:gd name="T3" fmla="*/ 5 h 15"/>
                  <a:gd name="T4" fmla="*/ 9 w 14"/>
                  <a:gd name="T5" fmla="*/ 0 h 15"/>
                  <a:gd name="T6" fmla="*/ 0 w 14"/>
                  <a:gd name="T7" fmla="*/ 10 h 15"/>
                  <a:gd name="T8" fmla="*/ 6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7"/>
                      <a:pt x="0" y="10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2" name="Freeform 335"/>
              <p:cNvSpPr>
                <a:spLocks/>
              </p:cNvSpPr>
              <p:nvPr/>
            </p:nvSpPr>
            <p:spPr bwMode="auto">
              <a:xfrm>
                <a:off x="4321" y="2790"/>
                <a:ext cx="94" cy="93"/>
              </a:xfrm>
              <a:custGeom>
                <a:avLst/>
                <a:gdLst>
                  <a:gd name="T0" fmla="*/ 10 w 93"/>
                  <a:gd name="T1" fmla="*/ 30 h 93"/>
                  <a:gd name="T2" fmla="*/ 64 w 93"/>
                  <a:gd name="T3" fmla="*/ 10 h 93"/>
                  <a:gd name="T4" fmla="*/ 84 w 93"/>
                  <a:gd name="T5" fmla="*/ 64 h 93"/>
                  <a:gd name="T6" fmla="*/ 30 w 93"/>
                  <a:gd name="T7" fmla="*/ 84 h 93"/>
                  <a:gd name="T8" fmla="*/ 10 w 93"/>
                  <a:gd name="T9" fmla="*/ 3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3">
                    <a:moveTo>
                      <a:pt x="10" y="30"/>
                    </a:moveTo>
                    <a:cubicBezTo>
                      <a:pt x="19" y="9"/>
                      <a:pt x="43" y="0"/>
                      <a:pt x="64" y="10"/>
                    </a:cubicBezTo>
                    <a:cubicBezTo>
                      <a:pt x="84" y="19"/>
                      <a:pt x="93" y="43"/>
                      <a:pt x="84" y="64"/>
                    </a:cubicBezTo>
                    <a:cubicBezTo>
                      <a:pt x="75" y="84"/>
                      <a:pt x="50" y="93"/>
                      <a:pt x="30" y="84"/>
                    </a:cubicBezTo>
                    <a:cubicBezTo>
                      <a:pt x="9" y="75"/>
                      <a:pt x="0" y="50"/>
                      <a:pt x="1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3" name="Freeform 336"/>
              <p:cNvSpPr>
                <a:spLocks/>
              </p:cNvSpPr>
              <p:nvPr/>
            </p:nvSpPr>
            <p:spPr bwMode="auto">
              <a:xfrm>
                <a:off x="4329" y="2798"/>
                <a:ext cx="79" cy="78"/>
              </a:xfrm>
              <a:custGeom>
                <a:avLst/>
                <a:gdLst>
                  <a:gd name="T0" fmla="*/ 8 w 78"/>
                  <a:gd name="T1" fmla="*/ 24 h 78"/>
                  <a:gd name="T2" fmla="*/ 53 w 78"/>
                  <a:gd name="T3" fmla="*/ 8 h 78"/>
                  <a:gd name="T4" fmla="*/ 70 w 78"/>
                  <a:gd name="T5" fmla="*/ 53 h 78"/>
                  <a:gd name="T6" fmla="*/ 24 w 78"/>
                  <a:gd name="T7" fmla="*/ 70 h 78"/>
                  <a:gd name="T8" fmla="*/ 8 w 78"/>
                  <a:gd name="T9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8" y="24"/>
                    </a:moveTo>
                    <a:cubicBezTo>
                      <a:pt x="16" y="7"/>
                      <a:pt x="36" y="0"/>
                      <a:pt x="53" y="8"/>
                    </a:cubicBezTo>
                    <a:cubicBezTo>
                      <a:pt x="70" y="15"/>
                      <a:pt x="78" y="36"/>
                      <a:pt x="70" y="53"/>
                    </a:cubicBezTo>
                    <a:cubicBezTo>
                      <a:pt x="62" y="70"/>
                      <a:pt x="42" y="78"/>
                      <a:pt x="24" y="70"/>
                    </a:cubicBezTo>
                    <a:cubicBezTo>
                      <a:pt x="7" y="62"/>
                      <a:pt x="0" y="42"/>
                      <a:pt x="8" y="24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4" name="Freeform 337"/>
              <p:cNvSpPr>
                <a:spLocks/>
              </p:cNvSpPr>
              <p:nvPr/>
            </p:nvSpPr>
            <p:spPr bwMode="auto">
              <a:xfrm>
                <a:off x="4334" y="2819"/>
                <a:ext cx="71" cy="57"/>
              </a:xfrm>
              <a:custGeom>
                <a:avLst/>
                <a:gdLst>
                  <a:gd name="T0" fmla="*/ 60 w 70"/>
                  <a:gd name="T1" fmla="*/ 19 h 57"/>
                  <a:gd name="T2" fmla="*/ 15 w 70"/>
                  <a:gd name="T3" fmla="*/ 36 h 57"/>
                  <a:gd name="T4" fmla="*/ 0 w 70"/>
                  <a:gd name="T5" fmla="*/ 23 h 57"/>
                  <a:gd name="T6" fmla="*/ 19 w 70"/>
                  <a:gd name="T7" fmla="*/ 49 h 57"/>
                  <a:gd name="T8" fmla="*/ 65 w 70"/>
                  <a:gd name="T9" fmla="*/ 32 h 57"/>
                  <a:gd name="T10" fmla="*/ 63 w 70"/>
                  <a:gd name="T11" fmla="*/ 0 h 57"/>
                  <a:gd name="T12" fmla="*/ 60 w 70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7">
                    <a:moveTo>
                      <a:pt x="60" y="19"/>
                    </a:moveTo>
                    <a:cubicBezTo>
                      <a:pt x="52" y="36"/>
                      <a:pt x="32" y="44"/>
                      <a:pt x="15" y="36"/>
                    </a:cubicBezTo>
                    <a:cubicBezTo>
                      <a:pt x="8" y="33"/>
                      <a:pt x="3" y="28"/>
                      <a:pt x="0" y="23"/>
                    </a:cubicBezTo>
                    <a:cubicBezTo>
                      <a:pt x="2" y="34"/>
                      <a:pt x="9" y="44"/>
                      <a:pt x="19" y="49"/>
                    </a:cubicBezTo>
                    <a:cubicBezTo>
                      <a:pt x="37" y="57"/>
                      <a:pt x="57" y="49"/>
                      <a:pt x="65" y="32"/>
                    </a:cubicBezTo>
                    <a:cubicBezTo>
                      <a:pt x="70" y="21"/>
                      <a:pt x="69" y="9"/>
                      <a:pt x="63" y="0"/>
                    </a:cubicBezTo>
                    <a:cubicBezTo>
                      <a:pt x="64" y="6"/>
                      <a:pt x="63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5" name="Freeform 338"/>
              <p:cNvSpPr>
                <a:spLocks/>
              </p:cNvSpPr>
              <p:nvPr/>
            </p:nvSpPr>
            <p:spPr bwMode="auto">
              <a:xfrm>
                <a:off x="4145" y="959"/>
                <a:ext cx="358" cy="292"/>
              </a:xfrm>
              <a:custGeom>
                <a:avLst/>
                <a:gdLst>
                  <a:gd name="T0" fmla="*/ 1 w 356"/>
                  <a:gd name="T1" fmla="*/ 161 h 291"/>
                  <a:gd name="T2" fmla="*/ 33 w 356"/>
                  <a:gd name="T3" fmla="*/ 210 h 291"/>
                  <a:gd name="T4" fmla="*/ 225 w 356"/>
                  <a:gd name="T5" fmla="*/ 284 h 291"/>
                  <a:gd name="T6" fmla="*/ 278 w 356"/>
                  <a:gd name="T7" fmla="*/ 267 h 291"/>
                  <a:gd name="T8" fmla="*/ 346 w 356"/>
                  <a:gd name="T9" fmla="*/ 165 h 291"/>
                  <a:gd name="T10" fmla="*/ 335 w 356"/>
                  <a:gd name="T11" fmla="*/ 117 h 291"/>
                  <a:gd name="T12" fmla="*/ 238 w 356"/>
                  <a:gd name="T13" fmla="*/ 59 h 291"/>
                  <a:gd name="T14" fmla="*/ 172 w 356"/>
                  <a:gd name="T15" fmla="*/ 33 h 291"/>
                  <a:gd name="T16" fmla="*/ 42 w 356"/>
                  <a:gd name="T17" fmla="*/ 4 h 291"/>
                  <a:gd name="T18" fmla="*/ 6 w 356"/>
                  <a:gd name="T19" fmla="*/ 32 h 291"/>
                  <a:gd name="T20" fmla="*/ 1 w 356"/>
                  <a:gd name="T21" fmla="*/ 16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291">
                    <a:moveTo>
                      <a:pt x="1" y="161"/>
                    </a:moveTo>
                    <a:cubicBezTo>
                      <a:pt x="0" y="181"/>
                      <a:pt x="14" y="203"/>
                      <a:pt x="33" y="210"/>
                    </a:cubicBezTo>
                    <a:cubicBezTo>
                      <a:pt x="225" y="284"/>
                      <a:pt x="225" y="284"/>
                      <a:pt x="225" y="284"/>
                    </a:cubicBezTo>
                    <a:cubicBezTo>
                      <a:pt x="244" y="291"/>
                      <a:pt x="268" y="283"/>
                      <a:pt x="278" y="267"/>
                    </a:cubicBezTo>
                    <a:cubicBezTo>
                      <a:pt x="346" y="165"/>
                      <a:pt x="346" y="165"/>
                      <a:pt x="346" y="165"/>
                    </a:cubicBezTo>
                    <a:cubicBezTo>
                      <a:pt x="356" y="148"/>
                      <a:pt x="351" y="127"/>
                      <a:pt x="335" y="117"/>
                    </a:cubicBezTo>
                    <a:cubicBezTo>
                      <a:pt x="238" y="59"/>
                      <a:pt x="238" y="59"/>
                      <a:pt x="238" y="59"/>
                    </a:cubicBezTo>
                    <a:cubicBezTo>
                      <a:pt x="221" y="49"/>
                      <a:pt x="191" y="37"/>
                      <a:pt x="172" y="3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23" y="0"/>
                      <a:pt x="6" y="12"/>
                      <a:pt x="6" y="32"/>
                    </a:cubicBezTo>
                    <a:lnTo>
                      <a:pt x="1" y="16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6" name="Freeform 339"/>
              <p:cNvSpPr>
                <a:spLocks/>
              </p:cNvSpPr>
              <p:nvPr/>
            </p:nvSpPr>
            <p:spPr bwMode="auto">
              <a:xfrm>
                <a:off x="4150" y="959"/>
                <a:ext cx="353" cy="188"/>
              </a:xfrm>
              <a:custGeom>
                <a:avLst/>
                <a:gdLst>
                  <a:gd name="T0" fmla="*/ 0 w 351"/>
                  <a:gd name="T1" fmla="*/ 55 h 187"/>
                  <a:gd name="T2" fmla="*/ 18 w 351"/>
                  <a:gd name="T3" fmla="*/ 54 h 187"/>
                  <a:gd name="T4" fmla="*/ 148 w 351"/>
                  <a:gd name="T5" fmla="*/ 83 h 187"/>
                  <a:gd name="T6" fmla="*/ 214 w 351"/>
                  <a:gd name="T7" fmla="*/ 109 h 187"/>
                  <a:gd name="T8" fmla="*/ 310 w 351"/>
                  <a:gd name="T9" fmla="*/ 167 h 187"/>
                  <a:gd name="T10" fmla="*/ 326 w 351"/>
                  <a:gd name="T11" fmla="*/ 187 h 187"/>
                  <a:gd name="T12" fmla="*/ 341 w 351"/>
                  <a:gd name="T13" fmla="*/ 165 h 187"/>
                  <a:gd name="T14" fmla="*/ 330 w 351"/>
                  <a:gd name="T15" fmla="*/ 117 h 187"/>
                  <a:gd name="T16" fmla="*/ 233 w 351"/>
                  <a:gd name="T17" fmla="*/ 59 h 187"/>
                  <a:gd name="T18" fmla="*/ 167 w 351"/>
                  <a:gd name="T19" fmla="*/ 33 h 187"/>
                  <a:gd name="T20" fmla="*/ 37 w 351"/>
                  <a:gd name="T21" fmla="*/ 4 h 187"/>
                  <a:gd name="T22" fmla="*/ 1 w 351"/>
                  <a:gd name="T23" fmla="*/ 32 h 187"/>
                  <a:gd name="T24" fmla="*/ 0 w 351"/>
                  <a:gd name="T25" fmla="*/ 5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187">
                    <a:moveTo>
                      <a:pt x="0" y="55"/>
                    </a:moveTo>
                    <a:cubicBezTo>
                      <a:pt x="5" y="53"/>
                      <a:pt x="11" y="53"/>
                      <a:pt x="18" y="54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67" y="87"/>
                      <a:pt x="197" y="99"/>
                      <a:pt x="214" y="109"/>
                    </a:cubicBezTo>
                    <a:cubicBezTo>
                      <a:pt x="310" y="167"/>
                      <a:pt x="310" y="167"/>
                      <a:pt x="310" y="167"/>
                    </a:cubicBezTo>
                    <a:cubicBezTo>
                      <a:pt x="318" y="172"/>
                      <a:pt x="324" y="179"/>
                      <a:pt x="326" y="187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51" y="148"/>
                      <a:pt x="346" y="127"/>
                      <a:pt x="330" y="117"/>
                    </a:cubicBezTo>
                    <a:cubicBezTo>
                      <a:pt x="233" y="59"/>
                      <a:pt x="233" y="59"/>
                      <a:pt x="233" y="59"/>
                    </a:cubicBezTo>
                    <a:cubicBezTo>
                      <a:pt x="216" y="49"/>
                      <a:pt x="186" y="37"/>
                      <a:pt x="167" y="3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18" y="0"/>
                      <a:pt x="1" y="12"/>
                      <a:pt x="1" y="32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7" name="Freeform 340"/>
              <p:cNvSpPr>
                <a:spLocks/>
              </p:cNvSpPr>
              <p:nvPr/>
            </p:nvSpPr>
            <p:spPr bwMode="auto">
              <a:xfrm>
                <a:off x="4328" y="1494"/>
                <a:ext cx="52" cy="51"/>
              </a:xfrm>
              <a:custGeom>
                <a:avLst/>
                <a:gdLst>
                  <a:gd name="T0" fmla="*/ 14 w 52"/>
                  <a:gd name="T1" fmla="*/ 0 h 51"/>
                  <a:gd name="T2" fmla="*/ 52 w 52"/>
                  <a:gd name="T3" fmla="*/ 36 h 51"/>
                  <a:gd name="T4" fmla="*/ 39 w 52"/>
                  <a:gd name="T5" fmla="*/ 51 h 51"/>
                  <a:gd name="T6" fmla="*/ 0 w 52"/>
                  <a:gd name="T7" fmla="*/ 15 h 51"/>
                  <a:gd name="T8" fmla="*/ 14 w 5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14" y="0"/>
                    </a:moveTo>
                    <a:lnTo>
                      <a:pt x="52" y="36"/>
                    </a:lnTo>
                    <a:lnTo>
                      <a:pt x="39" y="5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8" name="Freeform 341"/>
              <p:cNvSpPr>
                <a:spLocks/>
              </p:cNvSpPr>
              <p:nvPr/>
            </p:nvSpPr>
            <p:spPr bwMode="auto">
              <a:xfrm>
                <a:off x="4298" y="1086"/>
                <a:ext cx="213" cy="447"/>
              </a:xfrm>
              <a:custGeom>
                <a:avLst/>
                <a:gdLst>
                  <a:gd name="T0" fmla="*/ 0 w 212"/>
                  <a:gd name="T1" fmla="*/ 160 h 445"/>
                  <a:gd name="T2" fmla="*/ 111 w 212"/>
                  <a:gd name="T3" fmla="*/ 188 h 445"/>
                  <a:gd name="T4" fmla="*/ 40 w 212"/>
                  <a:gd name="T5" fmla="*/ 406 h 445"/>
                  <a:gd name="T6" fmla="*/ 84 w 212"/>
                  <a:gd name="T7" fmla="*/ 445 h 445"/>
                  <a:gd name="T8" fmla="*/ 203 w 212"/>
                  <a:gd name="T9" fmla="*/ 266 h 445"/>
                  <a:gd name="T10" fmla="*/ 196 w 212"/>
                  <a:gd name="T11" fmla="*/ 110 h 445"/>
                  <a:gd name="T12" fmla="*/ 73 w 212"/>
                  <a:gd name="T13" fmla="*/ 20 h 445"/>
                  <a:gd name="T14" fmla="*/ 0 w 212"/>
                  <a:gd name="T15" fmla="*/ 16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445">
                    <a:moveTo>
                      <a:pt x="0" y="160"/>
                    </a:moveTo>
                    <a:cubicBezTo>
                      <a:pt x="0" y="160"/>
                      <a:pt x="74" y="160"/>
                      <a:pt x="111" y="188"/>
                    </a:cubicBezTo>
                    <a:cubicBezTo>
                      <a:pt x="149" y="215"/>
                      <a:pt x="109" y="337"/>
                      <a:pt x="40" y="406"/>
                    </a:cubicBezTo>
                    <a:cubicBezTo>
                      <a:pt x="65" y="429"/>
                      <a:pt x="84" y="445"/>
                      <a:pt x="84" y="445"/>
                    </a:cubicBezTo>
                    <a:cubicBezTo>
                      <a:pt x="84" y="445"/>
                      <a:pt x="194" y="332"/>
                      <a:pt x="203" y="266"/>
                    </a:cubicBezTo>
                    <a:cubicBezTo>
                      <a:pt x="212" y="200"/>
                      <a:pt x="196" y="110"/>
                      <a:pt x="196" y="110"/>
                    </a:cubicBezTo>
                    <a:cubicBezTo>
                      <a:pt x="196" y="110"/>
                      <a:pt x="111" y="39"/>
                      <a:pt x="73" y="20"/>
                    </a:cubicBezTo>
                    <a:cubicBezTo>
                      <a:pt x="34" y="0"/>
                      <a:pt x="0" y="160"/>
                      <a:pt x="0" y="160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9" name="Freeform 342"/>
              <p:cNvSpPr>
                <a:spLocks/>
              </p:cNvSpPr>
              <p:nvPr/>
            </p:nvSpPr>
            <p:spPr bwMode="auto">
              <a:xfrm>
                <a:off x="4339" y="1100"/>
                <a:ext cx="172" cy="433"/>
              </a:xfrm>
              <a:custGeom>
                <a:avLst/>
                <a:gdLst>
                  <a:gd name="T0" fmla="*/ 119 w 171"/>
                  <a:gd name="T1" fmla="*/ 112 h 431"/>
                  <a:gd name="T2" fmla="*/ 125 w 171"/>
                  <a:gd name="T3" fmla="*/ 268 h 431"/>
                  <a:gd name="T4" fmla="*/ 31 w 171"/>
                  <a:gd name="T5" fmla="*/ 421 h 431"/>
                  <a:gd name="T6" fmla="*/ 43 w 171"/>
                  <a:gd name="T7" fmla="*/ 431 h 431"/>
                  <a:gd name="T8" fmla="*/ 162 w 171"/>
                  <a:gd name="T9" fmla="*/ 252 h 431"/>
                  <a:gd name="T10" fmla="*/ 155 w 171"/>
                  <a:gd name="T11" fmla="*/ 96 h 431"/>
                  <a:gd name="T12" fmla="*/ 32 w 171"/>
                  <a:gd name="T13" fmla="*/ 6 h 431"/>
                  <a:gd name="T14" fmla="*/ 0 w 171"/>
                  <a:gd name="T15" fmla="*/ 25 h 431"/>
                  <a:gd name="T16" fmla="*/ 119 w 171"/>
                  <a:gd name="T17" fmla="*/ 1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431">
                    <a:moveTo>
                      <a:pt x="119" y="112"/>
                    </a:moveTo>
                    <a:cubicBezTo>
                      <a:pt x="119" y="112"/>
                      <a:pt x="134" y="202"/>
                      <a:pt x="125" y="268"/>
                    </a:cubicBezTo>
                    <a:cubicBezTo>
                      <a:pt x="119" y="315"/>
                      <a:pt x="63" y="383"/>
                      <a:pt x="31" y="421"/>
                    </a:cubicBezTo>
                    <a:cubicBezTo>
                      <a:pt x="38" y="427"/>
                      <a:pt x="43" y="431"/>
                      <a:pt x="43" y="431"/>
                    </a:cubicBezTo>
                    <a:cubicBezTo>
                      <a:pt x="43" y="431"/>
                      <a:pt x="153" y="318"/>
                      <a:pt x="162" y="252"/>
                    </a:cubicBezTo>
                    <a:cubicBezTo>
                      <a:pt x="171" y="186"/>
                      <a:pt x="155" y="96"/>
                      <a:pt x="155" y="96"/>
                    </a:cubicBezTo>
                    <a:cubicBezTo>
                      <a:pt x="155" y="96"/>
                      <a:pt x="70" y="25"/>
                      <a:pt x="32" y="6"/>
                    </a:cubicBezTo>
                    <a:cubicBezTo>
                      <a:pt x="21" y="0"/>
                      <a:pt x="10" y="9"/>
                      <a:pt x="0" y="25"/>
                    </a:cubicBezTo>
                    <a:cubicBezTo>
                      <a:pt x="41" y="48"/>
                      <a:pt x="119" y="112"/>
                      <a:pt x="119" y="112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0" name="Freeform 343"/>
              <p:cNvSpPr>
                <a:spLocks/>
              </p:cNvSpPr>
              <p:nvPr/>
            </p:nvSpPr>
            <p:spPr bwMode="auto">
              <a:xfrm>
                <a:off x="3925" y="1274"/>
                <a:ext cx="57" cy="33"/>
              </a:xfrm>
              <a:custGeom>
                <a:avLst/>
                <a:gdLst>
                  <a:gd name="T0" fmla="*/ 57 w 57"/>
                  <a:gd name="T1" fmla="*/ 13 h 33"/>
                  <a:gd name="T2" fmla="*/ 5 w 57"/>
                  <a:gd name="T3" fmla="*/ 0 h 33"/>
                  <a:gd name="T4" fmla="*/ 0 w 57"/>
                  <a:gd name="T5" fmla="*/ 20 h 33"/>
                  <a:gd name="T6" fmla="*/ 52 w 57"/>
                  <a:gd name="T7" fmla="*/ 33 h 33"/>
                  <a:gd name="T8" fmla="*/ 57 w 57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3">
                    <a:moveTo>
                      <a:pt x="57" y="13"/>
                    </a:moveTo>
                    <a:lnTo>
                      <a:pt x="5" y="0"/>
                    </a:lnTo>
                    <a:lnTo>
                      <a:pt x="0" y="20"/>
                    </a:lnTo>
                    <a:lnTo>
                      <a:pt x="52" y="33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1" name="Freeform 344"/>
              <p:cNvSpPr>
                <a:spLocks/>
              </p:cNvSpPr>
              <p:nvPr/>
            </p:nvSpPr>
            <p:spPr bwMode="auto">
              <a:xfrm>
                <a:off x="3925" y="1016"/>
                <a:ext cx="416" cy="275"/>
              </a:xfrm>
              <a:custGeom>
                <a:avLst/>
                <a:gdLst>
                  <a:gd name="T0" fmla="*/ 297 w 414"/>
                  <a:gd name="T1" fmla="*/ 192 h 273"/>
                  <a:gd name="T2" fmla="*/ 214 w 414"/>
                  <a:gd name="T3" fmla="*/ 113 h 273"/>
                  <a:gd name="T4" fmla="*/ 57 w 414"/>
                  <a:gd name="T5" fmla="*/ 273 h 273"/>
                  <a:gd name="T6" fmla="*/ 0 w 414"/>
                  <a:gd name="T7" fmla="*/ 257 h 273"/>
                  <a:gd name="T8" fmla="*/ 99 w 414"/>
                  <a:gd name="T9" fmla="*/ 78 h 273"/>
                  <a:gd name="T10" fmla="*/ 234 w 414"/>
                  <a:gd name="T11" fmla="*/ 0 h 273"/>
                  <a:gd name="T12" fmla="*/ 377 w 414"/>
                  <a:gd name="T13" fmla="*/ 56 h 273"/>
                  <a:gd name="T14" fmla="*/ 297 w 414"/>
                  <a:gd name="T15" fmla="*/ 19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273">
                    <a:moveTo>
                      <a:pt x="297" y="192"/>
                    </a:moveTo>
                    <a:cubicBezTo>
                      <a:pt x="297" y="192"/>
                      <a:pt x="258" y="130"/>
                      <a:pt x="214" y="113"/>
                    </a:cubicBezTo>
                    <a:cubicBezTo>
                      <a:pt x="171" y="97"/>
                      <a:pt x="78" y="178"/>
                      <a:pt x="57" y="273"/>
                    </a:cubicBezTo>
                    <a:cubicBezTo>
                      <a:pt x="24" y="265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414" y="78"/>
                      <a:pt x="297" y="192"/>
                      <a:pt x="297" y="192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2" name="Freeform 345"/>
              <p:cNvSpPr>
                <a:spLocks/>
              </p:cNvSpPr>
              <p:nvPr/>
            </p:nvSpPr>
            <p:spPr bwMode="auto">
              <a:xfrm>
                <a:off x="3925" y="1016"/>
                <a:ext cx="389" cy="264"/>
              </a:xfrm>
              <a:custGeom>
                <a:avLst/>
                <a:gdLst>
                  <a:gd name="T0" fmla="*/ 240 w 387"/>
                  <a:gd name="T1" fmla="*/ 40 h 262"/>
                  <a:gd name="T2" fmla="*/ 105 w 387"/>
                  <a:gd name="T3" fmla="*/ 118 h 262"/>
                  <a:gd name="T4" fmla="*/ 16 w 387"/>
                  <a:gd name="T5" fmla="*/ 262 h 262"/>
                  <a:gd name="T6" fmla="*/ 0 w 387"/>
                  <a:gd name="T7" fmla="*/ 257 h 262"/>
                  <a:gd name="T8" fmla="*/ 99 w 387"/>
                  <a:gd name="T9" fmla="*/ 78 h 262"/>
                  <a:gd name="T10" fmla="*/ 234 w 387"/>
                  <a:gd name="T11" fmla="*/ 0 h 262"/>
                  <a:gd name="T12" fmla="*/ 377 w 387"/>
                  <a:gd name="T13" fmla="*/ 56 h 262"/>
                  <a:gd name="T14" fmla="*/ 377 w 387"/>
                  <a:gd name="T15" fmla="*/ 93 h 262"/>
                  <a:gd name="T16" fmla="*/ 240 w 387"/>
                  <a:gd name="T17" fmla="*/ 4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262">
                    <a:moveTo>
                      <a:pt x="240" y="40"/>
                    </a:moveTo>
                    <a:cubicBezTo>
                      <a:pt x="240" y="40"/>
                      <a:pt x="156" y="75"/>
                      <a:pt x="105" y="118"/>
                    </a:cubicBezTo>
                    <a:cubicBezTo>
                      <a:pt x="69" y="148"/>
                      <a:pt x="29" y="214"/>
                      <a:pt x="16" y="262"/>
                    </a:cubicBezTo>
                    <a:cubicBezTo>
                      <a:pt x="6" y="259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387" y="63"/>
                      <a:pt x="385" y="76"/>
                      <a:pt x="377" y="93"/>
                    </a:cubicBezTo>
                    <a:cubicBezTo>
                      <a:pt x="336" y="71"/>
                      <a:pt x="240" y="40"/>
                      <a:pt x="240" y="40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3" name="Freeform 346"/>
              <p:cNvSpPr>
                <a:spLocks/>
              </p:cNvSpPr>
              <p:nvPr/>
            </p:nvSpPr>
            <p:spPr bwMode="auto">
              <a:xfrm>
                <a:off x="3892" y="1297"/>
                <a:ext cx="90" cy="149"/>
              </a:xfrm>
              <a:custGeom>
                <a:avLst/>
                <a:gdLst>
                  <a:gd name="T0" fmla="*/ 47 w 89"/>
                  <a:gd name="T1" fmla="*/ 0 h 148"/>
                  <a:gd name="T2" fmla="*/ 10 w 89"/>
                  <a:gd name="T3" fmla="*/ 61 h 148"/>
                  <a:gd name="T4" fmla="*/ 11 w 89"/>
                  <a:gd name="T5" fmla="*/ 98 h 148"/>
                  <a:gd name="T6" fmla="*/ 23 w 89"/>
                  <a:gd name="T7" fmla="*/ 135 h 148"/>
                  <a:gd name="T8" fmla="*/ 25 w 89"/>
                  <a:gd name="T9" fmla="*/ 133 h 148"/>
                  <a:gd name="T10" fmla="*/ 30 w 89"/>
                  <a:gd name="T11" fmla="*/ 144 h 148"/>
                  <a:gd name="T12" fmla="*/ 36 w 89"/>
                  <a:gd name="T13" fmla="*/ 134 h 148"/>
                  <a:gd name="T14" fmla="*/ 45 w 89"/>
                  <a:gd name="T15" fmla="*/ 148 h 148"/>
                  <a:gd name="T16" fmla="*/ 52 w 89"/>
                  <a:gd name="T17" fmla="*/ 133 h 148"/>
                  <a:gd name="T18" fmla="*/ 61 w 89"/>
                  <a:gd name="T19" fmla="*/ 145 h 148"/>
                  <a:gd name="T20" fmla="*/ 69 w 89"/>
                  <a:gd name="T21" fmla="*/ 128 h 148"/>
                  <a:gd name="T22" fmla="*/ 68 w 89"/>
                  <a:gd name="T23" fmla="*/ 80 h 148"/>
                  <a:gd name="T24" fmla="*/ 74 w 89"/>
                  <a:gd name="T25" fmla="*/ 118 h 148"/>
                  <a:gd name="T26" fmla="*/ 85 w 89"/>
                  <a:gd name="T27" fmla="*/ 107 h 148"/>
                  <a:gd name="T28" fmla="*/ 89 w 89"/>
                  <a:gd name="T29" fmla="*/ 55 h 148"/>
                  <a:gd name="T30" fmla="*/ 79 w 89"/>
                  <a:gd name="T31" fmla="*/ 8 h 148"/>
                  <a:gd name="T32" fmla="*/ 47 w 89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148">
                    <a:moveTo>
                      <a:pt x="47" y="0"/>
                    </a:moveTo>
                    <a:cubicBezTo>
                      <a:pt x="47" y="0"/>
                      <a:pt x="19" y="43"/>
                      <a:pt x="10" y="61"/>
                    </a:cubicBezTo>
                    <a:cubicBezTo>
                      <a:pt x="0" y="78"/>
                      <a:pt x="8" y="80"/>
                      <a:pt x="11" y="98"/>
                    </a:cubicBezTo>
                    <a:cubicBezTo>
                      <a:pt x="15" y="115"/>
                      <a:pt x="16" y="131"/>
                      <a:pt x="23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3"/>
                      <a:pt x="25" y="142"/>
                      <a:pt x="30" y="144"/>
                    </a:cubicBezTo>
                    <a:cubicBezTo>
                      <a:pt x="36" y="146"/>
                      <a:pt x="36" y="139"/>
                      <a:pt x="36" y="134"/>
                    </a:cubicBezTo>
                    <a:cubicBezTo>
                      <a:pt x="36" y="144"/>
                      <a:pt x="40" y="148"/>
                      <a:pt x="45" y="148"/>
                    </a:cubicBezTo>
                    <a:cubicBezTo>
                      <a:pt x="49" y="148"/>
                      <a:pt x="52" y="140"/>
                      <a:pt x="52" y="133"/>
                    </a:cubicBezTo>
                    <a:cubicBezTo>
                      <a:pt x="52" y="141"/>
                      <a:pt x="57" y="145"/>
                      <a:pt x="61" y="145"/>
                    </a:cubicBezTo>
                    <a:cubicBezTo>
                      <a:pt x="65" y="146"/>
                      <a:pt x="71" y="141"/>
                      <a:pt x="69" y="128"/>
                    </a:cubicBezTo>
                    <a:cubicBezTo>
                      <a:pt x="67" y="116"/>
                      <a:pt x="68" y="80"/>
                      <a:pt x="68" y="80"/>
                    </a:cubicBezTo>
                    <a:cubicBezTo>
                      <a:pt x="68" y="80"/>
                      <a:pt x="74" y="116"/>
                      <a:pt x="74" y="118"/>
                    </a:cubicBezTo>
                    <a:cubicBezTo>
                      <a:pt x="74" y="121"/>
                      <a:pt x="86" y="123"/>
                      <a:pt x="85" y="107"/>
                    </a:cubicBezTo>
                    <a:cubicBezTo>
                      <a:pt x="83" y="90"/>
                      <a:pt x="88" y="71"/>
                      <a:pt x="89" y="55"/>
                    </a:cubicBezTo>
                    <a:cubicBezTo>
                      <a:pt x="89" y="39"/>
                      <a:pt x="86" y="15"/>
                      <a:pt x="79" y="8"/>
                    </a:cubicBezTo>
                    <a:cubicBezTo>
                      <a:pt x="53" y="2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4" name="Freeform 347"/>
              <p:cNvSpPr>
                <a:spLocks/>
              </p:cNvSpPr>
              <p:nvPr/>
            </p:nvSpPr>
            <p:spPr bwMode="auto">
              <a:xfrm>
                <a:off x="4227" y="1512"/>
                <a:ext cx="133" cy="123"/>
              </a:xfrm>
              <a:custGeom>
                <a:avLst/>
                <a:gdLst>
                  <a:gd name="T0" fmla="*/ 133 w 133"/>
                  <a:gd name="T1" fmla="*/ 26 h 122"/>
                  <a:gd name="T2" fmla="*/ 102 w 133"/>
                  <a:gd name="T3" fmla="*/ 90 h 122"/>
                  <a:gd name="T4" fmla="*/ 70 w 133"/>
                  <a:gd name="T5" fmla="*/ 108 h 122"/>
                  <a:gd name="T6" fmla="*/ 32 w 133"/>
                  <a:gd name="T7" fmla="*/ 118 h 122"/>
                  <a:gd name="T8" fmla="*/ 33 w 133"/>
                  <a:gd name="T9" fmla="*/ 116 h 122"/>
                  <a:gd name="T10" fmla="*/ 20 w 133"/>
                  <a:gd name="T11" fmla="*/ 117 h 122"/>
                  <a:gd name="T12" fmla="*/ 25 w 133"/>
                  <a:gd name="T13" fmla="*/ 107 h 122"/>
                  <a:gd name="T14" fmla="*/ 10 w 133"/>
                  <a:gd name="T15" fmla="*/ 107 h 122"/>
                  <a:gd name="T16" fmla="*/ 18 w 133"/>
                  <a:gd name="T17" fmla="*/ 92 h 122"/>
                  <a:gd name="T18" fmla="*/ 3 w 133"/>
                  <a:gd name="T19" fmla="*/ 91 h 122"/>
                  <a:gd name="T20" fmla="*/ 13 w 133"/>
                  <a:gd name="T21" fmla="*/ 76 h 122"/>
                  <a:gd name="T22" fmla="*/ 54 w 133"/>
                  <a:gd name="T23" fmla="*/ 51 h 122"/>
                  <a:gd name="T24" fmla="*/ 18 w 133"/>
                  <a:gd name="T25" fmla="*/ 66 h 122"/>
                  <a:gd name="T26" fmla="*/ 23 w 133"/>
                  <a:gd name="T27" fmla="*/ 51 h 122"/>
                  <a:gd name="T28" fmla="*/ 64 w 133"/>
                  <a:gd name="T29" fmla="*/ 20 h 122"/>
                  <a:gd name="T30" fmla="*/ 109 w 133"/>
                  <a:gd name="T31" fmla="*/ 3 h 122"/>
                  <a:gd name="T32" fmla="*/ 133 w 133"/>
                  <a:gd name="T33" fmla="*/ 2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122">
                    <a:moveTo>
                      <a:pt x="133" y="26"/>
                    </a:moveTo>
                    <a:cubicBezTo>
                      <a:pt x="133" y="26"/>
                      <a:pt x="112" y="72"/>
                      <a:pt x="102" y="90"/>
                    </a:cubicBezTo>
                    <a:cubicBezTo>
                      <a:pt x="92" y="107"/>
                      <a:pt x="86" y="102"/>
                      <a:pt x="70" y="108"/>
                    </a:cubicBezTo>
                    <a:cubicBezTo>
                      <a:pt x="53" y="114"/>
                      <a:pt x="39" y="122"/>
                      <a:pt x="32" y="118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3" y="116"/>
                      <a:pt x="25" y="120"/>
                      <a:pt x="20" y="117"/>
                    </a:cubicBezTo>
                    <a:cubicBezTo>
                      <a:pt x="15" y="113"/>
                      <a:pt x="22" y="109"/>
                      <a:pt x="25" y="107"/>
                    </a:cubicBezTo>
                    <a:cubicBezTo>
                      <a:pt x="17" y="112"/>
                      <a:pt x="12" y="111"/>
                      <a:pt x="10" y="107"/>
                    </a:cubicBezTo>
                    <a:cubicBezTo>
                      <a:pt x="7" y="103"/>
                      <a:pt x="12" y="97"/>
                      <a:pt x="18" y="92"/>
                    </a:cubicBezTo>
                    <a:cubicBezTo>
                      <a:pt x="11" y="97"/>
                      <a:pt x="5" y="94"/>
                      <a:pt x="3" y="91"/>
                    </a:cubicBezTo>
                    <a:cubicBezTo>
                      <a:pt x="0" y="88"/>
                      <a:pt x="1" y="81"/>
                      <a:pt x="13" y="76"/>
                    </a:cubicBezTo>
                    <a:cubicBezTo>
                      <a:pt x="25" y="71"/>
                      <a:pt x="54" y="51"/>
                      <a:pt x="54" y="51"/>
                    </a:cubicBezTo>
                    <a:cubicBezTo>
                      <a:pt x="54" y="51"/>
                      <a:pt x="21" y="65"/>
                      <a:pt x="18" y="66"/>
                    </a:cubicBezTo>
                    <a:cubicBezTo>
                      <a:pt x="16" y="67"/>
                      <a:pt x="8" y="58"/>
                      <a:pt x="23" y="51"/>
                    </a:cubicBezTo>
                    <a:cubicBezTo>
                      <a:pt x="38" y="43"/>
                      <a:pt x="51" y="29"/>
                      <a:pt x="64" y="20"/>
                    </a:cubicBezTo>
                    <a:cubicBezTo>
                      <a:pt x="78" y="11"/>
                      <a:pt x="99" y="0"/>
                      <a:pt x="109" y="3"/>
                    </a:cubicBezTo>
                    <a:cubicBezTo>
                      <a:pt x="128" y="21"/>
                      <a:pt x="133" y="26"/>
                      <a:pt x="133" y="26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5" name="Freeform 348"/>
              <p:cNvSpPr>
                <a:spLocks/>
              </p:cNvSpPr>
              <p:nvPr/>
            </p:nvSpPr>
            <p:spPr bwMode="auto">
              <a:xfrm>
                <a:off x="4153" y="1112"/>
                <a:ext cx="240" cy="192"/>
              </a:xfrm>
              <a:custGeom>
                <a:avLst/>
                <a:gdLst>
                  <a:gd name="T0" fmla="*/ 1 w 238"/>
                  <a:gd name="T1" fmla="*/ 105 h 191"/>
                  <a:gd name="T2" fmla="*/ 23 w 238"/>
                  <a:gd name="T3" fmla="*/ 136 h 191"/>
                  <a:gd name="T4" fmla="*/ 152 w 238"/>
                  <a:gd name="T5" fmla="*/ 186 h 191"/>
                  <a:gd name="T6" fmla="*/ 187 w 238"/>
                  <a:gd name="T7" fmla="*/ 175 h 191"/>
                  <a:gd name="T8" fmla="*/ 231 w 238"/>
                  <a:gd name="T9" fmla="*/ 110 h 191"/>
                  <a:gd name="T10" fmla="*/ 223 w 238"/>
                  <a:gd name="T11" fmla="*/ 79 h 191"/>
                  <a:gd name="T12" fmla="*/ 158 w 238"/>
                  <a:gd name="T13" fmla="*/ 40 h 191"/>
                  <a:gd name="T14" fmla="*/ 114 w 238"/>
                  <a:gd name="T15" fmla="*/ 23 h 191"/>
                  <a:gd name="T16" fmla="*/ 27 w 238"/>
                  <a:gd name="T17" fmla="*/ 3 h 191"/>
                  <a:gd name="T18" fmla="*/ 3 w 238"/>
                  <a:gd name="T19" fmla="*/ 21 h 191"/>
                  <a:gd name="T20" fmla="*/ 1 w 238"/>
                  <a:gd name="T21" fmla="*/ 10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191">
                    <a:moveTo>
                      <a:pt x="1" y="105"/>
                    </a:moveTo>
                    <a:cubicBezTo>
                      <a:pt x="0" y="117"/>
                      <a:pt x="10" y="132"/>
                      <a:pt x="23" y="136"/>
                    </a:cubicBezTo>
                    <a:cubicBezTo>
                      <a:pt x="152" y="186"/>
                      <a:pt x="152" y="186"/>
                      <a:pt x="152" y="186"/>
                    </a:cubicBezTo>
                    <a:cubicBezTo>
                      <a:pt x="164" y="191"/>
                      <a:pt x="180" y="186"/>
                      <a:pt x="187" y="175"/>
                    </a:cubicBezTo>
                    <a:cubicBezTo>
                      <a:pt x="231" y="110"/>
                      <a:pt x="231" y="110"/>
                      <a:pt x="231" y="110"/>
                    </a:cubicBezTo>
                    <a:cubicBezTo>
                      <a:pt x="238" y="99"/>
                      <a:pt x="235" y="85"/>
                      <a:pt x="223" y="79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47" y="34"/>
                      <a:pt x="127" y="26"/>
                      <a:pt x="114" y="2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0"/>
                      <a:pt x="3" y="8"/>
                      <a:pt x="3" y="21"/>
                    </a:cubicBezTo>
                    <a:lnTo>
                      <a:pt x="1" y="105"/>
                    </a:ln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6" name="Freeform 349"/>
              <p:cNvSpPr>
                <a:spLocks/>
              </p:cNvSpPr>
              <p:nvPr/>
            </p:nvSpPr>
            <p:spPr bwMode="auto">
              <a:xfrm>
                <a:off x="4185" y="1028"/>
                <a:ext cx="241" cy="256"/>
              </a:xfrm>
              <a:custGeom>
                <a:avLst/>
                <a:gdLst>
                  <a:gd name="T0" fmla="*/ 22 w 240"/>
                  <a:gd name="T1" fmla="*/ 89 h 254"/>
                  <a:gd name="T2" fmla="*/ 79 w 240"/>
                  <a:gd name="T3" fmla="*/ 233 h 254"/>
                  <a:gd name="T4" fmla="*/ 218 w 240"/>
                  <a:gd name="T5" fmla="*/ 164 h 254"/>
                  <a:gd name="T6" fmla="*/ 161 w 240"/>
                  <a:gd name="T7" fmla="*/ 21 h 254"/>
                  <a:gd name="T8" fmla="*/ 22 w 240"/>
                  <a:gd name="T9" fmla="*/ 8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54">
                    <a:moveTo>
                      <a:pt x="22" y="89"/>
                    </a:moveTo>
                    <a:cubicBezTo>
                      <a:pt x="0" y="148"/>
                      <a:pt x="25" y="212"/>
                      <a:pt x="79" y="233"/>
                    </a:cubicBezTo>
                    <a:cubicBezTo>
                      <a:pt x="133" y="254"/>
                      <a:pt x="195" y="223"/>
                      <a:pt x="218" y="164"/>
                    </a:cubicBezTo>
                    <a:cubicBezTo>
                      <a:pt x="240" y="106"/>
                      <a:pt x="215" y="41"/>
                      <a:pt x="161" y="21"/>
                    </a:cubicBezTo>
                    <a:cubicBezTo>
                      <a:pt x="107" y="0"/>
                      <a:pt x="45" y="31"/>
                      <a:pt x="22" y="89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7" name="Freeform 350"/>
              <p:cNvSpPr>
                <a:spLocks/>
              </p:cNvSpPr>
              <p:nvPr/>
            </p:nvSpPr>
            <p:spPr bwMode="auto">
              <a:xfrm>
                <a:off x="4225" y="1046"/>
                <a:ext cx="201" cy="238"/>
              </a:xfrm>
              <a:custGeom>
                <a:avLst/>
                <a:gdLst>
                  <a:gd name="T0" fmla="*/ 131 w 200"/>
                  <a:gd name="T1" fmla="*/ 116 h 236"/>
                  <a:gd name="T2" fmla="*/ 0 w 200"/>
                  <a:gd name="T3" fmla="*/ 188 h 236"/>
                  <a:gd name="T4" fmla="*/ 39 w 200"/>
                  <a:gd name="T5" fmla="*/ 215 h 236"/>
                  <a:gd name="T6" fmla="*/ 178 w 200"/>
                  <a:gd name="T7" fmla="*/ 146 h 236"/>
                  <a:gd name="T8" fmla="*/ 121 w 200"/>
                  <a:gd name="T9" fmla="*/ 3 h 236"/>
                  <a:gd name="T10" fmla="*/ 113 w 200"/>
                  <a:gd name="T11" fmla="*/ 0 h 236"/>
                  <a:gd name="T12" fmla="*/ 131 w 200"/>
                  <a:gd name="T13" fmla="*/ 1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36">
                    <a:moveTo>
                      <a:pt x="131" y="116"/>
                    </a:moveTo>
                    <a:cubicBezTo>
                      <a:pt x="110" y="172"/>
                      <a:pt x="52" y="203"/>
                      <a:pt x="0" y="188"/>
                    </a:cubicBezTo>
                    <a:cubicBezTo>
                      <a:pt x="11" y="199"/>
                      <a:pt x="24" y="209"/>
                      <a:pt x="39" y="215"/>
                    </a:cubicBezTo>
                    <a:cubicBezTo>
                      <a:pt x="93" y="236"/>
                      <a:pt x="155" y="205"/>
                      <a:pt x="178" y="146"/>
                    </a:cubicBezTo>
                    <a:cubicBezTo>
                      <a:pt x="200" y="88"/>
                      <a:pt x="175" y="23"/>
                      <a:pt x="121" y="3"/>
                    </a:cubicBezTo>
                    <a:cubicBezTo>
                      <a:pt x="118" y="2"/>
                      <a:pt x="116" y="1"/>
                      <a:pt x="113" y="0"/>
                    </a:cubicBezTo>
                    <a:cubicBezTo>
                      <a:pt x="139" y="30"/>
                      <a:pt x="147" y="74"/>
                      <a:pt x="131" y="11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8" name="Freeform 351"/>
              <p:cNvSpPr>
                <a:spLocks/>
              </p:cNvSpPr>
              <p:nvPr/>
            </p:nvSpPr>
            <p:spPr bwMode="auto">
              <a:xfrm>
                <a:off x="2504" y="2984"/>
                <a:ext cx="320" cy="376"/>
              </a:xfrm>
              <a:custGeom>
                <a:avLst/>
                <a:gdLst>
                  <a:gd name="T0" fmla="*/ 304 w 318"/>
                  <a:gd name="T1" fmla="*/ 256 h 374"/>
                  <a:gd name="T2" fmla="*/ 307 w 318"/>
                  <a:gd name="T3" fmla="*/ 197 h 374"/>
                  <a:gd name="T4" fmla="*/ 195 w 318"/>
                  <a:gd name="T5" fmla="*/ 24 h 374"/>
                  <a:gd name="T6" fmla="*/ 142 w 318"/>
                  <a:gd name="T7" fmla="*/ 7 h 374"/>
                  <a:gd name="T8" fmla="*/ 27 w 318"/>
                  <a:gd name="T9" fmla="*/ 50 h 374"/>
                  <a:gd name="T10" fmla="*/ 8 w 318"/>
                  <a:gd name="T11" fmla="*/ 96 h 374"/>
                  <a:gd name="T12" fmla="*/ 52 w 318"/>
                  <a:gd name="T13" fmla="*/ 199 h 374"/>
                  <a:gd name="T14" fmla="*/ 90 w 318"/>
                  <a:gd name="T15" fmla="*/ 259 h 374"/>
                  <a:gd name="T16" fmla="*/ 178 w 318"/>
                  <a:gd name="T17" fmla="*/ 359 h 374"/>
                  <a:gd name="T18" fmla="*/ 224 w 318"/>
                  <a:gd name="T19" fmla="*/ 357 h 374"/>
                  <a:gd name="T20" fmla="*/ 304 w 318"/>
                  <a:gd name="T21" fmla="*/ 256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374">
                    <a:moveTo>
                      <a:pt x="304" y="256"/>
                    </a:moveTo>
                    <a:cubicBezTo>
                      <a:pt x="317" y="240"/>
                      <a:pt x="318" y="214"/>
                      <a:pt x="307" y="197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84" y="8"/>
                      <a:pt x="160" y="0"/>
                      <a:pt x="142" y="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9" y="57"/>
                      <a:pt x="0" y="78"/>
                      <a:pt x="8" y="96"/>
                    </a:cubicBezTo>
                    <a:cubicBezTo>
                      <a:pt x="52" y="199"/>
                      <a:pt x="52" y="199"/>
                      <a:pt x="52" y="199"/>
                    </a:cubicBezTo>
                    <a:cubicBezTo>
                      <a:pt x="60" y="217"/>
                      <a:pt x="77" y="244"/>
                      <a:pt x="90" y="259"/>
                    </a:cubicBezTo>
                    <a:cubicBezTo>
                      <a:pt x="178" y="359"/>
                      <a:pt x="178" y="359"/>
                      <a:pt x="178" y="359"/>
                    </a:cubicBezTo>
                    <a:cubicBezTo>
                      <a:pt x="192" y="374"/>
                      <a:pt x="212" y="373"/>
                      <a:pt x="224" y="357"/>
                    </a:cubicBezTo>
                    <a:lnTo>
                      <a:pt x="304" y="25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9" name="Freeform 352"/>
              <p:cNvSpPr>
                <a:spLocks/>
              </p:cNvSpPr>
              <p:nvPr/>
            </p:nvSpPr>
            <p:spPr bwMode="auto">
              <a:xfrm>
                <a:off x="2504" y="3025"/>
                <a:ext cx="240" cy="335"/>
              </a:xfrm>
              <a:custGeom>
                <a:avLst/>
                <a:gdLst>
                  <a:gd name="T0" fmla="*/ 239 w 239"/>
                  <a:gd name="T1" fmla="*/ 298 h 333"/>
                  <a:gd name="T2" fmla="*/ 224 w 239"/>
                  <a:gd name="T3" fmla="*/ 288 h 333"/>
                  <a:gd name="T4" fmla="*/ 135 w 239"/>
                  <a:gd name="T5" fmla="*/ 189 h 333"/>
                  <a:gd name="T6" fmla="*/ 97 w 239"/>
                  <a:gd name="T7" fmla="*/ 129 h 333"/>
                  <a:gd name="T8" fmla="*/ 53 w 239"/>
                  <a:gd name="T9" fmla="*/ 25 h 333"/>
                  <a:gd name="T10" fmla="*/ 52 w 239"/>
                  <a:gd name="T11" fmla="*/ 0 h 333"/>
                  <a:gd name="T12" fmla="*/ 27 w 239"/>
                  <a:gd name="T13" fmla="*/ 9 h 333"/>
                  <a:gd name="T14" fmla="*/ 8 w 239"/>
                  <a:gd name="T15" fmla="*/ 55 h 333"/>
                  <a:gd name="T16" fmla="*/ 52 w 239"/>
                  <a:gd name="T17" fmla="*/ 158 h 333"/>
                  <a:gd name="T18" fmla="*/ 90 w 239"/>
                  <a:gd name="T19" fmla="*/ 218 h 333"/>
                  <a:gd name="T20" fmla="*/ 178 w 239"/>
                  <a:gd name="T21" fmla="*/ 318 h 333"/>
                  <a:gd name="T22" fmla="*/ 224 w 239"/>
                  <a:gd name="T23" fmla="*/ 316 h 333"/>
                  <a:gd name="T24" fmla="*/ 239 w 239"/>
                  <a:gd name="T25" fmla="*/ 29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9" h="333">
                    <a:moveTo>
                      <a:pt x="239" y="298"/>
                    </a:moveTo>
                    <a:cubicBezTo>
                      <a:pt x="233" y="297"/>
                      <a:pt x="228" y="293"/>
                      <a:pt x="224" y="288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22" y="174"/>
                      <a:pt x="105" y="147"/>
                      <a:pt x="97" y="1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9" y="17"/>
                      <a:pt x="49" y="8"/>
                      <a:pt x="52" y="0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16"/>
                      <a:pt x="0" y="37"/>
                      <a:pt x="8" y="5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60" y="176"/>
                      <a:pt x="77" y="203"/>
                      <a:pt x="90" y="218"/>
                    </a:cubicBezTo>
                    <a:cubicBezTo>
                      <a:pt x="178" y="318"/>
                      <a:pt x="178" y="318"/>
                      <a:pt x="178" y="318"/>
                    </a:cubicBezTo>
                    <a:cubicBezTo>
                      <a:pt x="192" y="333"/>
                      <a:pt x="212" y="332"/>
                      <a:pt x="224" y="316"/>
                    </a:cubicBezTo>
                    <a:lnTo>
                      <a:pt x="239" y="298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0" name="Freeform 353"/>
              <p:cNvSpPr>
                <a:spLocks/>
              </p:cNvSpPr>
              <p:nvPr/>
            </p:nvSpPr>
            <p:spPr bwMode="auto">
              <a:xfrm>
                <a:off x="2861" y="2769"/>
                <a:ext cx="29" cy="55"/>
              </a:xfrm>
              <a:custGeom>
                <a:avLst/>
                <a:gdLst>
                  <a:gd name="T0" fmla="*/ 10 w 29"/>
                  <a:gd name="T1" fmla="*/ 55 h 55"/>
                  <a:gd name="T2" fmla="*/ 0 w 29"/>
                  <a:gd name="T3" fmla="*/ 4 h 55"/>
                  <a:gd name="T4" fmla="*/ 20 w 29"/>
                  <a:gd name="T5" fmla="*/ 0 h 55"/>
                  <a:gd name="T6" fmla="*/ 29 w 29"/>
                  <a:gd name="T7" fmla="*/ 51 h 55"/>
                  <a:gd name="T8" fmla="*/ 10 w 29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10" y="55"/>
                    </a:moveTo>
                    <a:lnTo>
                      <a:pt x="0" y="4"/>
                    </a:lnTo>
                    <a:lnTo>
                      <a:pt x="20" y="0"/>
                    </a:lnTo>
                    <a:lnTo>
                      <a:pt x="29" y="51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1" name="Freeform 354"/>
              <p:cNvSpPr>
                <a:spLocks/>
              </p:cNvSpPr>
              <p:nvPr/>
            </p:nvSpPr>
            <p:spPr bwMode="auto">
              <a:xfrm>
                <a:off x="2571" y="2770"/>
                <a:ext cx="302" cy="390"/>
              </a:xfrm>
              <a:custGeom>
                <a:avLst/>
                <a:gdLst>
                  <a:gd name="T0" fmla="*/ 188 w 300"/>
                  <a:gd name="T1" fmla="*/ 279 h 388"/>
                  <a:gd name="T2" fmla="*/ 114 w 300"/>
                  <a:gd name="T3" fmla="*/ 191 h 388"/>
                  <a:gd name="T4" fmla="*/ 300 w 300"/>
                  <a:gd name="T5" fmla="*/ 57 h 388"/>
                  <a:gd name="T6" fmla="*/ 288 w 300"/>
                  <a:gd name="T7" fmla="*/ 0 h 388"/>
                  <a:gd name="T8" fmla="*/ 87 w 300"/>
                  <a:gd name="T9" fmla="*/ 74 h 388"/>
                  <a:gd name="T10" fmla="*/ 0 w 300"/>
                  <a:gd name="T11" fmla="*/ 204 h 388"/>
                  <a:gd name="T12" fmla="*/ 47 w 300"/>
                  <a:gd name="T13" fmla="*/ 350 h 388"/>
                  <a:gd name="T14" fmla="*/ 188 w 300"/>
                  <a:gd name="T15" fmla="*/ 27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388">
                    <a:moveTo>
                      <a:pt x="188" y="279"/>
                    </a:moveTo>
                    <a:cubicBezTo>
                      <a:pt x="188" y="279"/>
                      <a:pt x="128" y="235"/>
                      <a:pt x="114" y="191"/>
                    </a:cubicBezTo>
                    <a:cubicBezTo>
                      <a:pt x="100" y="147"/>
                      <a:pt x="204" y="72"/>
                      <a:pt x="300" y="57"/>
                    </a:cubicBezTo>
                    <a:cubicBezTo>
                      <a:pt x="294" y="23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67" y="388"/>
                      <a:pt x="188" y="279"/>
                      <a:pt x="188" y="279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2" name="Freeform 355"/>
              <p:cNvSpPr>
                <a:spLocks/>
              </p:cNvSpPr>
              <p:nvPr/>
            </p:nvSpPr>
            <p:spPr bwMode="auto">
              <a:xfrm>
                <a:off x="2571" y="2770"/>
                <a:ext cx="294" cy="363"/>
              </a:xfrm>
              <a:custGeom>
                <a:avLst/>
                <a:gdLst>
                  <a:gd name="T0" fmla="*/ 39 w 292"/>
                  <a:gd name="T1" fmla="*/ 212 h 361"/>
                  <a:gd name="T2" fmla="*/ 125 w 292"/>
                  <a:gd name="T3" fmla="*/ 82 h 361"/>
                  <a:gd name="T4" fmla="*/ 292 w 292"/>
                  <a:gd name="T5" fmla="*/ 15 h 361"/>
                  <a:gd name="T6" fmla="*/ 288 w 292"/>
                  <a:gd name="T7" fmla="*/ 0 h 361"/>
                  <a:gd name="T8" fmla="*/ 87 w 292"/>
                  <a:gd name="T9" fmla="*/ 74 h 361"/>
                  <a:gd name="T10" fmla="*/ 0 w 292"/>
                  <a:gd name="T11" fmla="*/ 204 h 361"/>
                  <a:gd name="T12" fmla="*/ 47 w 292"/>
                  <a:gd name="T13" fmla="*/ 350 h 361"/>
                  <a:gd name="T14" fmla="*/ 83 w 292"/>
                  <a:gd name="T15" fmla="*/ 353 h 361"/>
                  <a:gd name="T16" fmla="*/ 39 w 292"/>
                  <a:gd name="T17" fmla="*/ 2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" h="361">
                    <a:moveTo>
                      <a:pt x="39" y="212"/>
                    </a:moveTo>
                    <a:cubicBezTo>
                      <a:pt x="39" y="212"/>
                      <a:pt x="79" y="131"/>
                      <a:pt x="125" y="82"/>
                    </a:cubicBezTo>
                    <a:cubicBezTo>
                      <a:pt x="158" y="48"/>
                      <a:pt x="243" y="26"/>
                      <a:pt x="292" y="15"/>
                    </a:cubicBezTo>
                    <a:cubicBezTo>
                      <a:pt x="289" y="5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53" y="361"/>
                      <a:pt x="67" y="360"/>
                      <a:pt x="83" y="353"/>
                    </a:cubicBezTo>
                    <a:cubicBezTo>
                      <a:pt x="64" y="310"/>
                      <a:pt x="39" y="212"/>
                      <a:pt x="39" y="212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3" name="Freeform 356"/>
              <p:cNvSpPr>
                <a:spLocks/>
              </p:cNvSpPr>
              <p:nvPr/>
            </p:nvSpPr>
            <p:spPr bwMode="auto">
              <a:xfrm>
                <a:off x="3041" y="3191"/>
                <a:ext cx="49" cy="53"/>
              </a:xfrm>
              <a:custGeom>
                <a:avLst/>
                <a:gdLst>
                  <a:gd name="T0" fmla="*/ 0 w 49"/>
                  <a:gd name="T1" fmla="*/ 13 h 53"/>
                  <a:gd name="T2" fmla="*/ 33 w 49"/>
                  <a:gd name="T3" fmla="*/ 53 h 53"/>
                  <a:gd name="T4" fmla="*/ 49 w 49"/>
                  <a:gd name="T5" fmla="*/ 40 h 53"/>
                  <a:gd name="T6" fmla="*/ 15 w 49"/>
                  <a:gd name="T7" fmla="*/ 0 h 53"/>
                  <a:gd name="T8" fmla="*/ 0 w 49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3">
                    <a:moveTo>
                      <a:pt x="0" y="13"/>
                    </a:moveTo>
                    <a:lnTo>
                      <a:pt x="33" y="53"/>
                    </a:lnTo>
                    <a:lnTo>
                      <a:pt x="49" y="40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4" name="Freeform 357"/>
              <p:cNvSpPr>
                <a:spLocks/>
              </p:cNvSpPr>
              <p:nvPr/>
            </p:nvSpPr>
            <p:spPr bwMode="auto">
              <a:xfrm>
                <a:off x="2637" y="3124"/>
                <a:ext cx="442" cy="214"/>
              </a:xfrm>
              <a:custGeom>
                <a:avLst/>
                <a:gdLst>
                  <a:gd name="T0" fmla="*/ 161 w 440"/>
                  <a:gd name="T1" fmla="*/ 0 h 213"/>
                  <a:gd name="T2" fmla="*/ 182 w 440"/>
                  <a:gd name="T3" fmla="*/ 113 h 213"/>
                  <a:gd name="T4" fmla="*/ 403 w 440"/>
                  <a:gd name="T5" fmla="*/ 76 h 213"/>
                  <a:gd name="T6" fmla="*/ 440 w 440"/>
                  <a:gd name="T7" fmla="*/ 122 h 213"/>
                  <a:gd name="T8" fmla="*/ 254 w 440"/>
                  <a:gd name="T9" fmla="*/ 209 h 213"/>
                  <a:gd name="T10" fmla="*/ 99 w 440"/>
                  <a:gd name="T11" fmla="*/ 192 h 213"/>
                  <a:gd name="T12" fmla="*/ 17 w 440"/>
                  <a:gd name="T13" fmla="*/ 63 h 213"/>
                  <a:gd name="T14" fmla="*/ 161 w 440"/>
                  <a:gd name="T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213">
                    <a:moveTo>
                      <a:pt x="161" y="0"/>
                    </a:moveTo>
                    <a:cubicBezTo>
                      <a:pt x="161" y="0"/>
                      <a:pt x="157" y="74"/>
                      <a:pt x="182" y="113"/>
                    </a:cubicBezTo>
                    <a:cubicBezTo>
                      <a:pt x="207" y="152"/>
                      <a:pt x="330" y="141"/>
                      <a:pt x="403" y="76"/>
                    </a:cubicBezTo>
                    <a:cubicBezTo>
                      <a:pt x="426" y="102"/>
                      <a:pt x="440" y="122"/>
                      <a:pt x="440" y="122"/>
                    </a:cubicBezTo>
                    <a:cubicBezTo>
                      <a:pt x="440" y="122"/>
                      <a:pt x="321" y="204"/>
                      <a:pt x="254" y="209"/>
                    </a:cubicBezTo>
                    <a:cubicBezTo>
                      <a:pt x="188" y="213"/>
                      <a:pt x="99" y="192"/>
                      <a:pt x="99" y="192"/>
                    </a:cubicBezTo>
                    <a:cubicBezTo>
                      <a:pt x="99" y="192"/>
                      <a:pt x="34" y="103"/>
                      <a:pt x="17" y="63"/>
                    </a:cubicBezTo>
                    <a:cubicBezTo>
                      <a:pt x="0" y="24"/>
                      <a:pt x="161" y="0"/>
                      <a:pt x="161" y="0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5" name="Freeform 358"/>
              <p:cNvSpPr>
                <a:spLocks/>
              </p:cNvSpPr>
              <p:nvPr/>
            </p:nvSpPr>
            <p:spPr bwMode="auto">
              <a:xfrm>
                <a:off x="2649" y="3157"/>
                <a:ext cx="430" cy="181"/>
              </a:xfrm>
              <a:custGeom>
                <a:avLst/>
                <a:gdLst>
                  <a:gd name="T0" fmla="*/ 106 w 428"/>
                  <a:gd name="T1" fmla="*/ 124 h 180"/>
                  <a:gd name="T2" fmla="*/ 261 w 428"/>
                  <a:gd name="T3" fmla="*/ 140 h 180"/>
                  <a:gd name="T4" fmla="*/ 418 w 428"/>
                  <a:gd name="T5" fmla="*/ 76 h 180"/>
                  <a:gd name="T6" fmla="*/ 428 w 428"/>
                  <a:gd name="T7" fmla="*/ 89 h 180"/>
                  <a:gd name="T8" fmla="*/ 242 w 428"/>
                  <a:gd name="T9" fmla="*/ 176 h 180"/>
                  <a:gd name="T10" fmla="*/ 87 w 428"/>
                  <a:gd name="T11" fmla="*/ 159 h 180"/>
                  <a:gd name="T12" fmla="*/ 5 w 428"/>
                  <a:gd name="T13" fmla="*/ 30 h 180"/>
                  <a:gd name="T14" fmla="*/ 26 w 428"/>
                  <a:gd name="T15" fmla="*/ 0 h 180"/>
                  <a:gd name="T16" fmla="*/ 106 w 428"/>
                  <a:gd name="T17" fmla="*/ 12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180">
                    <a:moveTo>
                      <a:pt x="106" y="124"/>
                    </a:moveTo>
                    <a:cubicBezTo>
                      <a:pt x="106" y="124"/>
                      <a:pt x="194" y="145"/>
                      <a:pt x="261" y="140"/>
                    </a:cubicBezTo>
                    <a:cubicBezTo>
                      <a:pt x="308" y="137"/>
                      <a:pt x="379" y="107"/>
                      <a:pt x="418" y="76"/>
                    </a:cubicBezTo>
                    <a:cubicBezTo>
                      <a:pt x="424" y="84"/>
                      <a:pt x="428" y="89"/>
                      <a:pt x="428" y="89"/>
                    </a:cubicBezTo>
                    <a:cubicBezTo>
                      <a:pt x="428" y="89"/>
                      <a:pt x="309" y="171"/>
                      <a:pt x="242" y="176"/>
                    </a:cubicBezTo>
                    <a:cubicBezTo>
                      <a:pt x="176" y="180"/>
                      <a:pt x="87" y="159"/>
                      <a:pt x="87" y="159"/>
                    </a:cubicBezTo>
                    <a:cubicBezTo>
                      <a:pt x="87" y="159"/>
                      <a:pt x="22" y="70"/>
                      <a:pt x="5" y="30"/>
                    </a:cubicBezTo>
                    <a:cubicBezTo>
                      <a:pt x="0" y="19"/>
                      <a:pt x="10" y="9"/>
                      <a:pt x="26" y="0"/>
                    </a:cubicBezTo>
                    <a:cubicBezTo>
                      <a:pt x="46" y="42"/>
                      <a:pt x="106" y="124"/>
                      <a:pt x="106" y="124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6" name="Freeform 359"/>
              <p:cNvSpPr>
                <a:spLocks/>
              </p:cNvSpPr>
              <p:nvPr/>
            </p:nvSpPr>
            <p:spPr bwMode="auto">
              <a:xfrm>
                <a:off x="3057" y="3091"/>
                <a:ext cx="126" cy="129"/>
              </a:xfrm>
              <a:custGeom>
                <a:avLst/>
                <a:gdLst>
                  <a:gd name="T0" fmla="*/ 24 w 126"/>
                  <a:gd name="T1" fmla="*/ 128 h 128"/>
                  <a:gd name="T2" fmla="*/ 89 w 126"/>
                  <a:gd name="T3" fmla="*/ 101 h 128"/>
                  <a:gd name="T4" fmla="*/ 109 w 126"/>
                  <a:gd name="T5" fmla="*/ 70 h 128"/>
                  <a:gd name="T6" fmla="*/ 122 w 126"/>
                  <a:gd name="T7" fmla="*/ 33 h 128"/>
                  <a:gd name="T8" fmla="*/ 120 w 126"/>
                  <a:gd name="T9" fmla="*/ 34 h 128"/>
                  <a:gd name="T10" fmla="*/ 122 w 126"/>
                  <a:gd name="T11" fmla="*/ 22 h 128"/>
                  <a:gd name="T12" fmla="*/ 111 w 126"/>
                  <a:gd name="T13" fmla="*/ 26 h 128"/>
                  <a:gd name="T14" fmla="*/ 112 w 126"/>
                  <a:gd name="T15" fmla="*/ 10 h 128"/>
                  <a:gd name="T16" fmla="*/ 97 w 126"/>
                  <a:gd name="T17" fmla="*/ 18 h 128"/>
                  <a:gd name="T18" fmla="*/ 97 w 126"/>
                  <a:gd name="T19" fmla="*/ 2 h 128"/>
                  <a:gd name="T20" fmla="*/ 81 w 126"/>
                  <a:gd name="T21" fmla="*/ 12 h 128"/>
                  <a:gd name="T22" fmla="*/ 54 w 126"/>
                  <a:gd name="T23" fmla="*/ 51 h 128"/>
                  <a:gd name="T24" fmla="*/ 71 w 126"/>
                  <a:gd name="T25" fmla="*/ 16 h 128"/>
                  <a:gd name="T26" fmla="*/ 55 w 126"/>
                  <a:gd name="T27" fmla="*/ 20 h 128"/>
                  <a:gd name="T28" fmla="*/ 22 w 126"/>
                  <a:gd name="T29" fmla="*/ 60 h 128"/>
                  <a:gd name="T30" fmla="*/ 2 w 126"/>
                  <a:gd name="T31" fmla="*/ 103 h 128"/>
                  <a:gd name="T32" fmla="*/ 24 w 126"/>
                  <a:gd name="T3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8">
                    <a:moveTo>
                      <a:pt x="24" y="128"/>
                    </a:moveTo>
                    <a:cubicBezTo>
                      <a:pt x="24" y="128"/>
                      <a:pt x="71" y="110"/>
                      <a:pt x="89" y="101"/>
                    </a:cubicBezTo>
                    <a:cubicBezTo>
                      <a:pt x="107" y="92"/>
                      <a:pt x="102" y="86"/>
                      <a:pt x="109" y="70"/>
                    </a:cubicBezTo>
                    <a:cubicBezTo>
                      <a:pt x="117" y="54"/>
                      <a:pt x="126" y="40"/>
                      <a:pt x="122" y="33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5" y="27"/>
                      <a:pt x="122" y="22"/>
                    </a:cubicBezTo>
                    <a:cubicBezTo>
                      <a:pt x="118" y="16"/>
                      <a:pt x="114" y="23"/>
                      <a:pt x="111" y="26"/>
                    </a:cubicBezTo>
                    <a:cubicBezTo>
                      <a:pt x="117" y="18"/>
                      <a:pt x="116" y="13"/>
                      <a:pt x="112" y="10"/>
                    </a:cubicBezTo>
                    <a:cubicBezTo>
                      <a:pt x="108" y="7"/>
                      <a:pt x="102" y="12"/>
                      <a:pt x="97" y="18"/>
                    </a:cubicBezTo>
                    <a:cubicBezTo>
                      <a:pt x="102" y="11"/>
                      <a:pt x="100" y="5"/>
                      <a:pt x="97" y="2"/>
                    </a:cubicBezTo>
                    <a:cubicBezTo>
                      <a:pt x="94" y="0"/>
                      <a:pt x="87" y="0"/>
                      <a:pt x="81" y="12"/>
                    </a:cubicBezTo>
                    <a:cubicBezTo>
                      <a:pt x="75" y="23"/>
                      <a:pt x="54" y="51"/>
                      <a:pt x="54" y="51"/>
                    </a:cubicBezTo>
                    <a:cubicBezTo>
                      <a:pt x="54" y="51"/>
                      <a:pt x="69" y="19"/>
                      <a:pt x="71" y="16"/>
                    </a:cubicBezTo>
                    <a:cubicBezTo>
                      <a:pt x="72" y="14"/>
                      <a:pt x="64" y="6"/>
                      <a:pt x="55" y="20"/>
                    </a:cubicBezTo>
                    <a:cubicBezTo>
                      <a:pt x="47" y="34"/>
                      <a:pt x="32" y="47"/>
                      <a:pt x="22" y="60"/>
                    </a:cubicBezTo>
                    <a:cubicBezTo>
                      <a:pt x="12" y="72"/>
                      <a:pt x="0" y="93"/>
                      <a:pt x="2" y="103"/>
                    </a:cubicBezTo>
                    <a:cubicBezTo>
                      <a:pt x="20" y="123"/>
                      <a:pt x="24" y="128"/>
                      <a:pt x="24" y="128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7" name="Freeform 360"/>
              <p:cNvSpPr>
                <a:spLocks/>
              </p:cNvSpPr>
              <p:nvPr/>
            </p:nvSpPr>
            <p:spPr bwMode="auto">
              <a:xfrm>
                <a:off x="2881" y="2736"/>
                <a:ext cx="149" cy="89"/>
              </a:xfrm>
              <a:custGeom>
                <a:avLst/>
                <a:gdLst>
                  <a:gd name="T0" fmla="*/ 0 w 148"/>
                  <a:gd name="T1" fmla="*/ 41 h 88"/>
                  <a:gd name="T2" fmla="*/ 63 w 148"/>
                  <a:gd name="T3" fmla="*/ 8 h 88"/>
                  <a:gd name="T4" fmla="*/ 100 w 148"/>
                  <a:gd name="T5" fmla="*/ 12 h 88"/>
                  <a:gd name="T6" fmla="*/ 137 w 148"/>
                  <a:gd name="T7" fmla="*/ 26 h 88"/>
                  <a:gd name="T8" fmla="*/ 134 w 148"/>
                  <a:gd name="T9" fmla="*/ 27 h 88"/>
                  <a:gd name="T10" fmla="*/ 145 w 148"/>
                  <a:gd name="T11" fmla="*/ 34 h 88"/>
                  <a:gd name="T12" fmla="*/ 135 w 148"/>
                  <a:gd name="T13" fmla="*/ 39 h 88"/>
                  <a:gd name="T14" fmla="*/ 148 w 148"/>
                  <a:gd name="T15" fmla="*/ 48 h 88"/>
                  <a:gd name="T16" fmla="*/ 132 w 148"/>
                  <a:gd name="T17" fmla="*/ 55 h 88"/>
                  <a:gd name="T18" fmla="*/ 144 w 148"/>
                  <a:gd name="T19" fmla="*/ 65 h 88"/>
                  <a:gd name="T20" fmla="*/ 127 w 148"/>
                  <a:gd name="T21" fmla="*/ 71 h 88"/>
                  <a:gd name="T22" fmla="*/ 79 w 148"/>
                  <a:gd name="T23" fmla="*/ 67 h 88"/>
                  <a:gd name="T24" fmla="*/ 117 w 148"/>
                  <a:gd name="T25" fmla="*/ 76 h 88"/>
                  <a:gd name="T26" fmla="*/ 104 w 148"/>
                  <a:gd name="T27" fmla="*/ 85 h 88"/>
                  <a:gd name="T28" fmla="*/ 52 w 148"/>
                  <a:gd name="T29" fmla="*/ 86 h 88"/>
                  <a:gd name="T30" fmla="*/ 7 w 148"/>
                  <a:gd name="T31" fmla="*/ 74 h 88"/>
                  <a:gd name="T32" fmla="*/ 0 w 148"/>
                  <a:gd name="T33" fmla="*/ 4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88">
                    <a:moveTo>
                      <a:pt x="0" y="41"/>
                    </a:moveTo>
                    <a:cubicBezTo>
                      <a:pt x="0" y="41"/>
                      <a:pt x="45" y="16"/>
                      <a:pt x="63" y="8"/>
                    </a:cubicBezTo>
                    <a:cubicBezTo>
                      <a:pt x="81" y="0"/>
                      <a:pt x="83" y="7"/>
                      <a:pt x="100" y="12"/>
                    </a:cubicBezTo>
                    <a:cubicBezTo>
                      <a:pt x="117" y="17"/>
                      <a:pt x="133" y="19"/>
                      <a:pt x="137" y="26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7"/>
                      <a:pt x="143" y="28"/>
                      <a:pt x="145" y="34"/>
                    </a:cubicBezTo>
                    <a:cubicBezTo>
                      <a:pt x="147" y="39"/>
                      <a:pt x="139" y="39"/>
                      <a:pt x="135" y="39"/>
                    </a:cubicBezTo>
                    <a:cubicBezTo>
                      <a:pt x="145" y="40"/>
                      <a:pt x="148" y="43"/>
                      <a:pt x="148" y="48"/>
                    </a:cubicBezTo>
                    <a:cubicBezTo>
                      <a:pt x="147" y="53"/>
                      <a:pt x="140" y="55"/>
                      <a:pt x="132" y="55"/>
                    </a:cubicBezTo>
                    <a:cubicBezTo>
                      <a:pt x="141" y="55"/>
                      <a:pt x="144" y="61"/>
                      <a:pt x="144" y="65"/>
                    </a:cubicBezTo>
                    <a:cubicBezTo>
                      <a:pt x="144" y="69"/>
                      <a:pt x="140" y="74"/>
                      <a:pt x="127" y="71"/>
                    </a:cubicBezTo>
                    <a:cubicBezTo>
                      <a:pt x="114" y="68"/>
                      <a:pt x="79" y="67"/>
                      <a:pt x="79" y="67"/>
                    </a:cubicBezTo>
                    <a:cubicBezTo>
                      <a:pt x="79" y="67"/>
                      <a:pt x="114" y="76"/>
                      <a:pt x="117" y="76"/>
                    </a:cubicBezTo>
                    <a:cubicBezTo>
                      <a:pt x="119" y="76"/>
                      <a:pt x="121" y="88"/>
                      <a:pt x="104" y="85"/>
                    </a:cubicBezTo>
                    <a:cubicBezTo>
                      <a:pt x="88" y="83"/>
                      <a:pt x="68" y="87"/>
                      <a:pt x="52" y="86"/>
                    </a:cubicBezTo>
                    <a:cubicBezTo>
                      <a:pt x="36" y="86"/>
                      <a:pt x="13" y="81"/>
                      <a:pt x="7" y="74"/>
                    </a:cubicBezTo>
                    <a:cubicBezTo>
                      <a:pt x="2" y="47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8" name="Freeform 361"/>
              <p:cNvSpPr>
                <a:spLocks/>
              </p:cNvSpPr>
              <p:nvPr/>
            </p:nvSpPr>
            <p:spPr bwMode="auto">
              <a:xfrm>
                <a:off x="2678" y="2954"/>
                <a:ext cx="210" cy="249"/>
              </a:xfrm>
              <a:custGeom>
                <a:avLst/>
                <a:gdLst>
                  <a:gd name="T0" fmla="*/ 200 w 209"/>
                  <a:gd name="T1" fmla="*/ 171 h 248"/>
                  <a:gd name="T2" fmla="*/ 201 w 209"/>
                  <a:gd name="T3" fmla="*/ 133 h 248"/>
                  <a:gd name="T4" fmla="*/ 126 w 209"/>
                  <a:gd name="T5" fmla="*/ 17 h 248"/>
                  <a:gd name="T6" fmla="*/ 91 w 209"/>
                  <a:gd name="T7" fmla="*/ 5 h 248"/>
                  <a:gd name="T8" fmla="*/ 17 w 209"/>
                  <a:gd name="T9" fmla="*/ 32 h 248"/>
                  <a:gd name="T10" fmla="*/ 5 w 209"/>
                  <a:gd name="T11" fmla="*/ 62 h 248"/>
                  <a:gd name="T12" fmla="*/ 35 w 209"/>
                  <a:gd name="T13" fmla="*/ 131 h 248"/>
                  <a:gd name="T14" fmla="*/ 61 w 209"/>
                  <a:gd name="T15" fmla="*/ 171 h 248"/>
                  <a:gd name="T16" fmla="*/ 120 w 209"/>
                  <a:gd name="T17" fmla="*/ 238 h 248"/>
                  <a:gd name="T18" fmla="*/ 149 w 209"/>
                  <a:gd name="T19" fmla="*/ 238 h 248"/>
                  <a:gd name="T20" fmla="*/ 200 w 209"/>
                  <a:gd name="T21" fmla="*/ 17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48">
                    <a:moveTo>
                      <a:pt x="200" y="171"/>
                    </a:moveTo>
                    <a:cubicBezTo>
                      <a:pt x="208" y="161"/>
                      <a:pt x="209" y="144"/>
                      <a:pt x="201" y="13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19" y="6"/>
                      <a:pt x="103" y="0"/>
                      <a:pt x="91" y="5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5" y="36"/>
                      <a:pt x="0" y="50"/>
                      <a:pt x="5" y="62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41" y="143"/>
                      <a:pt x="52" y="161"/>
                      <a:pt x="61" y="171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8" y="248"/>
                      <a:pt x="142" y="248"/>
                      <a:pt x="149" y="238"/>
                    </a:cubicBezTo>
                    <a:lnTo>
                      <a:pt x="200" y="171"/>
                    </a:ln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9" name="Freeform 362"/>
              <p:cNvSpPr>
                <a:spLocks/>
              </p:cNvSpPr>
              <p:nvPr/>
            </p:nvSpPr>
            <p:spPr bwMode="auto">
              <a:xfrm>
                <a:off x="2574" y="2997"/>
                <a:ext cx="255" cy="245"/>
              </a:xfrm>
              <a:custGeom>
                <a:avLst/>
                <a:gdLst>
                  <a:gd name="T0" fmla="*/ 183 w 253"/>
                  <a:gd name="T1" fmla="*/ 210 h 244"/>
                  <a:gd name="T2" fmla="*/ 222 w 253"/>
                  <a:gd name="T3" fmla="*/ 60 h 244"/>
                  <a:gd name="T4" fmla="*/ 70 w 253"/>
                  <a:gd name="T5" fmla="*/ 34 h 244"/>
                  <a:gd name="T6" fmla="*/ 31 w 253"/>
                  <a:gd name="T7" fmla="*/ 184 h 244"/>
                  <a:gd name="T8" fmla="*/ 183 w 253"/>
                  <a:gd name="T9" fmla="*/ 21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44">
                    <a:moveTo>
                      <a:pt x="183" y="210"/>
                    </a:moveTo>
                    <a:cubicBezTo>
                      <a:pt x="236" y="175"/>
                      <a:pt x="253" y="108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63" y="232"/>
                      <a:pt x="131" y="244"/>
                      <a:pt x="183" y="210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0" name="Freeform 363"/>
              <p:cNvSpPr>
                <a:spLocks/>
              </p:cNvSpPr>
              <p:nvPr/>
            </p:nvSpPr>
            <p:spPr bwMode="auto">
              <a:xfrm>
                <a:off x="2574" y="2997"/>
                <a:ext cx="239" cy="191"/>
              </a:xfrm>
              <a:custGeom>
                <a:avLst/>
                <a:gdLst>
                  <a:gd name="T0" fmla="*/ 90 w 237"/>
                  <a:gd name="T1" fmla="*/ 86 h 190"/>
                  <a:gd name="T2" fmla="*/ 237 w 237"/>
                  <a:gd name="T3" fmla="*/ 105 h 190"/>
                  <a:gd name="T4" fmla="*/ 222 w 237"/>
                  <a:gd name="T5" fmla="*/ 60 h 190"/>
                  <a:gd name="T6" fmla="*/ 70 w 237"/>
                  <a:gd name="T7" fmla="*/ 34 h 190"/>
                  <a:gd name="T8" fmla="*/ 31 w 237"/>
                  <a:gd name="T9" fmla="*/ 184 h 190"/>
                  <a:gd name="T10" fmla="*/ 36 w 237"/>
                  <a:gd name="T11" fmla="*/ 190 h 190"/>
                  <a:gd name="T12" fmla="*/ 90 w 237"/>
                  <a:gd name="T13" fmla="*/ 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90">
                    <a:moveTo>
                      <a:pt x="90" y="86"/>
                    </a:moveTo>
                    <a:cubicBezTo>
                      <a:pt x="140" y="53"/>
                      <a:pt x="204" y="62"/>
                      <a:pt x="237" y="105"/>
                    </a:cubicBezTo>
                    <a:cubicBezTo>
                      <a:pt x="236" y="89"/>
                      <a:pt x="231" y="74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33" y="186"/>
                      <a:pt x="34" y="188"/>
                      <a:pt x="36" y="190"/>
                    </a:cubicBezTo>
                    <a:cubicBezTo>
                      <a:pt x="33" y="151"/>
                      <a:pt x="52" y="110"/>
                      <a:pt x="90" y="8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1" name="Freeform 364"/>
              <p:cNvSpPr>
                <a:spLocks/>
              </p:cNvSpPr>
              <p:nvPr/>
            </p:nvSpPr>
            <p:spPr bwMode="auto">
              <a:xfrm>
                <a:off x="4115" y="3481"/>
                <a:ext cx="378" cy="287"/>
              </a:xfrm>
              <a:custGeom>
                <a:avLst/>
                <a:gdLst>
                  <a:gd name="T0" fmla="*/ 279 w 376"/>
                  <a:gd name="T1" fmla="*/ 22 h 285"/>
                  <a:gd name="T2" fmla="*/ 223 w 376"/>
                  <a:gd name="T3" fmla="*/ 8 h 285"/>
                  <a:gd name="T4" fmla="*/ 31 w 376"/>
                  <a:gd name="T5" fmla="*/ 83 h 285"/>
                  <a:gd name="T6" fmla="*/ 3 w 376"/>
                  <a:gd name="T7" fmla="*/ 132 h 285"/>
                  <a:gd name="T8" fmla="*/ 23 w 376"/>
                  <a:gd name="T9" fmla="*/ 252 h 285"/>
                  <a:gd name="T10" fmla="*/ 64 w 376"/>
                  <a:gd name="T11" fmla="*/ 281 h 285"/>
                  <a:gd name="T12" fmla="*/ 174 w 376"/>
                  <a:gd name="T13" fmla="*/ 258 h 285"/>
                  <a:gd name="T14" fmla="*/ 240 w 376"/>
                  <a:gd name="T15" fmla="*/ 232 h 285"/>
                  <a:gd name="T16" fmla="*/ 355 w 376"/>
                  <a:gd name="T17" fmla="*/ 166 h 285"/>
                  <a:gd name="T18" fmla="*/ 363 w 376"/>
                  <a:gd name="T19" fmla="*/ 121 h 285"/>
                  <a:gd name="T20" fmla="*/ 279 w 376"/>
                  <a:gd name="T2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285">
                    <a:moveTo>
                      <a:pt x="279" y="22"/>
                    </a:moveTo>
                    <a:cubicBezTo>
                      <a:pt x="267" y="7"/>
                      <a:pt x="241" y="0"/>
                      <a:pt x="223" y="8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13" y="91"/>
                      <a:pt x="0" y="112"/>
                      <a:pt x="3" y="132"/>
                    </a:cubicBezTo>
                    <a:cubicBezTo>
                      <a:pt x="23" y="252"/>
                      <a:pt x="23" y="252"/>
                      <a:pt x="23" y="252"/>
                    </a:cubicBezTo>
                    <a:cubicBezTo>
                      <a:pt x="26" y="272"/>
                      <a:pt x="44" y="285"/>
                      <a:pt x="64" y="281"/>
                    </a:cubicBezTo>
                    <a:cubicBezTo>
                      <a:pt x="174" y="258"/>
                      <a:pt x="174" y="258"/>
                      <a:pt x="174" y="258"/>
                    </a:cubicBezTo>
                    <a:cubicBezTo>
                      <a:pt x="193" y="254"/>
                      <a:pt x="223" y="242"/>
                      <a:pt x="240" y="232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372" y="156"/>
                      <a:pt x="376" y="136"/>
                      <a:pt x="363" y="121"/>
                    </a:cubicBezTo>
                    <a:lnTo>
                      <a:pt x="279" y="2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2" name="Freeform 365"/>
              <p:cNvSpPr>
                <a:spLocks/>
              </p:cNvSpPr>
              <p:nvPr/>
            </p:nvSpPr>
            <p:spPr bwMode="auto">
              <a:xfrm>
                <a:off x="4133" y="3585"/>
                <a:ext cx="360" cy="183"/>
              </a:xfrm>
              <a:custGeom>
                <a:avLst/>
                <a:gdLst>
                  <a:gd name="T0" fmla="*/ 330 w 358"/>
                  <a:gd name="T1" fmla="*/ 0 h 182"/>
                  <a:gd name="T2" fmla="*/ 318 w 358"/>
                  <a:gd name="T3" fmla="*/ 13 h 182"/>
                  <a:gd name="T4" fmla="*/ 202 w 358"/>
                  <a:gd name="T5" fmla="*/ 79 h 182"/>
                  <a:gd name="T6" fmla="*/ 136 w 358"/>
                  <a:gd name="T7" fmla="*/ 105 h 182"/>
                  <a:gd name="T8" fmla="*/ 26 w 358"/>
                  <a:gd name="T9" fmla="*/ 127 h 182"/>
                  <a:gd name="T10" fmla="*/ 0 w 358"/>
                  <a:gd name="T11" fmla="*/ 123 h 182"/>
                  <a:gd name="T12" fmla="*/ 5 w 358"/>
                  <a:gd name="T13" fmla="*/ 149 h 182"/>
                  <a:gd name="T14" fmla="*/ 46 w 358"/>
                  <a:gd name="T15" fmla="*/ 178 h 182"/>
                  <a:gd name="T16" fmla="*/ 156 w 358"/>
                  <a:gd name="T17" fmla="*/ 155 h 182"/>
                  <a:gd name="T18" fmla="*/ 222 w 358"/>
                  <a:gd name="T19" fmla="*/ 129 h 182"/>
                  <a:gd name="T20" fmla="*/ 337 w 358"/>
                  <a:gd name="T21" fmla="*/ 63 h 182"/>
                  <a:gd name="T22" fmla="*/ 345 w 358"/>
                  <a:gd name="T23" fmla="*/ 18 h 182"/>
                  <a:gd name="T24" fmla="*/ 330 w 358"/>
                  <a:gd name="T2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182">
                    <a:moveTo>
                      <a:pt x="330" y="0"/>
                    </a:moveTo>
                    <a:cubicBezTo>
                      <a:pt x="328" y="5"/>
                      <a:pt x="323" y="9"/>
                      <a:pt x="318" y="13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85" y="89"/>
                      <a:pt x="155" y="101"/>
                      <a:pt x="136" y="105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17" y="129"/>
                      <a:pt x="8" y="127"/>
                      <a:pt x="0" y="123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69"/>
                      <a:pt x="26" y="182"/>
                      <a:pt x="46" y="178"/>
                    </a:cubicBezTo>
                    <a:cubicBezTo>
                      <a:pt x="156" y="155"/>
                      <a:pt x="156" y="155"/>
                      <a:pt x="156" y="155"/>
                    </a:cubicBezTo>
                    <a:cubicBezTo>
                      <a:pt x="175" y="151"/>
                      <a:pt x="205" y="139"/>
                      <a:pt x="222" y="129"/>
                    </a:cubicBezTo>
                    <a:cubicBezTo>
                      <a:pt x="337" y="63"/>
                      <a:pt x="337" y="63"/>
                      <a:pt x="337" y="63"/>
                    </a:cubicBezTo>
                    <a:cubicBezTo>
                      <a:pt x="354" y="53"/>
                      <a:pt x="358" y="33"/>
                      <a:pt x="345" y="18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3" name="Freeform 366"/>
              <p:cNvSpPr>
                <a:spLocks/>
              </p:cNvSpPr>
              <p:nvPr/>
            </p:nvSpPr>
            <p:spPr bwMode="auto">
              <a:xfrm>
                <a:off x="3947" y="3340"/>
                <a:ext cx="53" cy="21"/>
              </a:xfrm>
              <a:custGeom>
                <a:avLst/>
                <a:gdLst>
                  <a:gd name="T0" fmla="*/ 53 w 53"/>
                  <a:gd name="T1" fmla="*/ 21 h 21"/>
                  <a:gd name="T2" fmla="*/ 0 w 53"/>
                  <a:gd name="T3" fmla="*/ 20 h 21"/>
                  <a:gd name="T4" fmla="*/ 0 w 53"/>
                  <a:gd name="T5" fmla="*/ 0 h 21"/>
                  <a:gd name="T6" fmla="*/ 53 w 53"/>
                  <a:gd name="T7" fmla="*/ 1 h 21"/>
                  <a:gd name="T8" fmla="*/ 53 w 53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1">
                    <a:moveTo>
                      <a:pt x="53" y="21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3" y="1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4" name="Freeform 367"/>
              <p:cNvSpPr>
                <a:spLocks/>
              </p:cNvSpPr>
              <p:nvPr/>
            </p:nvSpPr>
            <p:spPr bwMode="auto">
              <a:xfrm>
                <a:off x="3938" y="3358"/>
                <a:ext cx="345" cy="327"/>
              </a:xfrm>
              <a:custGeom>
                <a:avLst/>
                <a:gdLst>
                  <a:gd name="T0" fmla="*/ 259 w 343"/>
                  <a:gd name="T1" fmla="*/ 156 h 325"/>
                  <a:gd name="T2" fmla="*/ 159 w 343"/>
                  <a:gd name="T3" fmla="*/ 210 h 325"/>
                  <a:gd name="T4" fmla="*/ 64 w 343"/>
                  <a:gd name="T5" fmla="*/ 1 h 325"/>
                  <a:gd name="T6" fmla="*/ 6 w 343"/>
                  <a:gd name="T7" fmla="*/ 2 h 325"/>
                  <a:gd name="T8" fmla="*/ 39 w 343"/>
                  <a:gd name="T9" fmla="*/ 214 h 325"/>
                  <a:gd name="T10" fmla="*/ 149 w 343"/>
                  <a:gd name="T11" fmla="*/ 325 h 325"/>
                  <a:gd name="T12" fmla="*/ 301 w 343"/>
                  <a:gd name="T13" fmla="*/ 308 h 325"/>
                  <a:gd name="T14" fmla="*/ 259 w 343"/>
                  <a:gd name="T15" fmla="*/ 1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3" h="325">
                    <a:moveTo>
                      <a:pt x="259" y="156"/>
                    </a:moveTo>
                    <a:cubicBezTo>
                      <a:pt x="259" y="156"/>
                      <a:pt x="205" y="205"/>
                      <a:pt x="159" y="210"/>
                    </a:cubicBezTo>
                    <a:cubicBezTo>
                      <a:pt x="113" y="215"/>
                      <a:pt x="60" y="99"/>
                      <a:pt x="64" y="1"/>
                    </a:cubicBezTo>
                    <a:cubicBezTo>
                      <a:pt x="30" y="0"/>
                      <a:pt x="6" y="2"/>
                      <a:pt x="6" y="2"/>
                    </a:cubicBezTo>
                    <a:cubicBezTo>
                      <a:pt x="6" y="2"/>
                      <a:pt x="0" y="159"/>
                      <a:pt x="39" y="214"/>
                    </a:cubicBezTo>
                    <a:cubicBezTo>
                      <a:pt x="77" y="269"/>
                      <a:pt x="149" y="325"/>
                      <a:pt x="149" y="325"/>
                    </a:cubicBezTo>
                    <a:cubicBezTo>
                      <a:pt x="149" y="325"/>
                      <a:pt x="259" y="319"/>
                      <a:pt x="301" y="308"/>
                    </a:cubicBezTo>
                    <a:cubicBezTo>
                      <a:pt x="343" y="296"/>
                      <a:pt x="259" y="156"/>
                      <a:pt x="259" y="156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5" name="Freeform 368"/>
              <p:cNvSpPr>
                <a:spLocks/>
              </p:cNvSpPr>
              <p:nvPr/>
            </p:nvSpPr>
            <p:spPr bwMode="auto">
              <a:xfrm>
                <a:off x="3938" y="3359"/>
                <a:ext cx="316" cy="326"/>
              </a:xfrm>
              <a:custGeom>
                <a:avLst/>
                <a:gdLst>
                  <a:gd name="T0" fmla="*/ 165 w 314"/>
                  <a:gd name="T1" fmla="*/ 287 h 324"/>
                  <a:gd name="T2" fmla="*/ 54 w 314"/>
                  <a:gd name="T3" fmla="*/ 177 h 324"/>
                  <a:gd name="T4" fmla="*/ 21 w 314"/>
                  <a:gd name="T5" fmla="*/ 0 h 324"/>
                  <a:gd name="T6" fmla="*/ 6 w 314"/>
                  <a:gd name="T7" fmla="*/ 1 h 324"/>
                  <a:gd name="T8" fmla="*/ 39 w 314"/>
                  <a:gd name="T9" fmla="*/ 213 h 324"/>
                  <a:gd name="T10" fmla="*/ 149 w 314"/>
                  <a:gd name="T11" fmla="*/ 324 h 324"/>
                  <a:gd name="T12" fmla="*/ 301 w 314"/>
                  <a:gd name="T13" fmla="*/ 307 h 324"/>
                  <a:gd name="T14" fmla="*/ 311 w 314"/>
                  <a:gd name="T15" fmla="*/ 272 h 324"/>
                  <a:gd name="T16" fmla="*/ 165 w 314"/>
                  <a:gd name="T17" fmla="*/ 28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324">
                    <a:moveTo>
                      <a:pt x="165" y="287"/>
                    </a:moveTo>
                    <a:cubicBezTo>
                      <a:pt x="165" y="287"/>
                      <a:pt x="93" y="231"/>
                      <a:pt x="54" y="177"/>
                    </a:cubicBezTo>
                    <a:cubicBezTo>
                      <a:pt x="28" y="138"/>
                      <a:pt x="22" y="50"/>
                      <a:pt x="21" y="0"/>
                    </a:cubicBezTo>
                    <a:cubicBezTo>
                      <a:pt x="11" y="1"/>
                      <a:pt x="6" y="1"/>
                      <a:pt x="6" y="1"/>
                    </a:cubicBezTo>
                    <a:cubicBezTo>
                      <a:pt x="6" y="1"/>
                      <a:pt x="0" y="158"/>
                      <a:pt x="39" y="213"/>
                    </a:cubicBezTo>
                    <a:cubicBezTo>
                      <a:pt x="77" y="268"/>
                      <a:pt x="149" y="324"/>
                      <a:pt x="149" y="324"/>
                    </a:cubicBezTo>
                    <a:cubicBezTo>
                      <a:pt x="149" y="324"/>
                      <a:pt x="259" y="318"/>
                      <a:pt x="301" y="307"/>
                    </a:cubicBezTo>
                    <a:cubicBezTo>
                      <a:pt x="313" y="303"/>
                      <a:pt x="314" y="290"/>
                      <a:pt x="311" y="272"/>
                    </a:cubicBezTo>
                    <a:cubicBezTo>
                      <a:pt x="266" y="282"/>
                      <a:pt x="165" y="287"/>
                      <a:pt x="165" y="287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6" name="Freeform 369"/>
              <p:cNvSpPr>
                <a:spLocks/>
              </p:cNvSpPr>
              <p:nvPr/>
            </p:nvSpPr>
            <p:spPr bwMode="auto">
              <a:xfrm>
                <a:off x="4396" y="3227"/>
                <a:ext cx="56" cy="43"/>
              </a:xfrm>
              <a:custGeom>
                <a:avLst/>
                <a:gdLst>
                  <a:gd name="T0" fmla="*/ 10 w 56"/>
                  <a:gd name="T1" fmla="*/ 43 h 43"/>
                  <a:gd name="T2" fmla="*/ 56 w 56"/>
                  <a:gd name="T3" fmla="*/ 18 h 43"/>
                  <a:gd name="T4" fmla="*/ 46 w 56"/>
                  <a:gd name="T5" fmla="*/ 0 h 43"/>
                  <a:gd name="T6" fmla="*/ 0 w 56"/>
                  <a:gd name="T7" fmla="*/ 25 h 43"/>
                  <a:gd name="T8" fmla="*/ 10 w 5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10" y="43"/>
                    </a:moveTo>
                    <a:lnTo>
                      <a:pt x="56" y="18"/>
                    </a:lnTo>
                    <a:lnTo>
                      <a:pt x="46" y="0"/>
                    </a:lnTo>
                    <a:lnTo>
                      <a:pt x="0" y="25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7" name="Freeform 370"/>
              <p:cNvSpPr>
                <a:spLocks/>
              </p:cNvSpPr>
              <p:nvPr/>
            </p:nvSpPr>
            <p:spPr bwMode="auto">
              <a:xfrm>
                <a:off x="4270" y="3241"/>
                <a:ext cx="242" cy="413"/>
              </a:xfrm>
              <a:custGeom>
                <a:avLst/>
                <a:gdLst>
                  <a:gd name="T0" fmla="*/ 9 w 241"/>
                  <a:gd name="T1" fmla="*/ 248 h 411"/>
                  <a:gd name="T2" fmla="*/ 123 w 241"/>
                  <a:gd name="T3" fmla="*/ 251 h 411"/>
                  <a:gd name="T4" fmla="*/ 131 w 241"/>
                  <a:gd name="T5" fmla="*/ 26 h 411"/>
                  <a:gd name="T6" fmla="*/ 184 w 241"/>
                  <a:gd name="T7" fmla="*/ 0 h 411"/>
                  <a:gd name="T8" fmla="*/ 232 w 241"/>
                  <a:gd name="T9" fmla="*/ 199 h 411"/>
                  <a:gd name="T10" fmla="*/ 185 w 241"/>
                  <a:gd name="T11" fmla="*/ 348 h 411"/>
                  <a:gd name="T12" fmla="*/ 42 w 241"/>
                  <a:gd name="T13" fmla="*/ 403 h 411"/>
                  <a:gd name="T14" fmla="*/ 9 w 241"/>
                  <a:gd name="T15" fmla="*/ 24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411">
                    <a:moveTo>
                      <a:pt x="9" y="248"/>
                    </a:moveTo>
                    <a:cubicBezTo>
                      <a:pt x="9" y="248"/>
                      <a:pt x="80" y="268"/>
                      <a:pt x="123" y="251"/>
                    </a:cubicBezTo>
                    <a:cubicBezTo>
                      <a:pt x="166" y="234"/>
                      <a:pt x="180" y="111"/>
                      <a:pt x="131" y="26"/>
                    </a:cubicBezTo>
                    <a:cubicBezTo>
                      <a:pt x="161" y="10"/>
                      <a:pt x="184" y="0"/>
                      <a:pt x="184" y="0"/>
                    </a:cubicBezTo>
                    <a:cubicBezTo>
                      <a:pt x="184" y="0"/>
                      <a:pt x="241" y="132"/>
                      <a:pt x="232" y="199"/>
                    </a:cubicBezTo>
                    <a:cubicBezTo>
                      <a:pt x="223" y="265"/>
                      <a:pt x="185" y="348"/>
                      <a:pt x="185" y="348"/>
                    </a:cubicBezTo>
                    <a:cubicBezTo>
                      <a:pt x="185" y="348"/>
                      <a:pt x="84" y="394"/>
                      <a:pt x="42" y="403"/>
                    </a:cubicBezTo>
                    <a:cubicBezTo>
                      <a:pt x="0" y="411"/>
                      <a:pt x="9" y="248"/>
                      <a:pt x="9" y="248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8" name="Freeform 371"/>
              <p:cNvSpPr>
                <a:spLocks/>
              </p:cNvSpPr>
              <p:nvPr/>
            </p:nvSpPr>
            <p:spPr bwMode="auto">
              <a:xfrm>
                <a:off x="4287" y="3241"/>
                <a:ext cx="225" cy="407"/>
              </a:xfrm>
              <a:custGeom>
                <a:avLst/>
                <a:gdLst>
                  <a:gd name="T0" fmla="*/ 137 w 224"/>
                  <a:gd name="T1" fmla="*/ 322 h 405"/>
                  <a:gd name="T2" fmla="*/ 184 w 224"/>
                  <a:gd name="T3" fmla="*/ 174 h 405"/>
                  <a:gd name="T4" fmla="*/ 152 w 224"/>
                  <a:gd name="T5" fmla="*/ 7 h 405"/>
                  <a:gd name="T6" fmla="*/ 167 w 224"/>
                  <a:gd name="T7" fmla="*/ 0 h 405"/>
                  <a:gd name="T8" fmla="*/ 215 w 224"/>
                  <a:gd name="T9" fmla="*/ 199 h 405"/>
                  <a:gd name="T10" fmla="*/ 168 w 224"/>
                  <a:gd name="T11" fmla="*/ 348 h 405"/>
                  <a:gd name="T12" fmla="*/ 25 w 224"/>
                  <a:gd name="T13" fmla="*/ 403 h 405"/>
                  <a:gd name="T14" fmla="*/ 0 w 224"/>
                  <a:gd name="T15" fmla="*/ 376 h 405"/>
                  <a:gd name="T16" fmla="*/ 137 w 224"/>
                  <a:gd name="T17" fmla="*/ 3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405">
                    <a:moveTo>
                      <a:pt x="137" y="322"/>
                    </a:moveTo>
                    <a:cubicBezTo>
                      <a:pt x="137" y="322"/>
                      <a:pt x="175" y="240"/>
                      <a:pt x="184" y="174"/>
                    </a:cubicBezTo>
                    <a:cubicBezTo>
                      <a:pt x="190" y="127"/>
                      <a:pt x="174" y="51"/>
                      <a:pt x="152" y="7"/>
                    </a:cubicBezTo>
                    <a:cubicBezTo>
                      <a:pt x="161" y="2"/>
                      <a:pt x="167" y="0"/>
                      <a:pt x="167" y="0"/>
                    </a:cubicBezTo>
                    <a:cubicBezTo>
                      <a:pt x="167" y="0"/>
                      <a:pt x="224" y="132"/>
                      <a:pt x="215" y="199"/>
                    </a:cubicBezTo>
                    <a:cubicBezTo>
                      <a:pt x="206" y="265"/>
                      <a:pt x="168" y="348"/>
                      <a:pt x="168" y="348"/>
                    </a:cubicBezTo>
                    <a:cubicBezTo>
                      <a:pt x="168" y="348"/>
                      <a:pt x="67" y="394"/>
                      <a:pt x="25" y="403"/>
                    </a:cubicBezTo>
                    <a:cubicBezTo>
                      <a:pt x="13" y="405"/>
                      <a:pt x="5" y="394"/>
                      <a:pt x="0" y="376"/>
                    </a:cubicBezTo>
                    <a:cubicBezTo>
                      <a:pt x="45" y="365"/>
                      <a:pt x="137" y="322"/>
                      <a:pt x="137" y="322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9" name="Freeform 372"/>
              <p:cNvSpPr>
                <a:spLocks/>
              </p:cNvSpPr>
              <p:nvPr/>
            </p:nvSpPr>
            <p:spPr bwMode="auto">
              <a:xfrm>
                <a:off x="4316" y="3114"/>
                <a:ext cx="114" cy="136"/>
              </a:xfrm>
              <a:custGeom>
                <a:avLst/>
                <a:gdLst>
                  <a:gd name="T0" fmla="*/ 113 w 113"/>
                  <a:gd name="T1" fmla="*/ 119 h 135"/>
                  <a:gd name="T2" fmla="*/ 99 w 113"/>
                  <a:gd name="T3" fmla="*/ 49 h 135"/>
                  <a:gd name="T4" fmla="*/ 73 w 113"/>
                  <a:gd name="T5" fmla="*/ 23 h 135"/>
                  <a:gd name="T6" fmla="*/ 39 w 113"/>
                  <a:gd name="T7" fmla="*/ 3 h 135"/>
                  <a:gd name="T8" fmla="*/ 40 w 113"/>
                  <a:gd name="T9" fmla="*/ 6 h 135"/>
                  <a:gd name="T10" fmla="*/ 28 w 113"/>
                  <a:gd name="T11" fmla="*/ 2 h 135"/>
                  <a:gd name="T12" fmla="*/ 30 w 113"/>
                  <a:gd name="T13" fmla="*/ 13 h 135"/>
                  <a:gd name="T14" fmla="*/ 15 w 113"/>
                  <a:gd name="T15" fmla="*/ 9 h 135"/>
                  <a:gd name="T16" fmla="*/ 20 w 113"/>
                  <a:gd name="T17" fmla="*/ 25 h 135"/>
                  <a:gd name="T18" fmla="*/ 4 w 113"/>
                  <a:gd name="T19" fmla="*/ 22 h 135"/>
                  <a:gd name="T20" fmla="*/ 10 w 113"/>
                  <a:gd name="T21" fmla="*/ 39 h 135"/>
                  <a:gd name="T22" fmla="*/ 43 w 113"/>
                  <a:gd name="T23" fmla="*/ 74 h 135"/>
                  <a:gd name="T24" fmla="*/ 13 w 113"/>
                  <a:gd name="T25" fmla="*/ 50 h 135"/>
                  <a:gd name="T26" fmla="*/ 13 w 113"/>
                  <a:gd name="T27" fmla="*/ 66 h 135"/>
                  <a:gd name="T28" fmla="*/ 45 w 113"/>
                  <a:gd name="T29" fmla="*/ 107 h 135"/>
                  <a:gd name="T30" fmla="*/ 84 w 113"/>
                  <a:gd name="T31" fmla="*/ 135 h 135"/>
                  <a:gd name="T32" fmla="*/ 113 w 113"/>
                  <a:gd name="T3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35">
                    <a:moveTo>
                      <a:pt x="113" y="119"/>
                    </a:moveTo>
                    <a:cubicBezTo>
                      <a:pt x="113" y="119"/>
                      <a:pt x="105" y="69"/>
                      <a:pt x="99" y="49"/>
                    </a:cubicBezTo>
                    <a:cubicBezTo>
                      <a:pt x="94" y="30"/>
                      <a:pt x="88" y="34"/>
                      <a:pt x="73" y="23"/>
                    </a:cubicBezTo>
                    <a:cubicBezTo>
                      <a:pt x="59" y="13"/>
                      <a:pt x="47" y="1"/>
                      <a:pt x="39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4" y="0"/>
                      <a:pt x="28" y="2"/>
                    </a:cubicBezTo>
                    <a:cubicBezTo>
                      <a:pt x="22" y="4"/>
                      <a:pt x="27" y="9"/>
                      <a:pt x="30" y="13"/>
                    </a:cubicBezTo>
                    <a:cubicBezTo>
                      <a:pt x="23" y="6"/>
                      <a:pt x="19" y="5"/>
                      <a:pt x="15" y="9"/>
                    </a:cubicBezTo>
                    <a:cubicBezTo>
                      <a:pt x="11" y="12"/>
                      <a:pt x="15" y="19"/>
                      <a:pt x="20" y="25"/>
                    </a:cubicBezTo>
                    <a:cubicBezTo>
                      <a:pt x="14" y="19"/>
                      <a:pt x="8" y="20"/>
                      <a:pt x="4" y="22"/>
                    </a:cubicBezTo>
                    <a:cubicBezTo>
                      <a:pt x="1" y="24"/>
                      <a:pt x="0" y="32"/>
                      <a:pt x="10" y="39"/>
                    </a:cubicBezTo>
                    <a:cubicBezTo>
                      <a:pt x="20" y="47"/>
                      <a:pt x="43" y="74"/>
                      <a:pt x="43" y="74"/>
                    </a:cubicBezTo>
                    <a:cubicBezTo>
                      <a:pt x="43" y="74"/>
                      <a:pt x="15" y="52"/>
                      <a:pt x="13" y="50"/>
                    </a:cubicBezTo>
                    <a:cubicBezTo>
                      <a:pt x="11" y="48"/>
                      <a:pt x="1" y="55"/>
                      <a:pt x="13" y="66"/>
                    </a:cubicBezTo>
                    <a:cubicBezTo>
                      <a:pt x="26" y="77"/>
                      <a:pt x="35" y="95"/>
                      <a:pt x="45" y="107"/>
                    </a:cubicBezTo>
                    <a:cubicBezTo>
                      <a:pt x="56" y="119"/>
                      <a:pt x="74" y="135"/>
                      <a:pt x="84" y="135"/>
                    </a:cubicBezTo>
                    <a:cubicBezTo>
                      <a:pt x="107" y="122"/>
                      <a:pt x="113" y="119"/>
                      <a:pt x="113" y="11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0" name="Freeform 373"/>
              <p:cNvSpPr>
                <a:spLocks/>
              </p:cNvSpPr>
              <p:nvPr/>
            </p:nvSpPr>
            <p:spPr bwMode="auto">
              <a:xfrm>
                <a:off x="3932" y="3196"/>
                <a:ext cx="95" cy="146"/>
              </a:xfrm>
              <a:custGeom>
                <a:avLst/>
                <a:gdLst>
                  <a:gd name="T0" fmla="*/ 24 w 94"/>
                  <a:gd name="T1" fmla="*/ 144 h 145"/>
                  <a:gd name="T2" fmla="*/ 4 w 94"/>
                  <a:gd name="T3" fmla="*/ 76 h 145"/>
                  <a:gd name="T4" fmla="*/ 15 w 94"/>
                  <a:gd name="T5" fmla="*/ 41 h 145"/>
                  <a:gd name="T6" fmla="*/ 36 w 94"/>
                  <a:gd name="T7" fmla="*/ 8 h 145"/>
                  <a:gd name="T8" fmla="*/ 37 w 94"/>
                  <a:gd name="T9" fmla="*/ 11 h 145"/>
                  <a:gd name="T10" fmla="*/ 46 w 94"/>
                  <a:gd name="T11" fmla="*/ 1 h 145"/>
                  <a:gd name="T12" fmla="*/ 49 w 94"/>
                  <a:gd name="T13" fmla="*/ 12 h 145"/>
                  <a:gd name="T14" fmla="*/ 60 w 94"/>
                  <a:gd name="T15" fmla="*/ 1 h 145"/>
                  <a:gd name="T16" fmla="*/ 64 w 94"/>
                  <a:gd name="T17" fmla="*/ 18 h 145"/>
                  <a:gd name="T18" fmla="*/ 76 w 94"/>
                  <a:gd name="T19" fmla="*/ 8 h 145"/>
                  <a:gd name="T20" fmla="*/ 79 w 94"/>
                  <a:gd name="T21" fmla="*/ 26 h 145"/>
                  <a:gd name="T22" fmla="*/ 65 w 94"/>
                  <a:gd name="T23" fmla="*/ 73 h 145"/>
                  <a:gd name="T24" fmla="*/ 81 w 94"/>
                  <a:gd name="T25" fmla="*/ 37 h 145"/>
                  <a:gd name="T26" fmla="*/ 88 w 94"/>
                  <a:gd name="T27" fmla="*/ 52 h 145"/>
                  <a:gd name="T28" fmla="*/ 79 w 94"/>
                  <a:gd name="T29" fmla="*/ 103 h 145"/>
                  <a:gd name="T30" fmla="*/ 57 w 94"/>
                  <a:gd name="T31" fmla="*/ 145 h 145"/>
                  <a:gd name="T32" fmla="*/ 24 w 94"/>
                  <a:gd name="T33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5">
                    <a:moveTo>
                      <a:pt x="24" y="144"/>
                    </a:moveTo>
                    <a:cubicBezTo>
                      <a:pt x="24" y="144"/>
                      <a:pt x="8" y="96"/>
                      <a:pt x="4" y="76"/>
                    </a:cubicBezTo>
                    <a:cubicBezTo>
                      <a:pt x="0" y="57"/>
                      <a:pt x="7" y="57"/>
                      <a:pt x="15" y="41"/>
                    </a:cubicBezTo>
                    <a:cubicBezTo>
                      <a:pt x="23" y="25"/>
                      <a:pt x="29" y="10"/>
                      <a:pt x="36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9" y="2"/>
                      <a:pt x="46" y="1"/>
                    </a:cubicBezTo>
                    <a:cubicBezTo>
                      <a:pt x="52" y="0"/>
                      <a:pt x="50" y="8"/>
                      <a:pt x="49" y="12"/>
                    </a:cubicBezTo>
                    <a:cubicBezTo>
                      <a:pt x="52" y="3"/>
                      <a:pt x="56" y="0"/>
                      <a:pt x="60" y="1"/>
                    </a:cubicBezTo>
                    <a:cubicBezTo>
                      <a:pt x="65" y="3"/>
                      <a:pt x="65" y="11"/>
                      <a:pt x="64" y="18"/>
                    </a:cubicBezTo>
                    <a:cubicBezTo>
                      <a:pt x="66" y="10"/>
                      <a:pt x="72" y="8"/>
                      <a:pt x="76" y="8"/>
                    </a:cubicBezTo>
                    <a:cubicBezTo>
                      <a:pt x="80" y="9"/>
                      <a:pt x="84" y="15"/>
                      <a:pt x="79" y="26"/>
                    </a:cubicBezTo>
                    <a:cubicBezTo>
                      <a:pt x="73" y="38"/>
                      <a:pt x="65" y="73"/>
                      <a:pt x="65" y="73"/>
                    </a:cubicBezTo>
                    <a:cubicBezTo>
                      <a:pt x="65" y="73"/>
                      <a:pt x="81" y="40"/>
                      <a:pt x="81" y="37"/>
                    </a:cubicBezTo>
                    <a:cubicBezTo>
                      <a:pt x="82" y="35"/>
                      <a:pt x="94" y="36"/>
                      <a:pt x="88" y="52"/>
                    </a:cubicBezTo>
                    <a:cubicBezTo>
                      <a:pt x="82" y="67"/>
                      <a:pt x="82" y="87"/>
                      <a:pt x="79" y="103"/>
                    </a:cubicBezTo>
                    <a:cubicBezTo>
                      <a:pt x="75" y="118"/>
                      <a:pt x="66" y="141"/>
                      <a:pt x="57" y="145"/>
                    </a:cubicBezTo>
                    <a:cubicBezTo>
                      <a:pt x="30" y="145"/>
                      <a:pt x="24" y="144"/>
                      <a:pt x="24" y="144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1" name="Freeform 374"/>
              <p:cNvSpPr>
                <a:spLocks/>
              </p:cNvSpPr>
              <p:nvPr/>
            </p:nvSpPr>
            <p:spPr bwMode="auto">
              <a:xfrm>
                <a:off x="4109" y="3399"/>
                <a:ext cx="251" cy="187"/>
              </a:xfrm>
              <a:custGeom>
                <a:avLst/>
                <a:gdLst>
                  <a:gd name="T0" fmla="*/ 187 w 250"/>
                  <a:gd name="T1" fmla="*/ 13 h 186"/>
                  <a:gd name="T2" fmla="*/ 149 w 250"/>
                  <a:gd name="T3" fmla="*/ 5 h 186"/>
                  <a:gd name="T4" fmla="*/ 21 w 250"/>
                  <a:gd name="T5" fmla="*/ 55 h 186"/>
                  <a:gd name="T6" fmla="*/ 2 w 250"/>
                  <a:gd name="T7" fmla="*/ 87 h 186"/>
                  <a:gd name="T8" fmla="*/ 14 w 250"/>
                  <a:gd name="T9" fmla="*/ 165 h 186"/>
                  <a:gd name="T10" fmla="*/ 41 w 250"/>
                  <a:gd name="T11" fmla="*/ 183 h 186"/>
                  <a:gd name="T12" fmla="*/ 114 w 250"/>
                  <a:gd name="T13" fmla="*/ 167 h 186"/>
                  <a:gd name="T14" fmla="*/ 159 w 250"/>
                  <a:gd name="T15" fmla="*/ 150 h 186"/>
                  <a:gd name="T16" fmla="*/ 236 w 250"/>
                  <a:gd name="T17" fmla="*/ 106 h 186"/>
                  <a:gd name="T18" fmla="*/ 242 w 250"/>
                  <a:gd name="T19" fmla="*/ 77 h 186"/>
                  <a:gd name="T20" fmla="*/ 187 w 250"/>
                  <a:gd name="T21" fmla="*/ 1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86">
                    <a:moveTo>
                      <a:pt x="187" y="13"/>
                    </a:moveTo>
                    <a:cubicBezTo>
                      <a:pt x="179" y="4"/>
                      <a:pt x="162" y="0"/>
                      <a:pt x="149" y="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8" y="60"/>
                      <a:pt x="0" y="75"/>
                      <a:pt x="2" y="87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6" y="178"/>
                      <a:pt x="28" y="186"/>
                      <a:pt x="41" y="183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27" y="164"/>
                      <a:pt x="147" y="157"/>
                      <a:pt x="159" y="150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48" y="99"/>
                      <a:pt x="250" y="86"/>
                      <a:pt x="242" y="77"/>
                    </a:cubicBezTo>
                    <a:lnTo>
                      <a:pt x="187" y="13"/>
                    </a:ln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2" name="Freeform 375"/>
              <p:cNvSpPr>
                <a:spLocks/>
              </p:cNvSpPr>
              <p:nvPr/>
            </p:nvSpPr>
            <p:spPr bwMode="auto">
              <a:xfrm>
                <a:off x="4134" y="3458"/>
                <a:ext cx="243" cy="255"/>
              </a:xfrm>
              <a:custGeom>
                <a:avLst/>
                <a:gdLst>
                  <a:gd name="T0" fmla="*/ 218 w 241"/>
                  <a:gd name="T1" fmla="*/ 88 h 253"/>
                  <a:gd name="T2" fmla="*/ 79 w 241"/>
                  <a:gd name="T3" fmla="*/ 21 h 253"/>
                  <a:gd name="T4" fmla="*/ 23 w 241"/>
                  <a:gd name="T5" fmla="*/ 165 h 253"/>
                  <a:gd name="T6" fmla="*/ 162 w 241"/>
                  <a:gd name="T7" fmla="*/ 232 h 253"/>
                  <a:gd name="T8" fmla="*/ 218 w 241"/>
                  <a:gd name="T9" fmla="*/ 8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53">
                    <a:moveTo>
                      <a:pt x="218" y="88"/>
                    </a:moveTo>
                    <a:cubicBezTo>
                      <a:pt x="195" y="30"/>
                      <a:pt x="132" y="0"/>
                      <a:pt x="79" y="21"/>
                    </a:cubicBezTo>
                    <a:cubicBezTo>
                      <a:pt x="25" y="42"/>
                      <a:pt x="0" y="106"/>
                      <a:pt x="23" y="165"/>
                    </a:cubicBezTo>
                    <a:cubicBezTo>
                      <a:pt x="46" y="223"/>
                      <a:pt x="108" y="253"/>
                      <a:pt x="162" y="232"/>
                    </a:cubicBezTo>
                    <a:cubicBezTo>
                      <a:pt x="216" y="211"/>
                      <a:pt x="241" y="147"/>
                      <a:pt x="218" y="88"/>
                    </a:cubicBezTo>
                    <a:close/>
                  </a:path>
                </a:pathLst>
              </a:custGeom>
              <a:solidFill>
                <a:srgbClr val="E8A4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3" name="Freeform 376"/>
              <p:cNvSpPr>
                <a:spLocks/>
              </p:cNvSpPr>
              <p:nvPr/>
            </p:nvSpPr>
            <p:spPr bwMode="auto">
              <a:xfrm>
                <a:off x="4134" y="3471"/>
                <a:ext cx="171" cy="242"/>
              </a:xfrm>
              <a:custGeom>
                <a:avLst/>
                <a:gdLst>
                  <a:gd name="T0" fmla="*/ 78 w 170"/>
                  <a:gd name="T1" fmla="*/ 142 h 240"/>
                  <a:gd name="T2" fmla="*/ 126 w 170"/>
                  <a:gd name="T3" fmla="*/ 2 h 240"/>
                  <a:gd name="T4" fmla="*/ 79 w 170"/>
                  <a:gd name="T5" fmla="*/ 8 h 240"/>
                  <a:gd name="T6" fmla="*/ 23 w 170"/>
                  <a:gd name="T7" fmla="*/ 152 h 240"/>
                  <a:gd name="T8" fmla="*/ 162 w 170"/>
                  <a:gd name="T9" fmla="*/ 219 h 240"/>
                  <a:gd name="T10" fmla="*/ 170 w 170"/>
                  <a:gd name="T11" fmla="*/ 216 h 240"/>
                  <a:gd name="T12" fmla="*/ 78 w 170"/>
                  <a:gd name="T13" fmla="*/ 14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240">
                    <a:moveTo>
                      <a:pt x="78" y="142"/>
                    </a:moveTo>
                    <a:cubicBezTo>
                      <a:pt x="56" y="87"/>
                      <a:pt x="77" y="26"/>
                      <a:pt x="126" y="2"/>
                    </a:cubicBezTo>
                    <a:cubicBezTo>
                      <a:pt x="110" y="0"/>
                      <a:pt x="94" y="2"/>
                      <a:pt x="79" y="8"/>
                    </a:cubicBezTo>
                    <a:cubicBezTo>
                      <a:pt x="25" y="29"/>
                      <a:pt x="0" y="93"/>
                      <a:pt x="23" y="152"/>
                    </a:cubicBezTo>
                    <a:cubicBezTo>
                      <a:pt x="46" y="210"/>
                      <a:pt x="108" y="240"/>
                      <a:pt x="162" y="219"/>
                    </a:cubicBezTo>
                    <a:cubicBezTo>
                      <a:pt x="165" y="218"/>
                      <a:pt x="167" y="217"/>
                      <a:pt x="170" y="216"/>
                    </a:cubicBezTo>
                    <a:cubicBezTo>
                      <a:pt x="131" y="211"/>
                      <a:pt x="94" y="184"/>
                      <a:pt x="78" y="142"/>
                    </a:cubicBezTo>
                    <a:close/>
                  </a:path>
                </a:pathLst>
              </a:custGeom>
              <a:solidFill>
                <a:srgbClr val="D1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4" name="Freeform 377"/>
              <p:cNvSpPr>
                <a:spLocks/>
              </p:cNvSpPr>
              <p:nvPr/>
            </p:nvSpPr>
            <p:spPr bwMode="auto">
              <a:xfrm>
                <a:off x="5013" y="2256"/>
                <a:ext cx="226" cy="377"/>
              </a:xfrm>
              <a:custGeom>
                <a:avLst/>
                <a:gdLst>
                  <a:gd name="T0" fmla="*/ 48 w 225"/>
                  <a:gd name="T1" fmla="*/ 40 h 375"/>
                  <a:gd name="T2" fmla="*/ 11 w 225"/>
                  <a:gd name="T3" fmla="*/ 86 h 375"/>
                  <a:gd name="T4" fmla="*/ 1 w 225"/>
                  <a:gd name="T5" fmla="*/ 292 h 375"/>
                  <a:gd name="T6" fmla="*/ 33 w 225"/>
                  <a:gd name="T7" fmla="*/ 337 h 375"/>
                  <a:gd name="T8" fmla="*/ 151 w 225"/>
                  <a:gd name="T9" fmla="*/ 369 h 375"/>
                  <a:gd name="T10" fmla="*/ 194 w 225"/>
                  <a:gd name="T11" fmla="*/ 344 h 375"/>
                  <a:gd name="T12" fmla="*/ 219 w 225"/>
                  <a:gd name="T13" fmla="*/ 234 h 375"/>
                  <a:gd name="T14" fmla="*/ 223 w 225"/>
                  <a:gd name="T15" fmla="*/ 164 h 375"/>
                  <a:gd name="T16" fmla="*/ 210 w 225"/>
                  <a:gd name="T17" fmla="*/ 31 h 375"/>
                  <a:gd name="T18" fmla="*/ 172 w 225"/>
                  <a:gd name="T19" fmla="*/ 5 h 375"/>
                  <a:gd name="T20" fmla="*/ 48 w 225"/>
                  <a:gd name="T21" fmla="*/ 4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" h="375">
                    <a:moveTo>
                      <a:pt x="48" y="40"/>
                    </a:moveTo>
                    <a:cubicBezTo>
                      <a:pt x="29" y="46"/>
                      <a:pt x="12" y="66"/>
                      <a:pt x="11" y="86"/>
                    </a:cubicBezTo>
                    <a:cubicBezTo>
                      <a:pt x="1" y="292"/>
                      <a:pt x="1" y="292"/>
                      <a:pt x="1" y="292"/>
                    </a:cubicBezTo>
                    <a:cubicBezTo>
                      <a:pt x="0" y="311"/>
                      <a:pt x="14" y="332"/>
                      <a:pt x="33" y="337"/>
                    </a:cubicBezTo>
                    <a:cubicBezTo>
                      <a:pt x="151" y="369"/>
                      <a:pt x="151" y="369"/>
                      <a:pt x="151" y="369"/>
                    </a:cubicBezTo>
                    <a:cubicBezTo>
                      <a:pt x="170" y="375"/>
                      <a:pt x="189" y="363"/>
                      <a:pt x="194" y="344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23" y="215"/>
                      <a:pt x="225" y="183"/>
                      <a:pt x="223" y="164"/>
                    </a:cubicBezTo>
                    <a:cubicBezTo>
                      <a:pt x="210" y="31"/>
                      <a:pt x="210" y="31"/>
                      <a:pt x="210" y="31"/>
                    </a:cubicBezTo>
                    <a:cubicBezTo>
                      <a:pt x="208" y="11"/>
                      <a:pt x="191" y="0"/>
                      <a:pt x="172" y="5"/>
                    </a:cubicBezTo>
                    <a:cubicBezTo>
                      <a:pt x="48" y="40"/>
                      <a:pt x="48" y="40"/>
                      <a:pt x="48" y="40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5" name="Freeform 378"/>
              <p:cNvSpPr>
                <a:spLocks/>
              </p:cNvSpPr>
              <p:nvPr/>
            </p:nvSpPr>
            <p:spPr bwMode="auto">
              <a:xfrm>
                <a:off x="5138" y="2256"/>
                <a:ext cx="101" cy="377"/>
              </a:xfrm>
              <a:custGeom>
                <a:avLst/>
                <a:gdLst>
                  <a:gd name="T0" fmla="*/ 25 w 100"/>
                  <a:gd name="T1" fmla="*/ 11 h 375"/>
                  <a:gd name="T2" fmla="*/ 32 w 100"/>
                  <a:gd name="T3" fmla="*/ 28 h 375"/>
                  <a:gd name="T4" fmla="*/ 44 w 100"/>
                  <a:gd name="T5" fmla="*/ 161 h 375"/>
                  <a:gd name="T6" fmla="*/ 40 w 100"/>
                  <a:gd name="T7" fmla="*/ 231 h 375"/>
                  <a:gd name="T8" fmla="*/ 15 w 100"/>
                  <a:gd name="T9" fmla="*/ 341 h 375"/>
                  <a:gd name="T10" fmla="*/ 0 w 100"/>
                  <a:gd name="T11" fmla="*/ 362 h 375"/>
                  <a:gd name="T12" fmla="*/ 26 w 100"/>
                  <a:gd name="T13" fmla="*/ 369 h 375"/>
                  <a:gd name="T14" fmla="*/ 69 w 100"/>
                  <a:gd name="T15" fmla="*/ 344 h 375"/>
                  <a:gd name="T16" fmla="*/ 94 w 100"/>
                  <a:gd name="T17" fmla="*/ 234 h 375"/>
                  <a:gd name="T18" fmla="*/ 98 w 100"/>
                  <a:gd name="T19" fmla="*/ 164 h 375"/>
                  <a:gd name="T20" fmla="*/ 85 w 100"/>
                  <a:gd name="T21" fmla="*/ 31 h 375"/>
                  <a:gd name="T22" fmla="*/ 47 w 100"/>
                  <a:gd name="T23" fmla="*/ 5 h 375"/>
                  <a:gd name="T24" fmla="*/ 25 w 100"/>
                  <a:gd name="T25" fmla="*/ 1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375">
                    <a:moveTo>
                      <a:pt x="25" y="11"/>
                    </a:moveTo>
                    <a:cubicBezTo>
                      <a:pt x="29" y="16"/>
                      <a:pt x="31" y="21"/>
                      <a:pt x="32" y="28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6" y="180"/>
                      <a:pt x="44" y="212"/>
                      <a:pt x="40" y="231"/>
                    </a:cubicBezTo>
                    <a:cubicBezTo>
                      <a:pt x="15" y="341"/>
                      <a:pt x="15" y="341"/>
                      <a:pt x="15" y="341"/>
                    </a:cubicBezTo>
                    <a:cubicBezTo>
                      <a:pt x="13" y="350"/>
                      <a:pt x="7" y="358"/>
                      <a:pt x="0" y="362"/>
                    </a:cubicBezTo>
                    <a:cubicBezTo>
                      <a:pt x="26" y="369"/>
                      <a:pt x="26" y="369"/>
                      <a:pt x="26" y="369"/>
                    </a:cubicBezTo>
                    <a:cubicBezTo>
                      <a:pt x="45" y="375"/>
                      <a:pt x="64" y="363"/>
                      <a:pt x="69" y="344"/>
                    </a:cubicBezTo>
                    <a:cubicBezTo>
                      <a:pt x="94" y="234"/>
                      <a:pt x="94" y="234"/>
                      <a:pt x="94" y="234"/>
                    </a:cubicBezTo>
                    <a:cubicBezTo>
                      <a:pt x="98" y="215"/>
                      <a:pt x="100" y="183"/>
                      <a:pt x="98" y="164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3" y="11"/>
                      <a:pt x="66" y="0"/>
                      <a:pt x="47" y="5"/>
                    </a:cubicBezTo>
                    <a:cubicBezTo>
                      <a:pt x="25" y="11"/>
                      <a:pt x="25" y="11"/>
                      <a:pt x="25" y="11"/>
                    </a:cubicBezTo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6" name="Freeform 379"/>
              <p:cNvSpPr>
                <a:spLocks/>
              </p:cNvSpPr>
              <p:nvPr/>
            </p:nvSpPr>
            <p:spPr bwMode="auto">
              <a:xfrm>
                <a:off x="4726" y="2590"/>
                <a:ext cx="41" cy="55"/>
              </a:xfrm>
              <a:custGeom>
                <a:avLst/>
                <a:gdLst>
                  <a:gd name="T0" fmla="*/ 41 w 41"/>
                  <a:gd name="T1" fmla="*/ 8 h 55"/>
                  <a:gd name="T2" fmla="*/ 18 w 41"/>
                  <a:gd name="T3" fmla="*/ 55 h 55"/>
                  <a:gd name="T4" fmla="*/ 0 w 41"/>
                  <a:gd name="T5" fmla="*/ 47 h 55"/>
                  <a:gd name="T6" fmla="*/ 22 w 41"/>
                  <a:gd name="T7" fmla="*/ 0 h 55"/>
                  <a:gd name="T8" fmla="*/ 41 w 41"/>
                  <a:gd name="T9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41" y="8"/>
                    </a:moveTo>
                    <a:lnTo>
                      <a:pt x="18" y="55"/>
                    </a:lnTo>
                    <a:lnTo>
                      <a:pt x="0" y="47"/>
                    </a:lnTo>
                    <a:lnTo>
                      <a:pt x="22" y="0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7" name="Freeform 380"/>
              <p:cNvSpPr>
                <a:spLocks/>
              </p:cNvSpPr>
              <p:nvPr/>
            </p:nvSpPr>
            <p:spPr bwMode="auto">
              <a:xfrm>
                <a:off x="4742" y="2463"/>
                <a:ext cx="411" cy="255"/>
              </a:xfrm>
              <a:custGeom>
                <a:avLst/>
                <a:gdLst>
                  <a:gd name="T0" fmla="*/ 245 w 408"/>
                  <a:gd name="T1" fmla="*/ 17 h 254"/>
                  <a:gd name="T2" fmla="*/ 253 w 408"/>
                  <a:gd name="T3" fmla="*/ 131 h 254"/>
                  <a:gd name="T4" fmla="*/ 24 w 408"/>
                  <a:gd name="T5" fmla="*/ 131 h 254"/>
                  <a:gd name="T6" fmla="*/ 0 w 408"/>
                  <a:gd name="T7" fmla="*/ 184 h 254"/>
                  <a:gd name="T8" fmla="*/ 207 w 408"/>
                  <a:gd name="T9" fmla="*/ 242 h 254"/>
                  <a:gd name="T10" fmla="*/ 353 w 408"/>
                  <a:gd name="T11" fmla="*/ 188 h 254"/>
                  <a:gd name="T12" fmla="*/ 401 w 408"/>
                  <a:gd name="T13" fmla="*/ 42 h 254"/>
                  <a:gd name="T14" fmla="*/ 245 w 408"/>
                  <a:gd name="T15" fmla="*/ 1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8" h="254">
                    <a:moveTo>
                      <a:pt x="245" y="17"/>
                    </a:moveTo>
                    <a:cubicBezTo>
                      <a:pt x="245" y="17"/>
                      <a:pt x="268" y="87"/>
                      <a:pt x="253" y="131"/>
                    </a:cubicBezTo>
                    <a:cubicBezTo>
                      <a:pt x="239" y="175"/>
                      <a:pt x="111" y="175"/>
                      <a:pt x="24" y="131"/>
                    </a:cubicBezTo>
                    <a:cubicBezTo>
                      <a:pt x="9" y="161"/>
                      <a:pt x="0" y="184"/>
                      <a:pt x="0" y="184"/>
                    </a:cubicBezTo>
                    <a:cubicBezTo>
                      <a:pt x="0" y="184"/>
                      <a:pt x="141" y="254"/>
                      <a:pt x="207" y="242"/>
                    </a:cubicBezTo>
                    <a:cubicBezTo>
                      <a:pt x="273" y="230"/>
                      <a:pt x="353" y="188"/>
                      <a:pt x="353" y="188"/>
                    </a:cubicBezTo>
                    <a:cubicBezTo>
                      <a:pt x="353" y="188"/>
                      <a:pt x="394" y="85"/>
                      <a:pt x="401" y="42"/>
                    </a:cubicBezTo>
                    <a:cubicBezTo>
                      <a:pt x="408" y="0"/>
                      <a:pt x="245" y="17"/>
                      <a:pt x="245" y="1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8" name="Freeform 381"/>
              <p:cNvSpPr>
                <a:spLocks/>
              </p:cNvSpPr>
              <p:nvPr/>
            </p:nvSpPr>
            <p:spPr bwMode="auto">
              <a:xfrm>
                <a:off x="4742" y="2482"/>
                <a:ext cx="406" cy="236"/>
              </a:xfrm>
              <a:custGeom>
                <a:avLst/>
                <a:gdLst>
                  <a:gd name="T0" fmla="*/ 327 w 403"/>
                  <a:gd name="T1" fmla="*/ 139 h 235"/>
                  <a:gd name="T2" fmla="*/ 180 w 403"/>
                  <a:gd name="T3" fmla="*/ 194 h 235"/>
                  <a:gd name="T4" fmla="*/ 6 w 403"/>
                  <a:gd name="T5" fmla="*/ 150 h 235"/>
                  <a:gd name="T6" fmla="*/ 0 w 403"/>
                  <a:gd name="T7" fmla="*/ 165 h 235"/>
                  <a:gd name="T8" fmla="*/ 207 w 403"/>
                  <a:gd name="T9" fmla="*/ 223 h 235"/>
                  <a:gd name="T10" fmla="*/ 353 w 403"/>
                  <a:gd name="T11" fmla="*/ 169 h 235"/>
                  <a:gd name="T12" fmla="*/ 401 w 403"/>
                  <a:gd name="T13" fmla="*/ 23 h 235"/>
                  <a:gd name="T14" fmla="*/ 373 w 403"/>
                  <a:gd name="T15" fmla="*/ 0 h 235"/>
                  <a:gd name="T16" fmla="*/ 327 w 403"/>
                  <a:gd name="T17" fmla="*/ 13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" h="235">
                    <a:moveTo>
                      <a:pt x="327" y="139"/>
                    </a:moveTo>
                    <a:cubicBezTo>
                      <a:pt x="327" y="139"/>
                      <a:pt x="246" y="182"/>
                      <a:pt x="180" y="194"/>
                    </a:cubicBezTo>
                    <a:cubicBezTo>
                      <a:pt x="134" y="202"/>
                      <a:pt x="52" y="170"/>
                      <a:pt x="6" y="150"/>
                    </a:cubicBezTo>
                    <a:cubicBezTo>
                      <a:pt x="2" y="160"/>
                      <a:pt x="0" y="165"/>
                      <a:pt x="0" y="165"/>
                    </a:cubicBezTo>
                    <a:cubicBezTo>
                      <a:pt x="0" y="165"/>
                      <a:pt x="141" y="235"/>
                      <a:pt x="207" y="223"/>
                    </a:cubicBezTo>
                    <a:cubicBezTo>
                      <a:pt x="273" y="211"/>
                      <a:pt x="353" y="169"/>
                      <a:pt x="353" y="169"/>
                    </a:cubicBezTo>
                    <a:cubicBezTo>
                      <a:pt x="353" y="169"/>
                      <a:pt x="394" y="66"/>
                      <a:pt x="401" y="23"/>
                    </a:cubicBezTo>
                    <a:cubicBezTo>
                      <a:pt x="403" y="11"/>
                      <a:pt x="391" y="4"/>
                      <a:pt x="373" y="0"/>
                    </a:cubicBezTo>
                    <a:cubicBezTo>
                      <a:pt x="364" y="45"/>
                      <a:pt x="327" y="139"/>
                      <a:pt x="327" y="139"/>
                    </a:cubicBezTo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9" name="Freeform 382"/>
              <p:cNvSpPr>
                <a:spLocks/>
              </p:cNvSpPr>
              <p:nvPr/>
            </p:nvSpPr>
            <p:spPr bwMode="auto">
              <a:xfrm>
                <a:off x="4829" y="2138"/>
                <a:ext cx="23" cy="54"/>
              </a:xfrm>
              <a:custGeom>
                <a:avLst/>
                <a:gdLst>
                  <a:gd name="T0" fmla="*/ 23 w 23"/>
                  <a:gd name="T1" fmla="*/ 53 h 54"/>
                  <a:gd name="T2" fmla="*/ 20 w 23"/>
                  <a:gd name="T3" fmla="*/ 0 h 54"/>
                  <a:gd name="T4" fmla="*/ 0 w 23"/>
                  <a:gd name="T5" fmla="*/ 2 h 54"/>
                  <a:gd name="T6" fmla="*/ 3 w 23"/>
                  <a:gd name="T7" fmla="*/ 54 h 54"/>
                  <a:gd name="T8" fmla="*/ 23 w 23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4">
                    <a:moveTo>
                      <a:pt x="23" y="53"/>
                    </a:moveTo>
                    <a:lnTo>
                      <a:pt x="20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0" name="Freeform 383"/>
              <p:cNvSpPr>
                <a:spLocks/>
              </p:cNvSpPr>
              <p:nvPr/>
            </p:nvSpPr>
            <p:spPr bwMode="auto">
              <a:xfrm>
                <a:off x="4846" y="2134"/>
                <a:ext cx="320" cy="340"/>
              </a:xfrm>
              <a:custGeom>
                <a:avLst/>
                <a:gdLst>
                  <a:gd name="T0" fmla="*/ 154 w 318"/>
                  <a:gd name="T1" fmla="*/ 262 h 338"/>
                  <a:gd name="T2" fmla="*/ 204 w 318"/>
                  <a:gd name="T3" fmla="*/ 159 h 338"/>
                  <a:gd name="T4" fmla="*/ 3 w 318"/>
                  <a:gd name="T5" fmla="*/ 58 h 338"/>
                  <a:gd name="T6" fmla="*/ 1 w 318"/>
                  <a:gd name="T7" fmla="*/ 0 h 338"/>
                  <a:gd name="T8" fmla="*/ 202 w 318"/>
                  <a:gd name="T9" fmla="*/ 38 h 338"/>
                  <a:gd name="T10" fmla="*/ 317 w 318"/>
                  <a:gd name="T11" fmla="*/ 143 h 338"/>
                  <a:gd name="T12" fmla="*/ 308 w 318"/>
                  <a:gd name="T13" fmla="*/ 296 h 338"/>
                  <a:gd name="T14" fmla="*/ 154 w 318"/>
                  <a:gd name="T15" fmla="*/ 26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338">
                    <a:moveTo>
                      <a:pt x="154" y="262"/>
                    </a:moveTo>
                    <a:cubicBezTo>
                      <a:pt x="154" y="262"/>
                      <a:pt x="201" y="205"/>
                      <a:pt x="204" y="159"/>
                    </a:cubicBezTo>
                    <a:cubicBezTo>
                      <a:pt x="206" y="113"/>
                      <a:pt x="100" y="49"/>
                      <a:pt x="3" y="58"/>
                    </a:cubicBezTo>
                    <a:cubicBezTo>
                      <a:pt x="0" y="24"/>
                      <a:pt x="1" y="0"/>
                      <a:pt x="1" y="0"/>
                    </a:cubicBezTo>
                    <a:cubicBezTo>
                      <a:pt x="1" y="0"/>
                      <a:pt x="145" y="3"/>
                      <a:pt x="202" y="38"/>
                    </a:cubicBezTo>
                    <a:cubicBezTo>
                      <a:pt x="258" y="74"/>
                      <a:pt x="317" y="143"/>
                      <a:pt x="317" y="143"/>
                    </a:cubicBezTo>
                    <a:cubicBezTo>
                      <a:pt x="317" y="143"/>
                      <a:pt x="318" y="254"/>
                      <a:pt x="308" y="296"/>
                    </a:cubicBezTo>
                    <a:cubicBezTo>
                      <a:pt x="299" y="338"/>
                      <a:pt x="154" y="262"/>
                      <a:pt x="154" y="262"/>
                    </a:cubicBezTo>
                    <a:close/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1" name="Freeform 384"/>
              <p:cNvSpPr>
                <a:spLocks/>
              </p:cNvSpPr>
              <p:nvPr/>
            </p:nvSpPr>
            <p:spPr bwMode="auto">
              <a:xfrm>
                <a:off x="4847" y="2134"/>
                <a:ext cx="319" cy="312"/>
              </a:xfrm>
              <a:custGeom>
                <a:avLst/>
                <a:gdLst>
                  <a:gd name="T0" fmla="*/ 281 w 317"/>
                  <a:gd name="T1" fmla="*/ 161 h 310"/>
                  <a:gd name="T2" fmla="*/ 165 w 317"/>
                  <a:gd name="T3" fmla="*/ 56 h 310"/>
                  <a:gd name="T4" fmla="*/ 0 w 317"/>
                  <a:gd name="T5" fmla="*/ 16 h 310"/>
                  <a:gd name="T6" fmla="*/ 0 w 317"/>
                  <a:gd name="T7" fmla="*/ 0 h 310"/>
                  <a:gd name="T8" fmla="*/ 201 w 317"/>
                  <a:gd name="T9" fmla="*/ 38 h 310"/>
                  <a:gd name="T10" fmla="*/ 316 w 317"/>
                  <a:gd name="T11" fmla="*/ 143 h 310"/>
                  <a:gd name="T12" fmla="*/ 307 w 317"/>
                  <a:gd name="T13" fmla="*/ 296 h 310"/>
                  <a:gd name="T14" fmla="*/ 273 w 317"/>
                  <a:gd name="T15" fmla="*/ 308 h 310"/>
                  <a:gd name="T16" fmla="*/ 281 w 317"/>
                  <a:gd name="T17" fmla="*/ 16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310">
                    <a:moveTo>
                      <a:pt x="281" y="161"/>
                    </a:moveTo>
                    <a:cubicBezTo>
                      <a:pt x="281" y="161"/>
                      <a:pt x="222" y="92"/>
                      <a:pt x="165" y="56"/>
                    </a:cubicBezTo>
                    <a:cubicBezTo>
                      <a:pt x="125" y="31"/>
                      <a:pt x="50" y="14"/>
                      <a:pt x="0" y="16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0" y="0"/>
                      <a:pt x="144" y="3"/>
                      <a:pt x="201" y="38"/>
                    </a:cubicBezTo>
                    <a:cubicBezTo>
                      <a:pt x="257" y="74"/>
                      <a:pt x="316" y="143"/>
                      <a:pt x="316" y="143"/>
                    </a:cubicBezTo>
                    <a:cubicBezTo>
                      <a:pt x="316" y="143"/>
                      <a:pt x="317" y="254"/>
                      <a:pt x="307" y="296"/>
                    </a:cubicBezTo>
                    <a:cubicBezTo>
                      <a:pt x="305" y="308"/>
                      <a:pt x="291" y="310"/>
                      <a:pt x="273" y="308"/>
                    </a:cubicBezTo>
                    <a:cubicBezTo>
                      <a:pt x="281" y="262"/>
                      <a:pt x="281" y="161"/>
                      <a:pt x="281" y="161"/>
                    </a:cubicBezTo>
                    <a:close/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2" name="Freeform 385"/>
              <p:cNvSpPr>
                <a:spLocks/>
              </p:cNvSpPr>
              <p:nvPr/>
            </p:nvSpPr>
            <p:spPr bwMode="auto">
              <a:xfrm>
                <a:off x="4687" y="2134"/>
                <a:ext cx="145" cy="96"/>
              </a:xfrm>
              <a:custGeom>
                <a:avLst/>
                <a:gdLst>
                  <a:gd name="T0" fmla="*/ 142 w 144"/>
                  <a:gd name="T1" fmla="*/ 20 h 95"/>
                  <a:gd name="T2" fmla="*/ 73 w 144"/>
                  <a:gd name="T3" fmla="*/ 3 h 95"/>
                  <a:gd name="T4" fmla="*/ 39 w 144"/>
                  <a:gd name="T5" fmla="*/ 16 h 95"/>
                  <a:gd name="T6" fmla="*/ 6 w 144"/>
                  <a:gd name="T7" fmla="*/ 38 h 95"/>
                  <a:gd name="T8" fmla="*/ 9 w 144"/>
                  <a:gd name="T9" fmla="*/ 39 h 95"/>
                  <a:gd name="T10" fmla="*/ 0 w 144"/>
                  <a:gd name="T11" fmla="*/ 48 h 95"/>
                  <a:gd name="T12" fmla="*/ 11 w 144"/>
                  <a:gd name="T13" fmla="*/ 51 h 95"/>
                  <a:gd name="T14" fmla="*/ 1 w 144"/>
                  <a:gd name="T15" fmla="*/ 63 h 95"/>
                  <a:gd name="T16" fmla="*/ 18 w 144"/>
                  <a:gd name="T17" fmla="*/ 65 h 95"/>
                  <a:gd name="T18" fmla="*/ 9 w 144"/>
                  <a:gd name="T19" fmla="*/ 78 h 95"/>
                  <a:gd name="T20" fmla="*/ 27 w 144"/>
                  <a:gd name="T21" fmla="*/ 80 h 95"/>
                  <a:gd name="T22" fmla="*/ 72 w 144"/>
                  <a:gd name="T23" fmla="*/ 64 h 95"/>
                  <a:gd name="T24" fmla="*/ 38 w 144"/>
                  <a:gd name="T25" fmla="*/ 82 h 95"/>
                  <a:gd name="T26" fmla="*/ 53 w 144"/>
                  <a:gd name="T27" fmla="*/ 88 h 95"/>
                  <a:gd name="T28" fmla="*/ 103 w 144"/>
                  <a:gd name="T29" fmla="*/ 76 h 95"/>
                  <a:gd name="T30" fmla="*/ 144 w 144"/>
                  <a:gd name="T31" fmla="*/ 53 h 95"/>
                  <a:gd name="T32" fmla="*/ 142 w 144"/>
                  <a:gd name="T33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" h="95">
                    <a:moveTo>
                      <a:pt x="142" y="20"/>
                    </a:moveTo>
                    <a:cubicBezTo>
                      <a:pt x="142" y="20"/>
                      <a:pt x="93" y="6"/>
                      <a:pt x="73" y="3"/>
                    </a:cubicBezTo>
                    <a:cubicBezTo>
                      <a:pt x="53" y="0"/>
                      <a:pt x="54" y="7"/>
                      <a:pt x="39" y="16"/>
                    </a:cubicBezTo>
                    <a:cubicBezTo>
                      <a:pt x="23" y="25"/>
                      <a:pt x="8" y="31"/>
                      <a:pt x="6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1" y="42"/>
                      <a:pt x="0" y="48"/>
                    </a:cubicBezTo>
                    <a:cubicBezTo>
                      <a:pt x="0" y="54"/>
                      <a:pt x="7" y="52"/>
                      <a:pt x="11" y="51"/>
                    </a:cubicBezTo>
                    <a:cubicBezTo>
                      <a:pt x="2" y="54"/>
                      <a:pt x="0" y="58"/>
                      <a:pt x="1" y="63"/>
                    </a:cubicBezTo>
                    <a:cubicBezTo>
                      <a:pt x="3" y="68"/>
                      <a:pt x="10" y="67"/>
                      <a:pt x="18" y="65"/>
                    </a:cubicBezTo>
                    <a:cubicBezTo>
                      <a:pt x="10" y="68"/>
                      <a:pt x="8" y="74"/>
                      <a:pt x="9" y="78"/>
                    </a:cubicBezTo>
                    <a:cubicBezTo>
                      <a:pt x="9" y="82"/>
                      <a:pt x="16" y="86"/>
                      <a:pt x="27" y="80"/>
                    </a:cubicBezTo>
                    <a:cubicBezTo>
                      <a:pt x="38" y="74"/>
                      <a:pt x="72" y="64"/>
                      <a:pt x="72" y="64"/>
                    </a:cubicBezTo>
                    <a:cubicBezTo>
                      <a:pt x="72" y="64"/>
                      <a:pt x="41" y="81"/>
                      <a:pt x="38" y="82"/>
                    </a:cubicBezTo>
                    <a:cubicBezTo>
                      <a:pt x="36" y="83"/>
                      <a:pt x="37" y="95"/>
                      <a:pt x="53" y="88"/>
                    </a:cubicBezTo>
                    <a:cubicBezTo>
                      <a:pt x="68" y="82"/>
                      <a:pt x="88" y="80"/>
                      <a:pt x="103" y="76"/>
                    </a:cubicBezTo>
                    <a:cubicBezTo>
                      <a:pt x="118" y="72"/>
                      <a:pt x="140" y="62"/>
                      <a:pt x="144" y="53"/>
                    </a:cubicBezTo>
                    <a:cubicBezTo>
                      <a:pt x="142" y="26"/>
                      <a:pt x="142" y="20"/>
                      <a:pt x="142" y="2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3" name="Freeform 386"/>
              <p:cNvSpPr>
                <a:spLocks/>
              </p:cNvSpPr>
              <p:nvPr/>
            </p:nvSpPr>
            <p:spPr bwMode="auto">
              <a:xfrm>
                <a:off x="4607" y="2519"/>
                <a:ext cx="138" cy="110"/>
              </a:xfrm>
              <a:custGeom>
                <a:avLst/>
                <a:gdLst>
                  <a:gd name="T0" fmla="*/ 124 w 138"/>
                  <a:gd name="T1" fmla="*/ 109 h 109"/>
                  <a:gd name="T2" fmla="*/ 53 w 138"/>
                  <a:gd name="T3" fmla="*/ 99 h 109"/>
                  <a:gd name="T4" fmla="*/ 26 w 138"/>
                  <a:gd name="T5" fmla="*/ 74 h 109"/>
                  <a:gd name="T6" fmla="*/ 5 w 138"/>
                  <a:gd name="T7" fmla="*/ 41 h 109"/>
                  <a:gd name="T8" fmla="*/ 7 w 138"/>
                  <a:gd name="T9" fmla="*/ 42 h 109"/>
                  <a:gd name="T10" fmla="*/ 2 w 138"/>
                  <a:gd name="T11" fmla="*/ 30 h 109"/>
                  <a:gd name="T12" fmla="*/ 14 w 138"/>
                  <a:gd name="T13" fmla="*/ 32 h 109"/>
                  <a:gd name="T14" fmla="*/ 9 w 138"/>
                  <a:gd name="T15" fmla="*/ 17 h 109"/>
                  <a:gd name="T16" fmla="*/ 25 w 138"/>
                  <a:gd name="T17" fmla="*/ 21 h 109"/>
                  <a:gd name="T18" fmla="*/ 21 w 138"/>
                  <a:gd name="T19" fmla="*/ 6 h 109"/>
                  <a:gd name="T20" fmla="*/ 39 w 138"/>
                  <a:gd name="T21" fmla="*/ 10 h 109"/>
                  <a:gd name="T22" fmla="*/ 75 w 138"/>
                  <a:gd name="T23" fmla="*/ 42 h 109"/>
                  <a:gd name="T24" fmla="*/ 50 w 138"/>
                  <a:gd name="T25" fmla="*/ 13 h 109"/>
                  <a:gd name="T26" fmla="*/ 66 w 138"/>
                  <a:gd name="T27" fmla="*/ 12 h 109"/>
                  <a:gd name="T28" fmla="*/ 108 w 138"/>
                  <a:gd name="T29" fmla="*/ 42 h 109"/>
                  <a:gd name="T30" fmla="*/ 138 w 138"/>
                  <a:gd name="T31" fmla="*/ 79 h 109"/>
                  <a:gd name="T32" fmla="*/ 124 w 138"/>
                  <a:gd name="T3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109">
                    <a:moveTo>
                      <a:pt x="124" y="109"/>
                    </a:moveTo>
                    <a:cubicBezTo>
                      <a:pt x="124" y="109"/>
                      <a:pt x="73" y="103"/>
                      <a:pt x="53" y="99"/>
                    </a:cubicBezTo>
                    <a:cubicBezTo>
                      <a:pt x="34" y="95"/>
                      <a:pt x="37" y="88"/>
                      <a:pt x="26" y="74"/>
                    </a:cubicBezTo>
                    <a:cubicBezTo>
                      <a:pt x="15" y="60"/>
                      <a:pt x="3" y="49"/>
                      <a:pt x="5" y="41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0" y="36"/>
                      <a:pt x="2" y="30"/>
                    </a:cubicBezTo>
                    <a:cubicBezTo>
                      <a:pt x="4" y="24"/>
                      <a:pt x="10" y="29"/>
                      <a:pt x="14" y="32"/>
                    </a:cubicBezTo>
                    <a:cubicBezTo>
                      <a:pt x="6" y="25"/>
                      <a:pt x="5" y="21"/>
                      <a:pt x="9" y="17"/>
                    </a:cubicBezTo>
                    <a:cubicBezTo>
                      <a:pt x="12" y="13"/>
                      <a:pt x="19" y="16"/>
                      <a:pt x="25" y="21"/>
                    </a:cubicBezTo>
                    <a:cubicBezTo>
                      <a:pt x="19" y="15"/>
                      <a:pt x="19" y="9"/>
                      <a:pt x="21" y="6"/>
                    </a:cubicBezTo>
                    <a:cubicBezTo>
                      <a:pt x="23" y="2"/>
                      <a:pt x="31" y="0"/>
                      <a:pt x="39" y="10"/>
                    </a:cubicBezTo>
                    <a:cubicBezTo>
                      <a:pt x="47" y="20"/>
                      <a:pt x="75" y="42"/>
                      <a:pt x="75" y="42"/>
                    </a:cubicBezTo>
                    <a:cubicBezTo>
                      <a:pt x="75" y="42"/>
                      <a:pt x="52" y="14"/>
                      <a:pt x="50" y="13"/>
                    </a:cubicBezTo>
                    <a:cubicBezTo>
                      <a:pt x="48" y="11"/>
                      <a:pt x="54" y="0"/>
                      <a:pt x="66" y="12"/>
                    </a:cubicBezTo>
                    <a:cubicBezTo>
                      <a:pt x="78" y="24"/>
                      <a:pt x="95" y="32"/>
                      <a:pt x="108" y="42"/>
                    </a:cubicBezTo>
                    <a:cubicBezTo>
                      <a:pt x="121" y="52"/>
                      <a:pt x="138" y="69"/>
                      <a:pt x="138" y="79"/>
                    </a:cubicBezTo>
                    <a:cubicBezTo>
                      <a:pt x="126" y="103"/>
                      <a:pt x="124" y="109"/>
                      <a:pt x="124" y="10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4" name="Freeform 387"/>
              <p:cNvSpPr>
                <a:spLocks/>
              </p:cNvSpPr>
              <p:nvPr/>
            </p:nvSpPr>
            <p:spPr bwMode="auto">
              <a:xfrm>
                <a:off x="4905" y="2321"/>
                <a:ext cx="147" cy="253"/>
              </a:xfrm>
              <a:custGeom>
                <a:avLst/>
                <a:gdLst>
                  <a:gd name="T0" fmla="*/ 32 w 146"/>
                  <a:gd name="T1" fmla="*/ 27 h 251"/>
                  <a:gd name="T2" fmla="*/ 8 w 146"/>
                  <a:gd name="T3" fmla="*/ 58 h 251"/>
                  <a:gd name="T4" fmla="*/ 1 w 146"/>
                  <a:gd name="T5" fmla="*/ 196 h 251"/>
                  <a:gd name="T6" fmla="*/ 22 w 146"/>
                  <a:gd name="T7" fmla="*/ 226 h 251"/>
                  <a:gd name="T8" fmla="*/ 98 w 146"/>
                  <a:gd name="T9" fmla="*/ 248 h 251"/>
                  <a:gd name="T10" fmla="*/ 125 w 146"/>
                  <a:gd name="T11" fmla="*/ 231 h 251"/>
                  <a:gd name="T12" fmla="*/ 142 w 146"/>
                  <a:gd name="T13" fmla="*/ 157 h 251"/>
                  <a:gd name="T14" fmla="*/ 145 w 146"/>
                  <a:gd name="T15" fmla="*/ 110 h 251"/>
                  <a:gd name="T16" fmla="*/ 137 w 146"/>
                  <a:gd name="T17" fmla="*/ 21 h 251"/>
                  <a:gd name="T18" fmla="*/ 112 w 146"/>
                  <a:gd name="T19" fmla="*/ 3 h 251"/>
                  <a:gd name="T20" fmla="*/ 32 w 146"/>
                  <a:gd name="T21" fmla="*/ 2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251">
                    <a:moveTo>
                      <a:pt x="32" y="27"/>
                    </a:moveTo>
                    <a:cubicBezTo>
                      <a:pt x="20" y="31"/>
                      <a:pt x="9" y="45"/>
                      <a:pt x="8" y="58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0" y="209"/>
                      <a:pt x="10" y="223"/>
                      <a:pt x="22" y="226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110" y="251"/>
                      <a:pt x="122" y="243"/>
                      <a:pt x="125" y="231"/>
                    </a:cubicBez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4" y="144"/>
                      <a:pt x="146" y="123"/>
                      <a:pt x="145" y="110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5" y="7"/>
                      <a:pt x="124" y="0"/>
                      <a:pt x="112" y="3"/>
                    </a:cubicBezTo>
                    <a:cubicBezTo>
                      <a:pt x="32" y="27"/>
                      <a:pt x="32" y="27"/>
                      <a:pt x="32" y="2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5" name="Freeform 388"/>
              <p:cNvSpPr>
                <a:spLocks/>
              </p:cNvSpPr>
              <p:nvPr/>
            </p:nvSpPr>
            <p:spPr bwMode="auto">
              <a:xfrm>
                <a:off x="4960" y="2350"/>
                <a:ext cx="235" cy="217"/>
              </a:xfrm>
              <a:custGeom>
                <a:avLst/>
                <a:gdLst>
                  <a:gd name="T0" fmla="*/ 123 w 234"/>
                  <a:gd name="T1" fmla="*/ 3 h 215"/>
                  <a:gd name="T2" fmla="*/ 4 w 234"/>
                  <a:gd name="T3" fmla="*/ 101 h 215"/>
                  <a:gd name="T4" fmla="*/ 112 w 234"/>
                  <a:gd name="T5" fmla="*/ 212 h 215"/>
                  <a:gd name="T6" fmla="*/ 231 w 234"/>
                  <a:gd name="T7" fmla="*/ 113 h 215"/>
                  <a:gd name="T8" fmla="*/ 123 w 234"/>
                  <a:gd name="T9" fmla="*/ 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5">
                    <a:moveTo>
                      <a:pt x="123" y="3"/>
                    </a:moveTo>
                    <a:cubicBezTo>
                      <a:pt x="60" y="0"/>
                      <a:pt x="7" y="44"/>
                      <a:pt x="4" y="101"/>
                    </a:cubicBezTo>
                    <a:cubicBezTo>
                      <a:pt x="0" y="159"/>
                      <a:pt x="49" y="209"/>
                      <a:pt x="112" y="212"/>
                    </a:cubicBezTo>
                    <a:cubicBezTo>
                      <a:pt x="174" y="215"/>
                      <a:pt x="228" y="171"/>
                      <a:pt x="231" y="113"/>
                    </a:cubicBezTo>
                    <a:cubicBezTo>
                      <a:pt x="234" y="56"/>
                      <a:pt x="185" y="6"/>
                      <a:pt x="123" y="3"/>
                    </a:cubicBezTo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6" name="Freeform 389"/>
              <p:cNvSpPr>
                <a:spLocks/>
              </p:cNvSpPr>
              <p:nvPr/>
            </p:nvSpPr>
            <p:spPr bwMode="auto">
              <a:xfrm>
                <a:off x="5192" y="24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531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7" name="Freeform 390"/>
              <p:cNvSpPr>
                <a:spLocks noEditPoints="1"/>
              </p:cNvSpPr>
              <p:nvPr/>
            </p:nvSpPr>
            <p:spPr bwMode="auto">
              <a:xfrm>
                <a:off x="4963" y="2445"/>
                <a:ext cx="1" cy="12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7 h 12"/>
                  <a:gd name="T4" fmla="*/ 0 w 1"/>
                  <a:gd name="T5" fmla="*/ 12 h 12"/>
                  <a:gd name="T6" fmla="*/ 1 w 1"/>
                  <a:gd name="T7" fmla="*/ 7 h 12"/>
                  <a:gd name="T8" fmla="*/ 1 w 1"/>
                  <a:gd name="T9" fmla="*/ 0 h 12"/>
                  <a:gd name="T10" fmla="*/ 1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0 h 12"/>
                  <a:gd name="T18" fmla="*/ 1 w 1"/>
                  <a:gd name="T19" fmla="*/ 0 h 12"/>
                  <a:gd name="T20" fmla="*/ 1 w 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1" y="3"/>
                      <a:pt x="1" y="5"/>
                      <a:pt x="1" y="7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B4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8" name="Freeform 391"/>
              <p:cNvSpPr>
                <a:spLocks/>
              </p:cNvSpPr>
              <p:nvPr/>
            </p:nvSpPr>
            <p:spPr bwMode="auto">
              <a:xfrm>
                <a:off x="4963" y="2407"/>
                <a:ext cx="229" cy="157"/>
              </a:xfrm>
              <a:custGeom>
                <a:avLst/>
                <a:gdLst>
                  <a:gd name="T0" fmla="*/ 15 w 228"/>
                  <a:gd name="T1" fmla="*/ 0 h 156"/>
                  <a:gd name="T2" fmla="*/ 1 w 228"/>
                  <a:gd name="T3" fmla="*/ 38 h 156"/>
                  <a:gd name="T4" fmla="*/ 1 w 228"/>
                  <a:gd name="T5" fmla="*/ 38 h 156"/>
                  <a:gd name="T6" fmla="*/ 1 w 228"/>
                  <a:gd name="T7" fmla="*/ 38 h 156"/>
                  <a:gd name="T8" fmla="*/ 1 w 228"/>
                  <a:gd name="T9" fmla="*/ 38 h 156"/>
                  <a:gd name="T10" fmla="*/ 1 w 228"/>
                  <a:gd name="T11" fmla="*/ 38 h 156"/>
                  <a:gd name="T12" fmla="*/ 1 w 228"/>
                  <a:gd name="T13" fmla="*/ 45 h 156"/>
                  <a:gd name="T14" fmla="*/ 0 w 228"/>
                  <a:gd name="T15" fmla="*/ 50 h 156"/>
                  <a:gd name="T16" fmla="*/ 109 w 228"/>
                  <a:gd name="T17" fmla="*/ 156 h 156"/>
                  <a:gd name="T18" fmla="*/ 115 w 228"/>
                  <a:gd name="T19" fmla="*/ 156 h 156"/>
                  <a:gd name="T20" fmla="*/ 228 w 228"/>
                  <a:gd name="T21" fmla="*/ 57 h 156"/>
                  <a:gd name="T22" fmla="*/ 228 w 228"/>
                  <a:gd name="T23" fmla="*/ 57 h 156"/>
                  <a:gd name="T24" fmla="*/ 228 w 228"/>
                  <a:gd name="T25" fmla="*/ 57 h 156"/>
                  <a:gd name="T26" fmla="*/ 228 w 228"/>
                  <a:gd name="T27" fmla="*/ 49 h 156"/>
                  <a:gd name="T28" fmla="*/ 129 w 228"/>
                  <a:gd name="T29" fmla="*/ 102 h 156"/>
                  <a:gd name="T30" fmla="*/ 123 w 228"/>
                  <a:gd name="T31" fmla="*/ 102 h 156"/>
                  <a:gd name="T32" fmla="*/ 15 w 228"/>
                  <a:gd name="T3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156">
                    <a:moveTo>
                      <a:pt x="15" y="0"/>
                    </a:moveTo>
                    <a:cubicBezTo>
                      <a:pt x="8" y="11"/>
                      <a:pt x="3" y="24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41"/>
                      <a:pt x="1" y="43"/>
                      <a:pt x="1" y="45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106"/>
                      <a:pt x="48" y="153"/>
                      <a:pt x="109" y="156"/>
                    </a:cubicBezTo>
                    <a:cubicBezTo>
                      <a:pt x="111" y="156"/>
                      <a:pt x="113" y="156"/>
                      <a:pt x="115" y="156"/>
                    </a:cubicBezTo>
                    <a:cubicBezTo>
                      <a:pt x="175" y="156"/>
                      <a:pt x="225" y="113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4"/>
                      <a:pt x="228" y="52"/>
                      <a:pt x="228" y="49"/>
                    </a:cubicBezTo>
                    <a:cubicBezTo>
                      <a:pt x="208" y="81"/>
                      <a:pt x="171" y="102"/>
                      <a:pt x="129" y="102"/>
                    </a:cubicBezTo>
                    <a:cubicBezTo>
                      <a:pt x="127" y="102"/>
                      <a:pt x="125" y="102"/>
                      <a:pt x="123" y="102"/>
                    </a:cubicBezTo>
                    <a:cubicBezTo>
                      <a:pt x="63" y="99"/>
                      <a:pt x="16" y="54"/>
                      <a:pt x="15" y="0"/>
                    </a:cubicBezTo>
                  </a:path>
                </a:pathLst>
              </a:custGeom>
              <a:solidFill>
                <a:srgbClr val="F578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9" name="Freeform 392"/>
              <p:cNvSpPr>
                <a:spLocks/>
              </p:cNvSpPr>
              <p:nvPr/>
            </p:nvSpPr>
            <p:spPr bwMode="auto">
              <a:xfrm>
                <a:off x="4418" y="2119"/>
                <a:ext cx="284" cy="256"/>
              </a:xfrm>
              <a:custGeom>
                <a:avLst/>
                <a:gdLst>
                  <a:gd name="T0" fmla="*/ 78 w 284"/>
                  <a:gd name="T1" fmla="*/ 256 h 256"/>
                  <a:gd name="T2" fmla="*/ 0 w 284"/>
                  <a:gd name="T3" fmla="*/ 110 h 256"/>
                  <a:gd name="T4" fmla="*/ 207 w 284"/>
                  <a:gd name="T5" fmla="*/ 0 h 256"/>
                  <a:gd name="T6" fmla="*/ 284 w 284"/>
                  <a:gd name="T7" fmla="*/ 146 h 256"/>
                  <a:gd name="T8" fmla="*/ 78 w 284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56">
                    <a:moveTo>
                      <a:pt x="78" y="256"/>
                    </a:moveTo>
                    <a:lnTo>
                      <a:pt x="0" y="110"/>
                    </a:lnTo>
                    <a:lnTo>
                      <a:pt x="207" y="0"/>
                    </a:lnTo>
                    <a:lnTo>
                      <a:pt x="284" y="146"/>
                    </a:lnTo>
                    <a:lnTo>
                      <a:pt x="78" y="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0" name="Freeform 393"/>
              <p:cNvSpPr>
                <a:spLocks/>
              </p:cNvSpPr>
              <p:nvPr/>
            </p:nvSpPr>
            <p:spPr bwMode="auto">
              <a:xfrm>
                <a:off x="4586" y="2281"/>
                <a:ext cx="18" cy="18"/>
              </a:xfrm>
              <a:custGeom>
                <a:avLst/>
                <a:gdLst>
                  <a:gd name="T0" fmla="*/ 7 w 18"/>
                  <a:gd name="T1" fmla="*/ 18 h 18"/>
                  <a:gd name="T2" fmla="*/ 0 w 18"/>
                  <a:gd name="T3" fmla="*/ 6 h 18"/>
                  <a:gd name="T4" fmla="*/ 12 w 18"/>
                  <a:gd name="T5" fmla="*/ 0 h 18"/>
                  <a:gd name="T6" fmla="*/ 18 w 18"/>
                  <a:gd name="T7" fmla="*/ 12 h 18"/>
                  <a:gd name="T8" fmla="*/ 7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1" name="Freeform 394"/>
              <p:cNvSpPr>
                <a:spLocks/>
              </p:cNvSpPr>
              <p:nvPr/>
            </p:nvSpPr>
            <p:spPr bwMode="auto">
              <a:xfrm>
                <a:off x="4574" y="2266"/>
                <a:ext cx="23" cy="22"/>
              </a:xfrm>
              <a:custGeom>
                <a:avLst/>
                <a:gdLst>
                  <a:gd name="T0" fmla="*/ 6 w 23"/>
                  <a:gd name="T1" fmla="*/ 22 h 22"/>
                  <a:gd name="T2" fmla="*/ 0 w 23"/>
                  <a:gd name="T3" fmla="*/ 9 h 22"/>
                  <a:gd name="T4" fmla="*/ 16 w 23"/>
                  <a:gd name="T5" fmla="*/ 0 h 22"/>
                  <a:gd name="T6" fmla="*/ 23 w 23"/>
                  <a:gd name="T7" fmla="*/ 13 h 22"/>
                  <a:gd name="T8" fmla="*/ 6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6" y="22"/>
                    </a:moveTo>
                    <a:lnTo>
                      <a:pt x="0" y="9"/>
                    </a:lnTo>
                    <a:lnTo>
                      <a:pt x="16" y="0"/>
                    </a:lnTo>
                    <a:lnTo>
                      <a:pt x="23" y="13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2" name="Freeform 395"/>
              <p:cNvSpPr>
                <a:spLocks/>
              </p:cNvSpPr>
              <p:nvPr/>
            </p:nvSpPr>
            <p:spPr bwMode="auto">
              <a:xfrm>
                <a:off x="4554" y="2252"/>
                <a:ext cx="35" cy="27"/>
              </a:xfrm>
              <a:custGeom>
                <a:avLst/>
                <a:gdLst>
                  <a:gd name="T0" fmla="*/ 7 w 35"/>
                  <a:gd name="T1" fmla="*/ 27 h 27"/>
                  <a:gd name="T2" fmla="*/ 0 w 35"/>
                  <a:gd name="T3" fmla="*/ 15 h 27"/>
                  <a:gd name="T4" fmla="*/ 28 w 35"/>
                  <a:gd name="T5" fmla="*/ 0 h 27"/>
                  <a:gd name="T6" fmla="*/ 35 w 35"/>
                  <a:gd name="T7" fmla="*/ 12 h 27"/>
                  <a:gd name="T8" fmla="*/ 7 w 3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7" y="27"/>
                    </a:moveTo>
                    <a:lnTo>
                      <a:pt x="0" y="15"/>
                    </a:lnTo>
                    <a:lnTo>
                      <a:pt x="28" y="0"/>
                    </a:lnTo>
                    <a:lnTo>
                      <a:pt x="35" y="12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3" name="Freeform 396"/>
              <p:cNvSpPr>
                <a:spLocks/>
              </p:cNvSpPr>
              <p:nvPr/>
            </p:nvSpPr>
            <p:spPr bwMode="auto">
              <a:xfrm>
                <a:off x="4550" y="2237"/>
                <a:ext cx="31" cy="26"/>
              </a:xfrm>
              <a:custGeom>
                <a:avLst/>
                <a:gdLst>
                  <a:gd name="T0" fmla="*/ 6 w 31"/>
                  <a:gd name="T1" fmla="*/ 26 h 26"/>
                  <a:gd name="T2" fmla="*/ 0 w 31"/>
                  <a:gd name="T3" fmla="*/ 13 h 26"/>
                  <a:gd name="T4" fmla="*/ 25 w 31"/>
                  <a:gd name="T5" fmla="*/ 0 h 26"/>
                  <a:gd name="T6" fmla="*/ 31 w 31"/>
                  <a:gd name="T7" fmla="*/ 13 h 26"/>
                  <a:gd name="T8" fmla="*/ 6 w 3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6" y="26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31" y="13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4" name="Freeform 397"/>
              <p:cNvSpPr>
                <a:spLocks/>
              </p:cNvSpPr>
              <p:nvPr/>
            </p:nvSpPr>
            <p:spPr bwMode="auto">
              <a:xfrm>
                <a:off x="4554" y="2223"/>
                <a:ext cx="20" cy="19"/>
              </a:xfrm>
              <a:custGeom>
                <a:avLst/>
                <a:gdLst>
                  <a:gd name="T0" fmla="*/ 8 w 20"/>
                  <a:gd name="T1" fmla="*/ 19 h 19"/>
                  <a:gd name="T2" fmla="*/ 0 w 20"/>
                  <a:gd name="T3" fmla="*/ 6 h 19"/>
                  <a:gd name="T4" fmla="*/ 13 w 20"/>
                  <a:gd name="T5" fmla="*/ 0 h 19"/>
                  <a:gd name="T6" fmla="*/ 20 w 20"/>
                  <a:gd name="T7" fmla="*/ 12 h 19"/>
                  <a:gd name="T8" fmla="*/ 8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8" y="19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20" y="12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5" name="Freeform 398"/>
              <p:cNvSpPr>
                <a:spLocks/>
              </p:cNvSpPr>
              <p:nvPr/>
            </p:nvSpPr>
            <p:spPr bwMode="auto">
              <a:xfrm>
                <a:off x="4542" y="2209"/>
                <a:ext cx="24" cy="21"/>
              </a:xfrm>
              <a:custGeom>
                <a:avLst/>
                <a:gdLst>
                  <a:gd name="T0" fmla="*/ 7 w 24"/>
                  <a:gd name="T1" fmla="*/ 21 h 21"/>
                  <a:gd name="T2" fmla="*/ 0 w 24"/>
                  <a:gd name="T3" fmla="*/ 8 h 21"/>
                  <a:gd name="T4" fmla="*/ 17 w 24"/>
                  <a:gd name="T5" fmla="*/ 0 h 21"/>
                  <a:gd name="T6" fmla="*/ 24 w 24"/>
                  <a:gd name="T7" fmla="*/ 12 h 21"/>
                  <a:gd name="T8" fmla="*/ 7 w 24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7" y="21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24" y="12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6" name="Freeform 399"/>
              <p:cNvSpPr>
                <a:spLocks/>
              </p:cNvSpPr>
              <p:nvPr/>
            </p:nvSpPr>
            <p:spPr bwMode="auto">
              <a:xfrm>
                <a:off x="4527" y="2194"/>
                <a:ext cx="31" cy="25"/>
              </a:xfrm>
              <a:custGeom>
                <a:avLst/>
                <a:gdLst>
                  <a:gd name="T0" fmla="*/ 6 w 31"/>
                  <a:gd name="T1" fmla="*/ 25 h 25"/>
                  <a:gd name="T2" fmla="*/ 0 w 31"/>
                  <a:gd name="T3" fmla="*/ 13 h 25"/>
                  <a:gd name="T4" fmla="*/ 24 w 31"/>
                  <a:gd name="T5" fmla="*/ 0 h 25"/>
                  <a:gd name="T6" fmla="*/ 31 w 31"/>
                  <a:gd name="T7" fmla="*/ 13 h 25"/>
                  <a:gd name="T8" fmla="*/ 6 w 3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6" y="25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31" y="13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7" name="Freeform 400"/>
              <p:cNvSpPr>
                <a:spLocks/>
              </p:cNvSpPr>
              <p:nvPr/>
            </p:nvSpPr>
            <p:spPr bwMode="auto">
              <a:xfrm>
                <a:off x="4503" y="2179"/>
                <a:ext cx="47" cy="34"/>
              </a:xfrm>
              <a:custGeom>
                <a:avLst/>
                <a:gdLst>
                  <a:gd name="T0" fmla="*/ 7 w 47"/>
                  <a:gd name="T1" fmla="*/ 34 h 34"/>
                  <a:gd name="T2" fmla="*/ 0 w 47"/>
                  <a:gd name="T3" fmla="*/ 22 h 34"/>
                  <a:gd name="T4" fmla="*/ 40 w 47"/>
                  <a:gd name="T5" fmla="*/ 0 h 34"/>
                  <a:gd name="T6" fmla="*/ 47 w 47"/>
                  <a:gd name="T7" fmla="*/ 13 h 34"/>
                  <a:gd name="T8" fmla="*/ 7 w 4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7" y="34"/>
                    </a:moveTo>
                    <a:lnTo>
                      <a:pt x="0" y="22"/>
                    </a:lnTo>
                    <a:lnTo>
                      <a:pt x="40" y="0"/>
                    </a:lnTo>
                    <a:lnTo>
                      <a:pt x="47" y="13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8" name="Freeform 401"/>
              <p:cNvSpPr>
                <a:spLocks/>
              </p:cNvSpPr>
              <p:nvPr/>
            </p:nvSpPr>
            <p:spPr bwMode="auto">
              <a:xfrm>
                <a:off x="4595" y="223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9" name="Freeform 402"/>
              <p:cNvSpPr>
                <a:spLocks/>
              </p:cNvSpPr>
              <p:nvPr/>
            </p:nvSpPr>
            <p:spPr bwMode="auto">
              <a:xfrm>
                <a:off x="4601" y="223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0" name="Freeform 403"/>
              <p:cNvSpPr>
                <a:spLocks/>
              </p:cNvSpPr>
              <p:nvPr/>
            </p:nvSpPr>
            <p:spPr bwMode="auto">
              <a:xfrm>
                <a:off x="4608" y="222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1" name="Freeform 404"/>
              <p:cNvSpPr>
                <a:spLocks/>
              </p:cNvSpPr>
              <p:nvPr/>
            </p:nvSpPr>
            <p:spPr bwMode="auto">
              <a:xfrm>
                <a:off x="4614" y="222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2" name="Freeform 405"/>
              <p:cNvSpPr>
                <a:spLocks/>
              </p:cNvSpPr>
              <p:nvPr/>
            </p:nvSpPr>
            <p:spPr bwMode="auto">
              <a:xfrm>
                <a:off x="4620" y="222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1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7" name="Group 607"/>
            <p:cNvGrpSpPr>
              <a:grpSpLocks/>
            </p:cNvGrpSpPr>
            <p:nvPr/>
          </p:nvGrpSpPr>
          <p:grpSpPr bwMode="auto">
            <a:xfrm>
              <a:off x="2850" y="1612"/>
              <a:ext cx="1896" cy="1904"/>
              <a:chOff x="2850" y="1612"/>
              <a:chExt cx="1896" cy="1904"/>
            </a:xfrm>
          </p:grpSpPr>
          <p:sp>
            <p:nvSpPr>
              <p:cNvPr id="597" name="Freeform 407"/>
              <p:cNvSpPr>
                <a:spLocks/>
              </p:cNvSpPr>
              <p:nvPr/>
            </p:nvSpPr>
            <p:spPr bwMode="auto">
              <a:xfrm>
                <a:off x="4627" y="221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8" name="Freeform 408"/>
              <p:cNvSpPr>
                <a:spLocks/>
              </p:cNvSpPr>
              <p:nvPr/>
            </p:nvSpPr>
            <p:spPr bwMode="auto">
              <a:xfrm>
                <a:off x="4633" y="221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9" name="Freeform 409"/>
              <p:cNvSpPr>
                <a:spLocks/>
              </p:cNvSpPr>
              <p:nvPr/>
            </p:nvSpPr>
            <p:spPr bwMode="auto">
              <a:xfrm>
                <a:off x="4654" y="2237"/>
                <a:ext cx="18" cy="29"/>
              </a:xfrm>
              <a:custGeom>
                <a:avLst/>
                <a:gdLst>
                  <a:gd name="T0" fmla="*/ 14 w 18"/>
                  <a:gd name="T1" fmla="*/ 29 h 29"/>
                  <a:gd name="T2" fmla="*/ 0 w 18"/>
                  <a:gd name="T3" fmla="*/ 2 h 29"/>
                  <a:gd name="T4" fmla="*/ 3 w 18"/>
                  <a:gd name="T5" fmla="*/ 0 h 29"/>
                  <a:gd name="T6" fmla="*/ 18 w 18"/>
                  <a:gd name="T7" fmla="*/ 27 h 29"/>
                  <a:gd name="T8" fmla="*/ 14 w 1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14" y="29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8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0" name="Freeform 410"/>
              <p:cNvSpPr>
                <a:spLocks/>
              </p:cNvSpPr>
              <p:nvPr/>
            </p:nvSpPr>
            <p:spPr bwMode="auto">
              <a:xfrm>
                <a:off x="4561" y="216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1" name="Freeform 411"/>
              <p:cNvSpPr>
                <a:spLocks/>
              </p:cNvSpPr>
              <p:nvPr/>
            </p:nvSpPr>
            <p:spPr bwMode="auto">
              <a:xfrm>
                <a:off x="4567" y="216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2" name="Freeform 412"/>
              <p:cNvSpPr>
                <a:spLocks/>
              </p:cNvSpPr>
              <p:nvPr/>
            </p:nvSpPr>
            <p:spPr bwMode="auto">
              <a:xfrm>
                <a:off x="4574" y="216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6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6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3" name="Freeform 413"/>
              <p:cNvSpPr>
                <a:spLocks/>
              </p:cNvSpPr>
              <p:nvPr/>
            </p:nvSpPr>
            <p:spPr bwMode="auto">
              <a:xfrm>
                <a:off x="4580" y="215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4" name="Freeform 414"/>
              <p:cNvSpPr>
                <a:spLocks/>
              </p:cNvSpPr>
              <p:nvPr/>
            </p:nvSpPr>
            <p:spPr bwMode="auto">
              <a:xfrm>
                <a:off x="4586" y="215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5" name="Freeform 415"/>
              <p:cNvSpPr>
                <a:spLocks/>
              </p:cNvSpPr>
              <p:nvPr/>
            </p:nvSpPr>
            <p:spPr bwMode="auto">
              <a:xfrm>
                <a:off x="4593" y="215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6" name="Freeform 416"/>
              <p:cNvSpPr>
                <a:spLocks/>
              </p:cNvSpPr>
              <p:nvPr/>
            </p:nvSpPr>
            <p:spPr bwMode="auto">
              <a:xfrm>
                <a:off x="4599" y="214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7" name="Freeform 417"/>
              <p:cNvSpPr>
                <a:spLocks/>
              </p:cNvSpPr>
              <p:nvPr/>
            </p:nvSpPr>
            <p:spPr bwMode="auto">
              <a:xfrm>
                <a:off x="4614" y="2160"/>
                <a:ext cx="24" cy="42"/>
              </a:xfrm>
              <a:custGeom>
                <a:avLst/>
                <a:gdLst>
                  <a:gd name="T0" fmla="*/ 20 w 24"/>
                  <a:gd name="T1" fmla="*/ 42 h 42"/>
                  <a:gd name="T2" fmla="*/ 0 w 24"/>
                  <a:gd name="T3" fmla="*/ 2 h 42"/>
                  <a:gd name="T4" fmla="*/ 3 w 24"/>
                  <a:gd name="T5" fmla="*/ 0 h 42"/>
                  <a:gd name="T6" fmla="*/ 24 w 24"/>
                  <a:gd name="T7" fmla="*/ 40 h 42"/>
                  <a:gd name="T8" fmla="*/ 20 w 2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4" y="4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8" name="Freeform 418"/>
              <p:cNvSpPr>
                <a:spLocks/>
              </p:cNvSpPr>
              <p:nvPr/>
            </p:nvSpPr>
            <p:spPr bwMode="auto">
              <a:xfrm>
                <a:off x="4449" y="2228"/>
                <a:ext cx="104" cy="94"/>
              </a:xfrm>
              <a:custGeom>
                <a:avLst/>
                <a:gdLst>
                  <a:gd name="T0" fmla="*/ 104 w 104"/>
                  <a:gd name="T1" fmla="*/ 89 h 94"/>
                  <a:gd name="T2" fmla="*/ 101 w 104"/>
                  <a:gd name="T3" fmla="*/ 94 h 94"/>
                  <a:gd name="T4" fmla="*/ 49 w 104"/>
                  <a:gd name="T5" fmla="*/ 69 h 94"/>
                  <a:gd name="T6" fmla="*/ 53 w 104"/>
                  <a:gd name="T7" fmla="*/ 33 h 94"/>
                  <a:gd name="T8" fmla="*/ 0 w 104"/>
                  <a:gd name="T9" fmla="*/ 5 h 94"/>
                  <a:gd name="T10" fmla="*/ 3 w 104"/>
                  <a:gd name="T11" fmla="*/ 0 h 94"/>
                  <a:gd name="T12" fmla="*/ 59 w 104"/>
                  <a:gd name="T13" fmla="*/ 29 h 94"/>
                  <a:gd name="T14" fmla="*/ 55 w 104"/>
                  <a:gd name="T15" fmla="*/ 65 h 94"/>
                  <a:gd name="T16" fmla="*/ 104 w 104"/>
                  <a:gd name="T17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94">
                    <a:moveTo>
                      <a:pt x="104" y="89"/>
                    </a:moveTo>
                    <a:lnTo>
                      <a:pt x="101" y="94"/>
                    </a:lnTo>
                    <a:lnTo>
                      <a:pt x="49" y="69"/>
                    </a:lnTo>
                    <a:lnTo>
                      <a:pt x="53" y="33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9" y="29"/>
                    </a:lnTo>
                    <a:lnTo>
                      <a:pt x="55" y="65"/>
                    </a:lnTo>
                    <a:lnTo>
                      <a:pt x="104" y="8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9" name="Freeform 419"/>
              <p:cNvSpPr>
                <a:spLocks/>
              </p:cNvSpPr>
              <p:nvPr/>
            </p:nvSpPr>
            <p:spPr bwMode="auto">
              <a:xfrm>
                <a:off x="4447" y="2222"/>
                <a:ext cx="17" cy="22"/>
              </a:xfrm>
              <a:custGeom>
                <a:avLst/>
                <a:gdLst>
                  <a:gd name="T0" fmla="*/ 15 w 17"/>
                  <a:gd name="T1" fmla="*/ 0 h 22"/>
                  <a:gd name="T2" fmla="*/ 17 w 17"/>
                  <a:gd name="T3" fmla="*/ 4 h 22"/>
                  <a:gd name="T4" fmla="*/ 7 w 17"/>
                  <a:gd name="T5" fmla="*/ 10 h 22"/>
                  <a:gd name="T6" fmla="*/ 13 w 17"/>
                  <a:gd name="T7" fmla="*/ 20 h 22"/>
                  <a:gd name="T8" fmla="*/ 8 w 17"/>
                  <a:gd name="T9" fmla="*/ 22 h 22"/>
                  <a:gd name="T10" fmla="*/ 0 w 17"/>
                  <a:gd name="T11" fmla="*/ 8 h 22"/>
                  <a:gd name="T12" fmla="*/ 15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5" y="0"/>
                    </a:moveTo>
                    <a:lnTo>
                      <a:pt x="17" y="4"/>
                    </a:lnTo>
                    <a:lnTo>
                      <a:pt x="7" y="10"/>
                    </a:lnTo>
                    <a:lnTo>
                      <a:pt x="13" y="20"/>
                    </a:lnTo>
                    <a:lnTo>
                      <a:pt x="8" y="22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0" name="Freeform 420"/>
              <p:cNvSpPr>
                <a:spLocks/>
              </p:cNvSpPr>
              <p:nvPr/>
            </p:nvSpPr>
            <p:spPr bwMode="auto">
              <a:xfrm>
                <a:off x="4496" y="2252"/>
                <a:ext cx="16" cy="16"/>
              </a:xfrm>
              <a:custGeom>
                <a:avLst/>
                <a:gdLst>
                  <a:gd name="T0" fmla="*/ 5 w 16"/>
                  <a:gd name="T1" fmla="*/ 1 h 16"/>
                  <a:gd name="T2" fmla="*/ 2 w 16"/>
                  <a:gd name="T3" fmla="*/ 11 h 16"/>
                  <a:gd name="T4" fmla="*/ 11 w 16"/>
                  <a:gd name="T5" fmla="*/ 14 h 16"/>
                  <a:gd name="T6" fmla="*/ 14 w 16"/>
                  <a:gd name="T7" fmla="*/ 4 h 16"/>
                  <a:gd name="T8" fmla="*/ 5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1"/>
                    </a:moveTo>
                    <a:cubicBezTo>
                      <a:pt x="1" y="3"/>
                      <a:pt x="0" y="8"/>
                      <a:pt x="2" y="11"/>
                    </a:cubicBezTo>
                    <a:cubicBezTo>
                      <a:pt x="4" y="14"/>
                      <a:pt x="8" y="16"/>
                      <a:pt x="11" y="14"/>
                    </a:cubicBezTo>
                    <a:cubicBezTo>
                      <a:pt x="15" y="12"/>
                      <a:pt x="16" y="8"/>
                      <a:pt x="14" y="4"/>
                    </a:cubicBezTo>
                    <a:cubicBezTo>
                      <a:pt x="13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1" name="Freeform 421"/>
              <p:cNvSpPr>
                <a:spLocks/>
              </p:cNvSpPr>
              <p:nvPr/>
            </p:nvSpPr>
            <p:spPr bwMode="auto">
              <a:xfrm>
                <a:off x="4493" y="2287"/>
                <a:ext cx="16" cy="16"/>
              </a:xfrm>
              <a:custGeom>
                <a:avLst/>
                <a:gdLst>
                  <a:gd name="T0" fmla="*/ 5 w 16"/>
                  <a:gd name="T1" fmla="*/ 2 h 16"/>
                  <a:gd name="T2" fmla="*/ 2 w 16"/>
                  <a:gd name="T3" fmla="*/ 12 h 16"/>
                  <a:gd name="T4" fmla="*/ 11 w 16"/>
                  <a:gd name="T5" fmla="*/ 14 h 16"/>
                  <a:gd name="T6" fmla="*/ 14 w 16"/>
                  <a:gd name="T7" fmla="*/ 5 h 16"/>
                  <a:gd name="T8" fmla="*/ 5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1" y="4"/>
                      <a:pt x="0" y="8"/>
                      <a:pt x="2" y="12"/>
                    </a:cubicBezTo>
                    <a:cubicBezTo>
                      <a:pt x="4" y="15"/>
                      <a:pt x="8" y="16"/>
                      <a:pt x="11" y="14"/>
                    </a:cubicBezTo>
                    <a:cubicBezTo>
                      <a:pt x="15" y="13"/>
                      <a:pt x="16" y="8"/>
                      <a:pt x="14" y="5"/>
                    </a:cubicBezTo>
                    <a:cubicBezTo>
                      <a:pt x="12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2" name="Freeform 422"/>
              <p:cNvSpPr>
                <a:spLocks/>
              </p:cNvSpPr>
              <p:nvPr/>
            </p:nvSpPr>
            <p:spPr bwMode="auto">
              <a:xfrm>
                <a:off x="4474" y="2023"/>
                <a:ext cx="272" cy="227"/>
              </a:xfrm>
              <a:custGeom>
                <a:avLst/>
                <a:gdLst>
                  <a:gd name="T0" fmla="*/ 0 w 272"/>
                  <a:gd name="T1" fmla="*/ 157 h 227"/>
                  <a:gd name="T2" fmla="*/ 49 w 272"/>
                  <a:gd name="T3" fmla="*/ 0 h 227"/>
                  <a:gd name="T4" fmla="*/ 272 w 272"/>
                  <a:gd name="T5" fmla="*/ 69 h 227"/>
                  <a:gd name="T6" fmla="*/ 224 w 272"/>
                  <a:gd name="T7" fmla="*/ 227 h 227"/>
                  <a:gd name="T8" fmla="*/ 0 w 272"/>
                  <a:gd name="T9" fmla="*/ 15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27">
                    <a:moveTo>
                      <a:pt x="0" y="157"/>
                    </a:moveTo>
                    <a:lnTo>
                      <a:pt x="49" y="0"/>
                    </a:lnTo>
                    <a:lnTo>
                      <a:pt x="272" y="69"/>
                    </a:lnTo>
                    <a:lnTo>
                      <a:pt x="224" y="22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3" name="Freeform 423"/>
              <p:cNvSpPr>
                <a:spLocks/>
              </p:cNvSpPr>
              <p:nvPr/>
            </p:nvSpPr>
            <p:spPr bwMode="auto">
              <a:xfrm>
                <a:off x="4625" y="2083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" name="Freeform 424"/>
              <p:cNvSpPr>
                <a:spLocks/>
              </p:cNvSpPr>
              <p:nvPr/>
            </p:nvSpPr>
            <p:spPr bwMode="auto">
              <a:xfrm>
                <a:off x="4632" y="2085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5" name="Freeform 425"/>
              <p:cNvSpPr>
                <a:spLocks/>
              </p:cNvSpPr>
              <p:nvPr/>
            </p:nvSpPr>
            <p:spPr bwMode="auto">
              <a:xfrm>
                <a:off x="4639" y="2088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40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40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6" name="Freeform 426"/>
              <p:cNvSpPr>
                <a:spLocks/>
              </p:cNvSpPr>
              <p:nvPr/>
            </p:nvSpPr>
            <p:spPr bwMode="auto">
              <a:xfrm>
                <a:off x="4646" y="2090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7" name="Freeform 427"/>
              <p:cNvSpPr>
                <a:spLocks/>
              </p:cNvSpPr>
              <p:nvPr/>
            </p:nvSpPr>
            <p:spPr bwMode="auto">
              <a:xfrm>
                <a:off x="4653" y="2092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8" name="Freeform 428"/>
              <p:cNvSpPr>
                <a:spLocks/>
              </p:cNvSpPr>
              <p:nvPr/>
            </p:nvSpPr>
            <p:spPr bwMode="auto">
              <a:xfrm>
                <a:off x="4660" y="2094"/>
                <a:ext cx="43" cy="130"/>
              </a:xfrm>
              <a:custGeom>
                <a:avLst/>
                <a:gdLst>
                  <a:gd name="T0" fmla="*/ 0 w 43"/>
                  <a:gd name="T1" fmla="*/ 128 h 130"/>
                  <a:gd name="T2" fmla="*/ 39 w 43"/>
                  <a:gd name="T3" fmla="*/ 0 h 130"/>
                  <a:gd name="T4" fmla="*/ 43 w 43"/>
                  <a:gd name="T5" fmla="*/ 1 h 130"/>
                  <a:gd name="T6" fmla="*/ 4 w 43"/>
                  <a:gd name="T7" fmla="*/ 130 h 130"/>
                  <a:gd name="T8" fmla="*/ 0 w 43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0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9" name="Freeform 429"/>
              <p:cNvSpPr>
                <a:spLocks/>
              </p:cNvSpPr>
              <p:nvPr/>
            </p:nvSpPr>
            <p:spPr bwMode="auto">
              <a:xfrm>
                <a:off x="4666" y="2096"/>
                <a:ext cx="44" cy="130"/>
              </a:xfrm>
              <a:custGeom>
                <a:avLst/>
                <a:gdLst>
                  <a:gd name="T0" fmla="*/ 0 w 44"/>
                  <a:gd name="T1" fmla="*/ 128 h 130"/>
                  <a:gd name="T2" fmla="*/ 40 w 44"/>
                  <a:gd name="T3" fmla="*/ 0 h 130"/>
                  <a:gd name="T4" fmla="*/ 44 w 44"/>
                  <a:gd name="T5" fmla="*/ 1 h 130"/>
                  <a:gd name="T6" fmla="*/ 4 w 44"/>
                  <a:gd name="T7" fmla="*/ 130 h 130"/>
                  <a:gd name="T8" fmla="*/ 0 w 44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8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0" name="Freeform 430"/>
              <p:cNvSpPr>
                <a:spLocks/>
              </p:cNvSpPr>
              <p:nvPr/>
            </p:nvSpPr>
            <p:spPr bwMode="auto">
              <a:xfrm>
                <a:off x="4673" y="2197"/>
                <a:ext cx="13" cy="31"/>
              </a:xfrm>
              <a:custGeom>
                <a:avLst/>
                <a:gdLst>
                  <a:gd name="T0" fmla="*/ 0 w 13"/>
                  <a:gd name="T1" fmla="*/ 30 h 31"/>
                  <a:gd name="T2" fmla="*/ 9 w 13"/>
                  <a:gd name="T3" fmla="*/ 0 h 31"/>
                  <a:gd name="T4" fmla="*/ 13 w 13"/>
                  <a:gd name="T5" fmla="*/ 1 h 31"/>
                  <a:gd name="T6" fmla="*/ 4 w 13"/>
                  <a:gd name="T7" fmla="*/ 31 h 31"/>
                  <a:gd name="T8" fmla="*/ 0 w 13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0" y="30"/>
                    </a:moveTo>
                    <a:lnTo>
                      <a:pt x="9" y="0"/>
                    </a:lnTo>
                    <a:lnTo>
                      <a:pt x="13" y="1"/>
                    </a:lnTo>
                    <a:lnTo>
                      <a:pt x="4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1" name="Freeform 431"/>
              <p:cNvSpPr>
                <a:spLocks/>
              </p:cNvSpPr>
              <p:nvPr/>
            </p:nvSpPr>
            <p:spPr bwMode="auto">
              <a:xfrm>
                <a:off x="4586" y="2086"/>
                <a:ext cx="30" cy="29"/>
              </a:xfrm>
              <a:custGeom>
                <a:avLst/>
                <a:gdLst>
                  <a:gd name="T0" fmla="*/ 0 w 30"/>
                  <a:gd name="T1" fmla="*/ 23 h 29"/>
                  <a:gd name="T2" fmla="*/ 6 w 30"/>
                  <a:gd name="T3" fmla="*/ 29 h 29"/>
                  <a:gd name="T4" fmla="*/ 30 w 30"/>
                  <a:gd name="T5" fmla="*/ 21 h 29"/>
                  <a:gd name="T6" fmla="*/ 10 w 30"/>
                  <a:gd name="T7" fmla="*/ 0 h 29"/>
                  <a:gd name="T8" fmla="*/ 0 w 30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0" y="23"/>
                    </a:moveTo>
                    <a:cubicBezTo>
                      <a:pt x="3" y="24"/>
                      <a:pt x="5" y="26"/>
                      <a:pt x="6" y="2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6" y="12"/>
                      <a:pt x="19" y="5"/>
                      <a:pt x="1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2" name="Freeform 432"/>
              <p:cNvSpPr>
                <a:spLocks/>
              </p:cNvSpPr>
              <p:nvPr/>
            </p:nvSpPr>
            <p:spPr bwMode="auto">
              <a:xfrm>
                <a:off x="4533" y="2076"/>
                <a:ext cx="56" cy="39"/>
              </a:xfrm>
              <a:custGeom>
                <a:avLst/>
                <a:gdLst>
                  <a:gd name="T0" fmla="*/ 24 w 55"/>
                  <a:gd name="T1" fmla="*/ 39 h 39"/>
                  <a:gd name="T2" fmla="*/ 45 w 55"/>
                  <a:gd name="T3" fmla="*/ 30 h 39"/>
                  <a:gd name="T4" fmla="*/ 55 w 55"/>
                  <a:gd name="T5" fmla="*/ 7 h 39"/>
                  <a:gd name="T6" fmla="*/ 54 w 55"/>
                  <a:gd name="T7" fmla="*/ 7 h 39"/>
                  <a:gd name="T8" fmla="*/ 0 w 55"/>
                  <a:gd name="T9" fmla="*/ 32 h 39"/>
                  <a:gd name="T10" fmla="*/ 24 w 55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9">
                    <a:moveTo>
                      <a:pt x="24" y="39"/>
                    </a:moveTo>
                    <a:cubicBezTo>
                      <a:pt x="28" y="32"/>
                      <a:pt x="37" y="28"/>
                      <a:pt x="45" y="3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32" y="0"/>
                      <a:pt x="9" y="11"/>
                      <a:pt x="0" y="32"/>
                    </a:cubicBez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3" name="Freeform 433"/>
              <p:cNvSpPr>
                <a:spLocks/>
              </p:cNvSpPr>
              <p:nvPr/>
            </p:nvSpPr>
            <p:spPr bwMode="auto">
              <a:xfrm>
                <a:off x="4528" y="2116"/>
                <a:ext cx="30" cy="35"/>
              </a:xfrm>
              <a:custGeom>
                <a:avLst/>
                <a:gdLst>
                  <a:gd name="T0" fmla="*/ 29 w 29"/>
                  <a:gd name="T1" fmla="*/ 19 h 35"/>
                  <a:gd name="T2" fmla="*/ 26 w 29"/>
                  <a:gd name="T3" fmla="*/ 7 h 35"/>
                  <a:gd name="T4" fmla="*/ 3 w 29"/>
                  <a:gd name="T5" fmla="*/ 0 h 35"/>
                  <a:gd name="T6" fmla="*/ 11 w 29"/>
                  <a:gd name="T7" fmla="*/ 35 h 35"/>
                  <a:gd name="T8" fmla="*/ 29 w 29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29" y="19"/>
                    </a:moveTo>
                    <a:cubicBezTo>
                      <a:pt x="27" y="15"/>
                      <a:pt x="26" y="11"/>
                      <a:pt x="26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3"/>
                      <a:pt x="3" y="26"/>
                      <a:pt x="11" y="35"/>
                    </a:cubicBez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4" name="Freeform 434"/>
              <p:cNvSpPr>
                <a:spLocks/>
              </p:cNvSpPr>
              <p:nvPr/>
            </p:nvSpPr>
            <p:spPr bwMode="auto">
              <a:xfrm>
                <a:off x="4544" y="2115"/>
                <a:ext cx="76" cy="59"/>
              </a:xfrm>
              <a:custGeom>
                <a:avLst/>
                <a:gdLst>
                  <a:gd name="T0" fmla="*/ 50 w 75"/>
                  <a:gd name="T1" fmla="*/ 8 h 59"/>
                  <a:gd name="T2" fmla="*/ 49 w 75"/>
                  <a:gd name="T3" fmla="*/ 16 h 59"/>
                  <a:gd name="T4" fmla="*/ 24 w 75"/>
                  <a:gd name="T5" fmla="*/ 29 h 59"/>
                  <a:gd name="T6" fmla="*/ 19 w 75"/>
                  <a:gd name="T7" fmla="*/ 26 h 59"/>
                  <a:gd name="T8" fmla="*/ 0 w 75"/>
                  <a:gd name="T9" fmla="*/ 42 h 59"/>
                  <a:gd name="T10" fmla="*/ 17 w 75"/>
                  <a:gd name="T11" fmla="*/ 52 h 59"/>
                  <a:gd name="T12" fmla="*/ 72 w 75"/>
                  <a:gd name="T13" fmla="*/ 23 h 59"/>
                  <a:gd name="T14" fmla="*/ 73 w 75"/>
                  <a:gd name="T15" fmla="*/ 0 h 59"/>
                  <a:gd name="T16" fmla="*/ 50 w 75"/>
                  <a:gd name="T17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59">
                    <a:moveTo>
                      <a:pt x="50" y="8"/>
                    </a:moveTo>
                    <a:cubicBezTo>
                      <a:pt x="50" y="10"/>
                      <a:pt x="50" y="13"/>
                      <a:pt x="49" y="16"/>
                    </a:cubicBezTo>
                    <a:cubicBezTo>
                      <a:pt x="46" y="26"/>
                      <a:pt x="35" y="32"/>
                      <a:pt x="24" y="29"/>
                    </a:cubicBezTo>
                    <a:cubicBezTo>
                      <a:pt x="22" y="28"/>
                      <a:pt x="20" y="27"/>
                      <a:pt x="19" y="2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7"/>
                      <a:pt x="11" y="50"/>
                      <a:pt x="17" y="52"/>
                    </a:cubicBezTo>
                    <a:cubicBezTo>
                      <a:pt x="40" y="59"/>
                      <a:pt x="65" y="46"/>
                      <a:pt x="72" y="23"/>
                    </a:cubicBezTo>
                    <a:cubicBezTo>
                      <a:pt x="75" y="15"/>
                      <a:pt x="75" y="7"/>
                      <a:pt x="73" y="0"/>
                    </a:cubicBez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5" name="Freeform 435"/>
              <p:cNvSpPr>
                <a:spLocks/>
              </p:cNvSpPr>
              <p:nvPr/>
            </p:nvSpPr>
            <p:spPr bwMode="auto">
              <a:xfrm>
                <a:off x="3218" y="1612"/>
                <a:ext cx="271" cy="227"/>
              </a:xfrm>
              <a:custGeom>
                <a:avLst/>
                <a:gdLst>
                  <a:gd name="T0" fmla="*/ 271 w 271"/>
                  <a:gd name="T1" fmla="*/ 69 h 227"/>
                  <a:gd name="T2" fmla="*/ 223 w 271"/>
                  <a:gd name="T3" fmla="*/ 227 h 227"/>
                  <a:gd name="T4" fmla="*/ 0 w 271"/>
                  <a:gd name="T5" fmla="*/ 158 h 227"/>
                  <a:gd name="T6" fmla="*/ 48 w 271"/>
                  <a:gd name="T7" fmla="*/ 0 h 227"/>
                  <a:gd name="T8" fmla="*/ 271 w 271"/>
                  <a:gd name="T9" fmla="*/ 6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27">
                    <a:moveTo>
                      <a:pt x="271" y="69"/>
                    </a:moveTo>
                    <a:lnTo>
                      <a:pt x="223" y="227"/>
                    </a:lnTo>
                    <a:lnTo>
                      <a:pt x="0" y="158"/>
                    </a:lnTo>
                    <a:lnTo>
                      <a:pt x="48" y="0"/>
                    </a:lnTo>
                    <a:lnTo>
                      <a:pt x="27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6" name="Freeform 436"/>
              <p:cNvSpPr>
                <a:spLocks/>
              </p:cNvSpPr>
              <p:nvPr/>
            </p:nvSpPr>
            <p:spPr bwMode="auto">
              <a:xfrm>
                <a:off x="3351" y="1661"/>
                <a:ext cx="16" cy="18"/>
              </a:xfrm>
              <a:custGeom>
                <a:avLst/>
                <a:gdLst>
                  <a:gd name="T0" fmla="*/ 16 w 16"/>
                  <a:gd name="T1" fmla="*/ 4 h 18"/>
                  <a:gd name="T2" fmla="*/ 12 w 16"/>
                  <a:gd name="T3" fmla="*/ 18 h 18"/>
                  <a:gd name="T4" fmla="*/ 0 w 16"/>
                  <a:gd name="T5" fmla="*/ 14 h 18"/>
                  <a:gd name="T6" fmla="*/ 4 w 16"/>
                  <a:gd name="T7" fmla="*/ 0 h 18"/>
                  <a:gd name="T8" fmla="*/ 16 w 1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lnTo>
                      <a:pt x="12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7" name="Freeform 437"/>
              <p:cNvSpPr>
                <a:spLocks/>
              </p:cNvSpPr>
              <p:nvPr/>
            </p:nvSpPr>
            <p:spPr bwMode="auto">
              <a:xfrm>
                <a:off x="3346" y="1677"/>
                <a:ext cx="22" cy="19"/>
              </a:xfrm>
              <a:custGeom>
                <a:avLst/>
                <a:gdLst>
                  <a:gd name="T0" fmla="*/ 22 w 22"/>
                  <a:gd name="T1" fmla="*/ 6 h 19"/>
                  <a:gd name="T2" fmla="*/ 18 w 22"/>
                  <a:gd name="T3" fmla="*/ 19 h 19"/>
                  <a:gd name="T4" fmla="*/ 0 w 22"/>
                  <a:gd name="T5" fmla="*/ 14 h 19"/>
                  <a:gd name="T6" fmla="*/ 4 w 22"/>
                  <a:gd name="T7" fmla="*/ 0 h 19"/>
                  <a:gd name="T8" fmla="*/ 22 w 2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6"/>
                    </a:moveTo>
                    <a:lnTo>
                      <a:pt x="18" y="1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8" name="Freeform 438"/>
              <p:cNvSpPr>
                <a:spLocks/>
              </p:cNvSpPr>
              <p:nvPr/>
            </p:nvSpPr>
            <p:spPr bwMode="auto">
              <a:xfrm>
                <a:off x="3341" y="1693"/>
                <a:ext cx="34" cy="23"/>
              </a:xfrm>
              <a:custGeom>
                <a:avLst/>
                <a:gdLst>
                  <a:gd name="T0" fmla="*/ 34 w 34"/>
                  <a:gd name="T1" fmla="*/ 9 h 23"/>
                  <a:gd name="T2" fmla="*/ 30 w 34"/>
                  <a:gd name="T3" fmla="*/ 23 h 23"/>
                  <a:gd name="T4" fmla="*/ 0 w 34"/>
                  <a:gd name="T5" fmla="*/ 13 h 23"/>
                  <a:gd name="T6" fmla="*/ 4 w 34"/>
                  <a:gd name="T7" fmla="*/ 0 h 23"/>
                  <a:gd name="T8" fmla="*/ 34 w 34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34" y="9"/>
                    </a:moveTo>
                    <a:lnTo>
                      <a:pt x="30" y="23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9" name="Freeform 439"/>
              <p:cNvSpPr>
                <a:spLocks/>
              </p:cNvSpPr>
              <p:nvPr/>
            </p:nvSpPr>
            <p:spPr bwMode="auto">
              <a:xfrm>
                <a:off x="3336" y="1709"/>
                <a:ext cx="31" cy="21"/>
              </a:xfrm>
              <a:custGeom>
                <a:avLst/>
                <a:gdLst>
                  <a:gd name="T0" fmla="*/ 31 w 31"/>
                  <a:gd name="T1" fmla="*/ 8 h 21"/>
                  <a:gd name="T2" fmla="*/ 26 w 31"/>
                  <a:gd name="T3" fmla="*/ 21 h 21"/>
                  <a:gd name="T4" fmla="*/ 0 w 31"/>
                  <a:gd name="T5" fmla="*/ 13 h 21"/>
                  <a:gd name="T6" fmla="*/ 5 w 31"/>
                  <a:gd name="T7" fmla="*/ 0 h 21"/>
                  <a:gd name="T8" fmla="*/ 31 w 31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8"/>
                    </a:moveTo>
                    <a:lnTo>
                      <a:pt x="26" y="21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0" name="Freeform 440"/>
              <p:cNvSpPr>
                <a:spLocks/>
              </p:cNvSpPr>
              <p:nvPr/>
            </p:nvSpPr>
            <p:spPr bwMode="auto">
              <a:xfrm>
                <a:off x="3332" y="1724"/>
                <a:ext cx="17" cy="18"/>
              </a:xfrm>
              <a:custGeom>
                <a:avLst/>
                <a:gdLst>
                  <a:gd name="T0" fmla="*/ 17 w 17"/>
                  <a:gd name="T1" fmla="*/ 4 h 18"/>
                  <a:gd name="T2" fmla="*/ 13 w 17"/>
                  <a:gd name="T3" fmla="*/ 18 h 18"/>
                  <a:gd name="T4" fmla="*/ 0 w 17"/>
                  <a:gd name="T5" fmla="*/ 14 h 18"/>
                  <a:gd name="T6" fmla="*/ 4 w 17"/>
                  <a:gd name="T7" fmla="*/ 0 h 18"/>
                  <a:gd name="T8" fmla="*/ 17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13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1" name="Freeform 441"/>
              <p:cNvSpPr>
                <a:spLocks/>
              </p:cNvSpPr>
              <p:nvPr/>
            </p:nvSpPr>
            <p:spPr bwMode="auto">
              <a:xfrm>
                <a:off x="3327" y="1740"/>
                <a:ext cx="22" cy="19"/>
              </a:xfrm>
              <a:custGeom>
                <a:avLst/>
                <a:gdLst>
                  <a:gd name="T0" fmla="*/ 22 w 22"/>
                  <a:gd name="T1" fmla="*/ 5 h 19"/>
                  <a:gd name="T2" fmla="*/ 18 w 22"/>
                  <a:gd name="T3" fmla="*/ 19 h 19"/>
                  <a:gd name="T4" fmla="*/ 0 w 22"/>
                  <a:gd name="T5" fmla="*/ 13 h 19"/>
                  <a:gd name="T6" fmla="*/ 4 w 22"/>
                  <a:gd name="T7" fmla="*/ 0 h 19"/>
                  <a:gd name="T8" fmla="*/ 22 w 22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5"/>
                    </a:moveTo>
                    <a:lnTo>
                      <a:pt x="18" y="19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2" name="Freeform 442"/>
              <p:cNvSpPr>
                <a:spLocks/>
              </p:cNvSpPr>
              <p:nvPr/>
            </p:nvSpPr>
            <p:spPr bwMode="auto">
              <a:xfrm>
                <a:off x="3322" y="1755"/>
                <a:ext cx="30" cy="22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22 h 22"/>
                  <a:gd name="T4" fmla="*/ 0 w 30"/>
                  <a:gd name="T5" fmla="*/ 14 h 22"/>
                  <a:gd name="T6" fmla="*/ 4 w 30"/>
                  <a:gd name="T7" fmla="*/ 0 h 22"/>
                  <a:gd name="T8" fmla="*/ 30 w 30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22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3" name="Freeform 443"/>
              <p:cNvSpPr>
                <a:spLocks/>
              </p:cNvSpPr>
              <p:nvPr/>
            </p:nvSpPr>
            <p:spPr bwMode="auto">
              <a:xfrm>
                <a:off x="3317" y="1771"/>
                <a:ext cx="48" cy="27"/>
              </a:xfrm>
              <a:custGeom>
                <a:avLst/>
                <a:gdLst>
                  <a:gd name="T0" fmla="*/ 48 w 48"/>
                  <a:gd name="T1" fmla="*/ 13 h 27"/>
                  <a:gd name="T2" fmla="*/ 43 w 48"/>
                  <a:gd name="T3" fmla="*/ 27 h 27"/>
                  <a:gd name="T4" fmla="*/ 0 w 48"/>
                  <a:gd name="T5" fmla="*/ 14 h 27"/>
                  <a:gd name="T6" fmla="*/ 5 w 48"/>
                  <a:gd name="T7" fmla="*/ 0 h 27"/>
                  <a:gd name="T8" fmla="*/ 48 w 4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48" y="13"/>
                    </a:moveTo>
                    <a:lnTo>
                      <a:pt x="43" y="2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4" name="Freeform 444"/>
              <p:cNvSpPr>
                <a:spLocks/>
              </p:cNvSpPr>
              <p:nvPr/>
            </p:nvSpPr>
            <p:spPr bwMode="auto">
              <a:xfrm>
                <a:off x="3316" y="164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5" name="Freeform 445"/>
              <p:cNvSpPr>
                <a:spLocks/>
              </p:cNvSpPr>
              <p:nvPr/>
            </p:nvSpPr>
            <p:spPr bwMode="auto">
              <a:xfrm>
                <a:off x="3310" y="1647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9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6" name="Freeform 446"/>
              <p:cNvSpPr>
                <a:spLocks/>
              </p:cNvSpPr>
              <p:nvPr/>
            </p:nvSpPr>
            <p:spPr bwMode="auto">
              <a:xfrm>
                <a:off x="3303" y="164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7" name="Freeform 447"/>
              <p:cNvSpPr>
                <a:spLocks/>
              </p:cNvSpPr>
              <p:nvPr/>
            </p:nvSpPr>
            <p:spPr bwMode="auto">
              <a:xfrm>
                <a:off x="3296" y="1643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8" name="Freeform 448"/>
              <p:cNvSpPr>
                <a:spLocks/>
              </p:cNvSpPr>
              <p:nvPr/>
            </p:nvSpPr>
            <p:spPr bwMode="auto">
              <a:xfrm>
                <a:off x="3289" y="1641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9" name="Freeform 449"/>
              <p:cNvSpPr>
                <a:spLocks/>
              </p:cNvSpPr>
              <p:nvPr/>
            </p:nvSpPr>
            <p:spPr bwMode="auto">
              <a:xfrm>
                <a:off x="3282" y="163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0" name="Freeform 450"/>
              <p:cNvSpPr>
                <a:spLocks/>
              </p:cNvSpPr>
              <p:nvPr/>
            </p:nvSpPr>
            <p:spPr bwMode="auto">
              <a:xfrm>
                <a:off x="3275" y="163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1" name="Freeform 451"/>
              <p:cNvSpPr>
                <a:spLocks/>
              </p:cNvSpPr>
              <p:nvPr/>
            </p:nvSpPr>
            <p:spPr bwMode="auto">
              <a:xfrm>
                <a:off x="3277" y="1635"/>
                <a:ext cx="13" cy="30"/>
              </a:xfrm>
              <a:custGeom>
                <a:avLst/>
                <a:gdLst>
                  <a:gd name="T0" fmla="*/ 13 w 13"/>
                  <a:gd name="T1" fmla="*/ 1 h 30"/>
                  <a:gd name="T2" fmla="*/ 4 w 13"/>
                  <a:gd name="T3" fmla="*/ 30 h 30"/>
                  <a:gd name="T4" fmla="*/ 0 w 13"/>
                  <a:gd name="T5" fmla="*/ 29 h 30"/>
                  <a:gd name="T6" fmla="*/ 9 w 13"/>
                  <a:gd name="T7" fmla="*/ 0 h 30"/>
                  <a:gd name="T8" fmla="*/ 13 w 13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13" y="1"/>
                    </a:moveTo>
                    <a:lnTo>
                      <a:pt x="4" y="30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2" name="Freeform 452"/>
              <p:cNvSpPr>
                <a:spLocks/>
              </p:cNvSpPr>
              <p:nvPr/>
            </p:nvSpPr>
            <p:spPr bwMode="auto">
              <a:xfrm>
                <a:off x="3295" y="171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3" name="Freeform 453"/>
              <p:cNvSpPr>
                <a:spLocks/>
              </p:cNvSpPr>
              <p:nvPr/>
            </p:nvSpPr>
            <p:spPr bwMode="auto">
              <a:xfrm>
                <a:off x="3288" y="171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4" name="Freeform 454"/>
              <p:cNvSpPr>
                <a:spLocks/>
              </p:cNvSpPr>
              <p:nvPr/>
            </p:nvSpPr>
            <p:spPr bwMode="auto">
              <a:xfrm>
                <a:off x="3281" y="171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5" name="Freeform 455"/>
              <p:cNvSpPr>
                <a:spLocks/>
              </p:cNvSpPr>
              <p:nvPr/>
            </p:nvSpPr>
            <p:spPr bwMode="auto">
              <a:xfrm>
                <a:off x="3275" y="1713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8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8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6" name="Freeform 456"/>
              <p:cNvSpPr>
                <a:spLocks/>
              </p:cNvSpPr>
              <p:nvPr/>
            </p:nvSpPr>
            <p:spPr bwMode="auto">
              <a:xfrm>
                <a:off x="3268" y="1710"/>
                <a:ext cx="22" cy="61"/>
              </a:xfrm>
              <a:custGeom>
                <a:avLst/>
                <a:gdLst>
                  <a:gd name="T0" fmla="*/ 22 w 22"/>
                  <a:gd name="T1" fmla="*/ 2 h 61"/>
                  <a:gd name="T2" fmla="*/ 4 w 22"/>
                  <a:gd name="T3" fmla="*/ 61 h 61"/>
                  <a:gd name="T4" fmla="*/ 0 w 22"/>
                  <a:gd name="T5" fmla="*/ 59 h 61"/>
                  <a:gd name="T6" fmla="*/ 18 w 22"/>
                  <a:gd name="T7" fmla="*/ 0 h 61"/>
                  <a:gd name="T8" fmla="*/ 22 w 22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2"/>
                    </a:moveTo>
                    <a:lnTo>
                      <a:pt x="4" y="61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7" name="Freeform 457"/>
              <p:cNvSpPr>
                <a:spLocks/>
              </p:cNvSpPr>
              <p:nvPr/>
            </p:nvSpPr>
            <p:spPr bwMode="auto">
              <a:xfrm>
                <a:off x="3261" y="1708"/>
                <a:ext cx="22" cy="60"/>
              </a:xfrm>
              <a:custGeom>
                <a:avLst/>
                <a:gdLst>
                  <a:gd name="T0" fmla="*/ 22 w 22"/>
                  <a:gd name="T1" fmla="*/ 2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2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8" name="Freeform 458"/>
              <p:cNvSpPr>
                <a:spLocks/>
              </p:cNvSpPr>
              <p:nvPr/>
            </p:nvSpPr>
            <p:spPr bwMode="auto">
              <a:xfrm>
                <a:off x="3254" y="1706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9" name="Freeform 459"/>
              <p:cNvSpPr>
                <a:spLocks/>
              </p:cNvSpPr>
              <p:nvPr/>
            </p:nvSpPr>
            <p:spPr bwMode="auto">
              <a:xfrm>
                <a:off x="3252" y="1704"/>
                <a:ext cx="17" cy="43"/>
              </a:xfrm>
              <a:custGeom>
                <a:avLst/>
                <a:gdLst>
                  <a:gd name="T0" fmla="*/ 17 w 17"/>
                  <a:gd name="T1" fmla="*/ 1 h 43"/>
                  <a:gd name="T2" fmla="*/ 4 w 17"/>
                  <a:gd name="T3" fmla="*/ 43 h 43"/>
                  <a:gd name="T4" fmla="*/ 0 w 17"/>
                  <a:gd name="T5" fmla="*/ 42 h 43"/>
                  <a:gd name="T6" fmla="*/ 13 w 17"/>
                  <a:gd name="T7" fmla="*/ 0 h 43"/>
                  <a:gd name="T8" fmla="*/ 17 w 17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17" y="1"/>
                    </a:moveTo>
                    <a:lnTo>
                      <a:pt x="4" y="43"/>
                    </a:lnTo>
                    <a:lnTo>
                      <a:pt x="0" y="42"/>
                    </a:lnTo>
                    <a:lnTo>
                      <a:pt x="13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0" name="Freeform 460"/>
              <p:cNvSpPr>
                <a:spLocks/>
              </p:cNvSpPr>
              <p:nvPr/>
            </p:nvSpPr>
            <p:spPr bwMode="auto">
              <a:xfrm>
                <a:off x="3397" y="1679"/>
                <a:ext cx="37" cy="137"/>
              </a:xfrm>
              <a:custGeom>
                <a:avLst/>
                <a:gdLst>
                  <a:gd name="T0" fmla="*/ 11 w 37"/>
                  <a:gd name="T1" fmla="*/ 2 h 137"/>
                  <a:gd name="T2" fmla="*/ 17 w 37"/>
                  <a:gd name="T3" fmla="*/ 0 h 137"/>
                  <a:gd name="T4" fmla="*/ 37 w 37"/>
                  <a:gd name="T5" fmla="*/ 55 h 137"/>
                  <a:gd name="T6" fmla="*/ 8 w 37"/>
                  <a:gd name="T7" fmla="*/ 78 h 137"/>
                  <a:gd name="T8" fmla="*/ 25 w 37"/>
                  <a:gd name="T9" fmla="*/ 134 h 137"/>
                  <a:gd name="T10" fmla="*/ 19 w 37"/>
                  <a:gd name="T11" fmla="*/ 137 h 137"/>
                  <a:gd name="T12" fmla="*/ 0 w 37"/>
                  <a:gd name="T13" fmla="*/ 75 h 137"/>
                  <a:gd name="T14" fmla="*/ 29 w 37"/>
                  <a:gd name="T15" fmla="*/ 53 h 137"/>
                  <a:gd name="T16" fmla="*/ 11 w 37"/>
                  <a:gd name="T17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37">
                    <a:moveTo>
                      <a:pt x="11" y="2"/>
                    </a:moveTo>
                    <a:lnTo>
                      <a:pt x="17" y="0"/>
                    </a:lnTo>
                    <a:lnTo>
                      <a:pt x="37" y="55"/>
                    </a:lnTo>
                    <a:lnTo>
                      <a:pt x="8" y="78"/>
                    </a:lnTo>
                    <a:lnTo>
                      <a:pt x="25" y="134"/>
                    </a:lnTo>
                    <a:lnTo>
                      <a:pt x="19" y="137"/>
                    </a:lnTo>
                    <a:lnTo>
                      <a:pt x="0" y="75"/>
                    </a:lnTo>
                    <a:lnTo>
                      <a:pt x="29" y="5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1" name="Freeform 461"/>
              <p:cNvSpPr>
                <a:spLocks/>
              </p:cNvSpPr>
              <p:nvPr/>
            </p:nvSpPr>
            <p:spPr bwMode="auto">
              <a:xfrm>
                <a:off x="3406" y="1800"/>
                <a:ext cx="20" cy="18"/>
              </a:xfrm>
              <a:custGeom>
                <a:avLst/>
                <a:gdLst>
                  <a:gd name="T0" fmla="*/ 0 w 20"/>
                  <a:gd name="T1" fmla="*/ 12 h 18"/>
                  <a:gd name="T2" fmla="*/ 1 w 20"/>
                  <a:gd name="T3" fmla="*/ 7 h 18"/>
                  <a:gd name="T4" fmla="*/ 12 w 20"/>
                  <a:gd name="T5" fmla="*/ 11 h 18"/>
                  <a:gd name="T6" fmla="*/ 15 w 20"/>
                  <a:gd name="T7" fmla="*/ 0 h 18"/>
                  <a:gd name="T8" fmla="*/ 20 w 20"/>
                  <a:gd name="T9" fmla="*/ 1 h 18"/>
                  <a:gd name="T10" fmla="*/ 15 w 20"/>
                  <a:gd name="T11" fmla="*/ 18 h 18"/>
                  <a:gd name="T12" fmla="*/ 0 w 20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8">
                    <a:moveTo>
                      <a:pt x="0" y="12"/>
                    </a:moveTo>
                    <a:lnTo>
                      <a:pt x="1" y="7"/>
                    </a:lnTo>
                    <a:lnTo>
                      <a:pt x="12" y="1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5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2" name="Freeform 462"/>
              <p:cNvSpPr>
                <a:spLocks/>
              </p:cNvSpPr>
              <p:nvPr/>
            </p:nvSpPr>
            <p:spPr bwMode="auto">
              <a:xfrm>
                <a:off x="3395" y="1748"/>
                <a:ext cx="15" cy="15"/>
              </a:xfrm>
              <a:custGeom>
                <a:avLst/>
                <a:gdLst>
                  <a:gd name="T0" fmla="*/ 5 w 15"/>
                  <a:gd name="T1" fmla="*/ 14 h 15"/>
                  <a:gd name="T2" fmla="*/ 14 w 15"/>
                  <a:gd name="T3" fmla="*/ 10 h 15"/>
                  <a:gd name="T4" fmla="*/ 9 w 15"/>
                  <a:gd name="T5" fmla="*/ 1 h 15"/>
                  <a:gd name="T6" fmla="*/ 1 w 15"/>
                  <a:gd name="T7" fmla="*/ 6 h 15"/>
                  <a:gd name="T8" fmla="*/ 5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5" y="14"/>
                    </a:moveTo>
                    <a:cubicBezTo>
                      <a:pt x="9" y="15"/>
                      <a:pt x="13" y="13"/>
                      <a:pt x="14" y="10"/>
                    </a:cubicBezTo>
                    <a:cubicBezTo>
                      <a:pt x="15" y="6"/>
                      <a:pt x="13" y="2"/>
                      <a:pt x="9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5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3" name="Freeform 463"/>
              <p:cNvSpPr>
                <a:spLocks/>
              </p:cNvSpPr>
              <p:nvPr/>
            </p:nvSpPr>
            <p:spPr bwMode="auto">
              <a:xfrm>
                <a:off x="3422" y="1725"/>
                <a:ext cx="16" cy="16"/>
              </a:xfrm>
              <a:custGeom>
                <a:avLst/>
                <a:gdLst>
                  <a:gd name="T0" fmla="*/ 6 w 16"/>
                  <a:gd name="T1" fmla="*/ 14 h 16"/>
                  <a:gd name="T2" fmla="*/ 15 w 16"/>
                  <a:gd name="T3" fmla="*/ 10 h 16"/>
                  <a:gd name="T4" fmla="*/ 10 w 16"/>
                  <a:gd name="T5" fmla="*/ 1 h 16"/>
                  <a:gd name="T6" fmla="*/ 1 w 16"/>
                  <a:gd name="T7" fmla="*/ 6 h 16"/>
                  <a:gd name="T8" fmla="*/ 6 w 16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6" y="14"/>
                    </a:moveTo>
                    <a:cubicBezTo>
                      <a:pt x="10" y="16"/>
                      <a:pt x="13" y="13"/>
                      <a:pt x="15" y="10"/>
                    </a:cubicBezTo>
                    <a:cubicBezTo>
                      <a:pt x="16" y="6"/>
                      <a:pt x="14" y="2"/>
                      <a:pt x="10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6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4" name="Freeform 464"/>
              <p:cNvSpPr>
                <a:spLocks/>
              </p:cNvSpPr>
              <p:nvPr/>
            </p:nvSpPr>
            <p:spPr bwMode="auto">
              <a:xfrm>
                <a:off x="3112" y="1625"/>
                <a:ext cx="255" cy="285"/>
              </a:xfrm>
              <a:custGeom>
                <a:avLst/>
                <a:gdLst>
                  <a:gd name="T0" fmla="*/ 255 w 255"/>
                  <a:gd name="T1" fmla="*/ 208 h 285"/>
                  <a:gd name="T2" fmla="*/ 109 w 255"/>
                  <a:gd name="T3" fmla="*/ 285 h 285"/>
                  <a:gd name="T4" fmla="*/ 0 w 255"/>
                  <a:gd name="T5" fmla="*/ 78 h 285"/>
                  <a:gd name="T6" fmla="*/ 146 w 255"/>
                  <a:gd name="T7" fmla="*/ 0 h 285"/>
                  <a:gd name="T8" fmla="*/ 255 w 255"/>
                  <a:gd name="T9" fmla="*/ 20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5">
                    <a:moveTo>
                      <a:pt x="255" y="208"/>
                    </a:moveTo>
                    <a:lnTo>
                      <a:pt x="109" y="285"/>
                    </a:lnTo>
                    <a:lnTo>
                      <a:pt x="0" y="78"/>
                    </a:lnTo>
                    <a:lnTo>
                      <a:pt x="146" y="0"/>
                    </a:lnTo>
                    <a:lnTo>
                      <a:pt x="255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5" name="Freeform 465"/>
              <p:cNvSpPr>
                <a:spLocks/>
              </p:cNvSpPr>
              <p:nvPr/>
            </p:nvSpPr>
            <p:spPr bwMode="auto">
              <a:xfrm>
                <a:off x="3162" y="1701"/>
                <a:ext cx="121" cy="66"/>
              </a:xfrm>
              <a:custGeom>
                <a:avLst/>
                <a:gdLst>
                  <a:gd name="T0" fmla="*/ 121 w 121"/>
                  <a:gd name="T1" fmla="*/ 3 h 66"/>
                  <a:gd name="T2" fmla="*/ 1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6" name="Freeform 466"/>
              <p:cNvSpPr>
                <a:spLocks/>
              </p:cNvSpPr>
              <p:nvPr/>
            </p:nvSpPr>
            <p:spPr bwMode="auto">
              <a:xfrm>
                <a:off x="3158" y="1694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7" name="Freeform 467"/>
              <p:cNvSpPr>
                <a:spLocks/>
              </p:cNvSpPr>
              <p:nvPr/>
            </p:nvSpPr>
            <p:spPr bwMode="auto">
              <a:xfrm>
                <a:off x="3155" y="1688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8" name="Freeform 468"/>
              <p:cNvSpPr>
                <a:spLocks/>
              </p:cNvSpPr>
              <p:nvPr/>
            </p:nvSpPr>
            <p:spPr bwMode="auto">
              <a:xfrm>
                <a:off x="3152" y="1682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9" name="Freeform 469"/>
              <p:cNvSpPr>
                <a:spLocks/>
              </p:cNvSpPr>
              <p:nvPr/>
            </p:nvSpPr>
            <p:spPr bwMode="auto">
              <a:xfrm>
                <a:off x="3148" y="1675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0" name="Freeform 470"/>
              <p:cNvSpPr>
                <a:spLocks/>
              </p:cNvSpPr>
              <p:nvPr/>
            </p:nvSpPr>
            <p:spPr bwMode="auto">
              <a:xfrm>
                <a:off x="3145" y="1669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1" name="Freeform 471"/>
              <p:cNvSpPr>
                <a:spLocks/>
              </p:cNvSpPr>
              <p:nvPr/>
            </p:nvSpPr>
            <p:spPr bwMode="auto">
              <a:xfrm>
                <a:off x="3142" y="1663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2" name="Freeform 472"/>
              <p:cNvSpPr>
                <a:spLocks/>
              </p:cNvSpPr>
              <p:nvPr/>
            </p:nvSpPr>
            <p:spPr bwMode="auto">
              <a:xfrm>
                <a:off x="3230" y="1656"/>
                <a:ext cx="29" cy="18"/>
              </a:xfrm>
              <a:custGeom>
                <a:avLst/>
                <a:gdLst>
                  <a:gd name="T0" fmla="*/ 29 w 29"/>
                  <a:gd name="T1" fmla="*/ 4 h 18"/>
                  <a:gd name="T2" fmla="*/ 2 w 29"/>
                  <a:gd name="T3" fmla="*/ 18 h 18"/>
                  <a:gd name="T4" fmla="*/ 0 w 29"/>
                  <a:gd name="T5" fmla="*/ 15 h 18"/>
                  <a:gd name="T6" fmla="*/ 27 w 29"/>
                  <a:gd name="T7" fmla="*/ 0 h 18"/>
                  <a:gd name="T8" fmla="*/ 29 w 2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4"/>
                    </a:moveTo>
                    <a:lnTo>
                      <a:pt x="2" y="18"/>
                    </a:lnTo>
                    <a:lnTo>
                      <a:pt x="0" y="15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3" name="Freeform 473"/>
              <p:cNvSpPr>
                <a:spLocks/>
              </p:cNvSpPr>
              <p:nvPr/>
            </p:nvSpPr>
            <p:spPr bwMode="auto">
              <a:xfrm>
                <a:off x="3212" y="1785"/>
                <a:ext cx="26" cy="28"/>
              </a:xfrm>
              <a:custGeom>
                <a:avLst/>
                <a:gdLst>
                  <a:gd name="T0" fmla="*/ 26 w 26"/>
                  <a:gd name="T1" fmla="*/ 19 h 28"/>
                  <a:gd name="T2" fmla="*/ 26 w 26"/>
                  <a:gd name="T3" fmla="*/ 11 h 28"/>
                  <a:gd name="T4" fmla="*/ 4 w 26"/>
                  <a:gd name="T5" fmla="*/ 0 h 28"/>
                  <a:gd name="T6" fmla="*/ 3 w 26"/>
                  <a:gd name="T7" fmla="*/ 28 h 28"/>
                  <a:gd name="T8" fmla="*/ 26 w 26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9"/>
                    </a:moveTo>
                    <a:cubicBezTo>
                      <a:pt x="25" y="16"/>
                      <a:pt x="25" y="13"/>
                      <a:pt x="26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9"/>
                      <a:pt x="0" y="19"/>
                      <a:pt x="3" y="28"/>
                    </a:cubicBez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4" name="Freeform 474"/>
              <p:cNvSpPr>
                <a:spLocks/>
              </p:cNvSpPr>
              <p:nvPr/>
            </p:nvSpPr>
            <p:spPr bwMode="auto">
              <a:xfrm>
                <a:off x="3218" y="1812"/>
                <a:ext cx="56" cy="39"/>
              </a:xfrm>
              <a:custGeom>
                <a:avLst/>
                <a:gdLst>
                  <a:gd name="T0" fmla="*/ 45 w 56"/>
                  <a:gd name="T1" fmla="*/ 8 h 38"/>
                  <a:gd name="T2" fmla="*/ 23 w 56"/>
                  <a:gd name="T3" fmla="*/ 0 h 38"/>
                  <a:gd name="T4" fmla="*/ 0 w 56"/>
                  <a:gd name="T5" fmla="*/ 9 h 38"/>
                  <a:gd name="T6" fmla="*/ 0 w 56"/>
                  <a:gd name="T7" fmla="*/ 9 h 38"/>
                  <a:gd name="T8" fmla="*/ 56 w 56"/>
                  <a:gd name="T9" fmla="*/ 30 h 38"/>
                  <a:gd name="T10" fmla="*/ 45 w 56"/>
                  <a:gd name="T1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8">
                    <a:moveTo>
                      <a:pt x="45" y="8"/>
                    </a:moveTo>
                    <a:cubicBezTo>
                      <a:pt x="37" y="10"/>
                      <a:pt x="28" y="7"/>
                      <a:pt x="2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1" y="30"/>
                      <a:pt x="35" y="38"/>
                      <a:pt x="56" y="30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5" name="Freeform 475"/>
              <p:cNvSpPr>
                <a:spLocks/>
              </p:cNvSpPr>
              <p:nvPr/>
            </p:nvSpPr>
            <p:spPr bwMode="auto">
              <a:xfrm>
                <a:off x="3270" y="1806"/>
                <a:ext cx="31" cy="33"/>
              </a:xfrm>
              <a:custGeom>
                <a:avLst/>
                <a:gdLst>
                  <a:gd name="T0" fmla="*/ 6 w 31"/>
                  <a:gd name="T1" fmla="*/ 0 h 32"/>
                  <a:gd name="T2" fmla="*/ 0 w 31"/>
                  <a:gd name="T3" fmla="*/ 10 h 32"/>
                  <a:gd name="T4" fmla="*/ 11 w 31"/>
                  <a:gd name="T5" fmla="*/ 32 h 32"/>
                  <a:gd name="T6" fmla="*/ 31 w 31"/>
                  <a:gd name="T7" fmla="*/ 1 h 32"/>
                  <a:gd name="T8" fmla="*/ 6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6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22" y="25"/>
                      <a:pt x="29" y="13"/>
                      <a:pt x="31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6" name="Freeform 476"/>
              <p:cNvSpPr>
                <a:spLocks/>
              </p:cNvSpPr>
              <p:nvPr/>
            </p:nvSpPr>
            <p:spPr bwMode="auto">
              <a:xfrm>
                <a:off x="3220" y="1750"/>
                <a:ext cx="81" cy="49"/>
              </a:xfrm>
              <a:custGeom>
                <a:avLst/>
                <a:gdLst>
                  <a:gd name="T0" fmla="*/ 22 w 81"/>
                  <a:gd name="T1" fmla="*/ 38 h 49"/>
                  <a:gd name="T2" fmla="*/ 28 w 81"/>
                  <a:gd name="T3" fmla="*/ 33 h 49"/>
                  <a:gd name="T4" fmla="*/ 55 w 81"/>
                  <a:gd name="T5" fmla="*/ 41 h 49"/>
                  <a:gd name="T6" fmla="*/ 57 w 81"/>
                  <a:gd name="T7" fmla="*/ 48 h 49"/>
                  <a:gd name="T8" fmla="*/ 81 w 81"/>
                  <a:gd name="T9" fmla="*/ 49 h 49"/>
                  <a:gd name="T10" fmla="*/ 76 w 81"/>
                  <a:gd name="T11" fmla="*/ 30 h 49"/>
                  <a:gd name="T12" fmla="*/ 17 w 81"/>
                  <a:gd name="T13" fmla="*/ 12 h 49"/>
                  <a:gd name="T14" fmla="*/ 0 w 81"/>
                  <a:gd name="T15" fmla="*/ 27 h 49"/>
                  <a:gd name="T16" fmla="*/ 22 w 81"/>
                  <a:gd name="T1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49">
                    <a:moveTo>
                      <a:pt x="22" y="38"/>
                    </a:moveTo>
                    <a:cubicBezTo>
                      <a:pt x="23" y="36"/>
                      <a:pt x="26" y="35"/>
                      <a:pt x="28" y="33"/>
                    </a:cubicBezTo>
                    <a:cubicBezTo>
                      <a:pt x="38" y="28"/>
                      <a:pt x="50" y="32"/>
                      <a:pt x="55" y="41"/>
                    </a:cubicBezTo>
                    <a:cubicBezTo>
                      <a:pt x="56" y="43"/>
                      <a:pt x="56" y="46"/>
                      <a:pt x="57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2"/>
                      <a:pt x="80" y="36"/>
                      <a:pt x="76" y="30"/>
                    </a:cubicBezTo>
                    <a:cubicBezTo>
                      <a:pt x="65" y="8"/>
                      <a:pt x="38" y="0"/>
                      <a:pt x="17" y="12"/>
                    </a:cubicBezTo>
                    <a:cubicBezTo>
                      <a:pt x="9" y="15"/>
                      <a:pt x="4" y="21"/>
                      <a:pt x="0" y="27"/>
                    </a:cubicBez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7" name="Freeform 477"/>
              <p:cNvSpPr>
                <a:spLocks/>
              </p:cNvSpPr>
              <p:nvPr/>
            </p:nvSpPr>
            <p:spPr bwMode="auto">
              <a:xfrm>
                <a:off x="3189" y="2677"/>
                <a:ext cx="168" cy="257"/>
              </a:xfrm>
              <a:custGeom>
                <a:avLst/>
                <a:gdLst>
                  <a:gd name="T0" fmla="*/ 132 w 167"/>
                  <a:gd name="T1" fmla="*/ 247 h 255"/>
                  <a:gd name="T2" fmla="*/ 84 w 167"/>
                  <a:gd name="T3" fmla="*/ 229 h 255"/>
                  <a:gd name="T4" fmla="*/ 9 w 167"/>
                  <a:gd name="T5" fmla="*/ 60 h 255"/>
                  <a:gd name="T6" fmla="*/ 27 w 167"/>
                  <a:gd name="T7" fmla="*/ 12 h 255"/>
                  <a:gd name="T8" fmla="*/ 36 w 167"/>
                  <a:gd name="T9" fmla="*/ 8 h 255"/>
                  <a:gd name="T10" fmla="*/ 84 w 167"/>
                  <a:gd name="T11" fmla="*/ 26 h 255"/>
                  <a:gd name="T12" fmla="*/ 159 w 167"/>
                  <a:gd name="T13" fmla="*/ 195 h 255"/>
                  <a:gd name="T14" fmla="*/ 140 w 167"/>
                  <a:gd name="T15" fmla="*/ 243 h 255"/>
                  <a:gd name="T16" fmla="*/ 132 w 167"/>
                  <a:gd name="T17" fmla="*/ 24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55">
                    <a:moveTo>
                      <a:pt x="132" y="247"/>
                    </a:moveTo>
                    <a:cubicBezTo>
                      <a:pt x="114" y="255"/>
                      <a:pt x="92" y="247"/>
                      <a:pt x="84" y="22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0" y="41"/>
                      <a:pt x="9" y="20"/>
                      <a:pt x="27" y="1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54" y="0"/>
                      <a:pt x="76" y="8"/>
                      <a:pt x="84" y="26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67" y="214"/>
                      <a:pt x="159" y="235"/>
                      <a:pt x="140" y="243"/>
                    </a:cubicBezTo>
                    <a:cubicBezTo>
                      <a:pt x="132" y="247"/>
                      <a:pt x="132" y="247"/>
                      <a:pt x="132" y="2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8" name="Freeform 478"/>
              <p:cNvSpPr>
                <a:spLocks/>
              </p:cNvSpPr>
              <p:nvPr/>
            </p:nvSpPr>
            <p:spPr bwMode="auto">
              <a:xfrm>
                <a:off x="3187" y="2433"/>
                <a:ext cx="376" cy="615"/>
              </a:xfrm>
              <a:custGeom>
                <a:avLst/>
                <a:gdLst>
                  <a:gd name="T0" fmla="*/ 105 w 374"/>
                  <a:gd name="T1" fmla="*/ 0 h 612"/>
                  <a:gd name="T2" fmla="*/ 102 w 374"/>
                  <a:gd name="T3" fmla="*/ 3 h 612"/>
                  <a:gd name="T4" fmla="*/ 0 w 374"/>
                  <a:gd name="T5" fmla="*/ 101 h 612"/>
                  <a:gd name="T6" fmla="*/ 228 w 374"/>
                  <a:gd name="T7" fmla="*/ 612 h 612"/>
                  <a:gd name="T8" fmla="*/ 374 w 374"/>
                  <a:gd name="T9" fmla="*/ 603 h 612"/>
                  <a:gd name="T10" fmla="*/ 105 w 374"/>
                  <a:gd name="T1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612">
                    <a:moveTo>
                      <a:pt x="105" y="0"/>
                    </a:moveTo>
                    <a:cubicBezTo>
                      <a:pt x="104" y="1"/>
                      <a:pt x="103" y="2"/>
                      <a:pt x="102" y="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28" y="612"/>
                      <a:pt x="228" y="612"/>
                      <a:pt x="228" y="612"/>
                    </a:cubicBezTo>
                    <a:cubicBezTo>
                      <a:pt x="374" y="603"/>
                      <a:pt x="374" y="603"/>
                      <a:pt x="374" y="603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rgbClr val="00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9" name="Freeform 479"/>
              <p:cNvSpPr>
                <a:spLocks/>
              </p:cNvSpPr>
              <p:nvPr/>
            </p:nvSpPr>
            <p:spPr bwMode="auto">
              <a:xfrm>
                <a:off x="3293" y="2429"/>
                <a:ext cx="280" cy="610"/>
              </a:xfrm>
              <a:custGeom>
                <a:avLst/>
                <a:gdLst>
                  <a:gd name="T0" fmla="*/ 268 w 279"/>
                  <a:gd name="T1" fmla="*/ 607 h 607"/>
                  <a:gd name="T2" fmla="*/ 271 w 279"/>
                  <a:gd name="T3" fmla="*/ 607 h 607"/>
                  <a:gd name="T4" fmla="*/ 277 w 279"/>
                  <a:gd name="T5" fmla="*/ 598 h 607"/>
                  <a:gd name="T6" fmla="*/ 13 w 279"/>
                  <a:gd name="T7" fmla="*/ 5 h 607"/>
                  <a:gd name="T8" fmla="*/ 0 w 279"/>
                  <a:gd name="T9" fmla="*/ 5 h 607"/>
                  <a:gd name="T10" fmla="*/ 268 w 279"/>
                  <a:gd name="T11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607">
                    <a:moveTo>
                      <a:pt x="268" y="607"/>
                    </a:moveTo>
                    <a:cubicBezTo>
                      <a:pt x="271" y="607"/>
                      <a:pt x="271" y="607"/>
                      <a:pt x="271" y="607"/>
                    </a:cubicBezTo>
                    <a:cubicBezTo>
                      <a:pt x="276" y="607"/>
                      <a:pt x="279" y="603"/>
                      <a:pt x="277" y="59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0"/>
                      <a:pt x="5" y="0"/>
                      <a:pt x="0" y="5"/>
                    </a:cubicBezTo>
                    <a:lnTo>
                      <a:pt x="268" y="607"/>
                    </a:lnTo>
                    <a:close/>
                  </a:path>
                </a:pathLst>
              </a:custGeom>
              <a:solidFill>
                <a:srgbClr val="566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0" name="Freeform 480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1" name="Freeform 481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2" name="Freeform 483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1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3" name="Freeform 484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674" name="Picture 485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" y="3039"/>
                <a:ext cx="217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" name="Freeform 489"/>
              <p:cNvSpPr>
                <a:spLocks/>
              </p:cNvSpPr>
              <p:nvPr/>
            </p:nvSpPr>
            <p:spPr bwMode="auto">
              <a:xfrm>
                <a:off x="3166" y="2534"/>
                <a:ext cx="251" cy="515"/>
              </a:xfrm>
              <a:custGeom>
                <a:avLst/>
                <a:gdLst>
                  <a:gd name="T0" fmla="*/ 21 w 249"/>
                  <a:gd name="T1" fmla="*/ 0 h 512"/>
                  <a:gd name="T2" fmla="*/ 7 w 249"/>
                  <a:gd name="T3" fmla="*/ 13 h 512"/>
                  <a:gd name="T4" fmla="*/ 3 w 249"/>
                  <a:gd name="T5" fmla="*/ 36 h 512"/>
                  <a:gd name="T6" fmla="*/ 209 w 249"/>
                  <a:gd name="T7" fmla="*/ 500 h 512"/>
                  <a:gd name="T8" fmla="*/ 229 w 249"/>
                  <a:gd name="T9" fmla="*/ 512 h 512"/>
                  <a:gd name="T10" fmla="*/ 249 w 249"/>
                  <a:gd name="T11" fmla="*/ 511 h 512"/>
                  <a:gd name="T12" fmla="*/ 21 w 249"/>
                  <a:gd name="T1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512">
                    <a:moveTo>
                      <a:pt x="2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18"/>
                      <a:pt x="0" y="29"/>
                      <a:pt x="3" y="36"/>
                    </a:cubicBezTo>
                    <a:cubicBezTo>
                      <a:pt x="209" y="500"/>
                      <a:pt x="209" y="500"/>
                      <a:pt x="209" y="500"/>
                    </a:cubicBezTo>
                    <a:cubicBezTo>
                      <a:pt x="212" y="507"/>
                      <a:pt x="221" y="512"/>
                      <a:pt x="229" y="512"/>
                    </a:cubicBezTo>
                    <a:cubicBezTo>
                      <a:pt x="249" y="511"/>
                      <a:pt x="249" y="511"/>
                      <a:pt x="249" y="51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6" name="Freeform 490"/>
              <p:cNvSpPr>
                <a:spLocks/>
              </p:cNvSpPr>
              <p:nvPr/>
            </p:nvSpPr>
            <p:spPr bwMode="auto">
              <a:xfrm>
                <a:off x="2858" y="2590"/>
                <a:ext cx="90" cy="51"/>
              </a:xfrm>
              <a:custGeom>
                <a:avLst/>
                <a:gdLst>
                  <a:gd name="T0" fmla="*/ 87 w 90"/>
                  <a:gd name="T1" fmla="*/ 51 h 51"/>
                  <a:gd name="T2" fmla="*/ 87 w 90"/>
                  <a:gd name="T3" fmla="*/ 50 h 51"/>
                  <a:gd name="T4" fmla="*/ 76 w 90"/>
                  <a:gd name="T5" fmla="*/ 38 h 51"/>
                  <a:gd name="T6" fmla="*/ 69 w 90"/>
                  <a:gd name="T7" fmla="*/ 31 h 51"/>
                  <a:gd name="T8" fmla="*/ 60 w 90"/>
                  <a:gd name="T9" fmla="*/ 27 h 51"/>
                  <a:gd name="T10" fmla="*/ 0 w 90"/>
                  <a:gd name="T11" fmla="*/ 4 h 51"/>
                  <a:gd name="T12" fmla="*/ 1 w 90"/>
                  <a:gd name="T13" fmla="*/ 0 h 51"/>
                  <a:gd name="T14" fmla="*/ 61 w 90"/>
                  <a:gd name="T15" fmla="*/ 23 h 51"/>
                  <a:gd name="T16" fmla="*/ 71 w 90"/>
                  <a:gd name="T17" fmla="*/ 28 h 51"/>
                  <a:gd name="T18" fmla="*/ 78 w 90"/>
                  <a:gd name="T19" fmla="*/ 35 h 51"/>
                  <a:gd name="T20" fmla="*/ 89 w 90"/>
                  <a:gd name="T21" fmla="*/ 48 h 51"/>
                  <a:gd name="T22" fmla="*/ 89 w 90"/>
                  <a:gd name="T23" fmla="*/ 51 h 51"/>
                  <a:gd name="T24" fmla="*/ 87 w 90"/>
                  <a:gd name="T2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51">
                    <a:moveTo>
                      <a:pt x="87" y="51"/>
                    </a:moveTo>
                    <a:cubicBezTo>
                      <a:pt x="87" y="50"/>
                      <a:pt x="87" y="50"/>
                      <a:pt x="87" y="50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4" y="35"/>
                      <a:pt x="71" y="33"/>
                      <a:pt x="69" y="31"/>
                    </a:cubicBezTo>
                    <a:cubicBezTo>
                      <a:pt x="66" y="29"/>
                      <a:pt x="63" y="28"/>
                      <a:pt x="6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5" y="25"/>
                      <a:pt x="68" y="26"/>
                      <a:pt x="71" y="28"/>
                    </a:cubicBezTo>
                    <a:cubicBezTo>
                      <a:pt x="73" y="30"/>
                      <a:pt x="76" y="33"/>
                      <a:pt x="78" y="35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90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7" y="51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7" name="Freeform 491"/>
              <p:cNvSpPr>
                <a:spLocks/>
              </p:cNvSpPr>
              <p:nvPr/>
            </p:nvSpPr>
            <p:spPr bwMode="auto">
              <a:xfrm>
                <a:off x="2850" y="2599"/>
                <a:ext cx="99" cy="29"/>
              </a:xfrm>
              <a:custGeom>
                <a:avLst/>
                <a:gdLst>
                  <a:gd name="T0" fmla="*/ 1 w 99"/>
                  <a:gd name="T1" fmla="*/ 6 h 29"/>
                  <a:gd name="T2" fmla="*/ 2 w 99"/>
                  <a:gd name="T3" fmla="*/ 6 h 29"/>
                  <a:gd name="T4" fmla="*/ 19 w 99"/>
                  <a:gd name="T5" fmla="*/ 4 h 29"/>
                  <a:gd name="T6" fmla="*/ 28 w 99"/>
                  <a:gd name="T7" fmla="*/ 4 h 29"/>
                  <a:gd name="T8" fmla="*/ 38 w 99"/>
                  <a:gd name="T9" fmla="*/ 6 h 29"/>
                  <a:gd name="T10" fmla="*/ 98 w 99"/>
                  <a:gd name="T11" fmla="*/ 29 h 29"/>
                  <a:gd name="T12" fmla="*/ 99 w 99"/>
                  <a:gd name="T13" fmla="*/ 26 h 29"/>
                  <a:gd name="T14" fmla="*/ 39 w 99"/>
                  <a:gd name="T15" fmla="*/ 3 h 29"/>
                  <a:gd name="T16" fmla="*/ 29 w 99"/>
                  <a:gd name="T17" fmla="*/ 0 h 29"/>
                  <a:gd name="T18" fmla="*/ 18 w 99"/>
                  <a:gd name="T19" fmla="*/ 0 h 29"/>
                  <a:gd name="T20" fmla="*/ 2 w 99"/>
                  <a:gd name="T21" fmla="*/ 2 h 29"/>
                  <a:gd name="T22" fmla="*/ 0 w 99"/>
                  <a:gd name="T23" fmla="*/ 4 h 29"/>
                  <a:gd name="T24" fmla="*/ 1 w 99"/>
                  <a:gd name="T25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29">
                    <a:moveTo>
                      <a:pt x="1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2" y="3"/>
                      <a:pt x="25" y="3"/>
                      <a:pt x="28" y="4"/>
                    </a:cubicBezTo>
                    <a:cubicBezTo>
                      <a:pt x="32" y="4"/>
                      <a:pt x="35" y="5"/>
                      <a:pt x="38" y="6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2"/>
                      <a:pt x="32" y="1"/>
                      <a:pt x="29" y="0"/>
                    </a:cubicBezTo>
                    <a:cubicBezTo>
                      <a:pt x="25" y="0"/>
                      <a:pt x="22" y="0"/>
                      <a:pt x="18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8" name="Freeform 492"/>
              <p:cNvSpPr>
                <a:spLocks/>
              </p:cNvSpPr>
              <p:nvPr/>
            </p:nvSpPr>
            <p:spPr bwMode="auto">
              <a:xfrm>
                <a:off x="2896" y="2601"/>
                <a:ext cx="16" cy="12"/>
              </a:xfrm>
              <a:custGeom>
                <a:avLst/>
                <a:gdLst>
                  <a:gd name="T0" fmla="*/ 3 w 16"/>
                  <a:gd name="T1" fmla="*/ 8 h 12"/>
                  <a:gd name="T2" fmla="*/ 3 w 16"/>
                  <a:gd name="T3" fmla="*/ 8 h 12"/>
                  <a:gd name="T4" fmla="*/ 9 w 16"/>
                  <a:gd name="T5" fmla="*/ 5 h 12"/>
                  <a:gd name="T6" fmla="*/ 11 w 16"/>
                  <a:gd name="T7" fmla="*/ 11 h 12"/>
                  <a:gd name="T8" fmla="*/ 15 w 16"/>
                  <a:gd name="T9" fmla="*/ 12 h 12"/>
                  <a:gd name="T10" fmla="*/ 10 w 16"/>
                  <a:gd name="T11" fmla="*/ 2 h 12"/>
                  <a:gd name="T12" fmla="*/ 0 w 16"/>
                  <a:gd name="T13" fmla="*/ 6 h 12"/>
                  <a:gd name="T14" fmla="*/ 3 w 16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5"/>
                      <a:pt x="6" y="4"/>
                      <a:pt x="9" y="5"/>
                    </a:cubicBezTo>
                    <a:cubicBezTo>
                      <a:pt x="11" y="6"/>
                      <a:pt x="12" y="9"/>
                      <a:pt x="11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8"/>
                      <a:pt x="14" y="3"/>
                      <a:pt x="10" y="2"/>
                    </a:cubicBezTo>
                    <a:cubicBezTo>
                      <a:pt x="6" y="0"/>
                      <a:pt x="1" y="2"/>
                      <a:pt x="0" y="6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0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9" name="Freeform 493"/>
              <p:cNvSpPr>
                <a:spLocks/>
              </p:cNvSpPr>
              <p:nvPr/>
            </p:nvSpPr>
            <p:spPr bwMode="auto">
              <a:xfrm>
                <a:off x="2858" y="2582"/>
                <a:ext cx="41" cy="36"/>
              </a:xfrm>
              <a:custGeom>
                <a:avLst/>
                <a:gdLst>
                  <a:gd name="T0" fmla="*/ 36 w 41"/>
                  <a:gd name="T1" fmla="*/ 30 h 36"/>
                  <a:gd name="T2" fmla="*/ 27 w 41"/>
                  <a:gd name="T3" fmla="*/ 34 h 36"/>
                  <a:gd name="T4" fmla="*/ 5 w 41"/>
                  <a:gd name="T5" fmla="*/ 26 h 36"/>
                  <a:gd name="T6" fmla="*/ 1 w 41"/>
                  <a:gd name="T7" fmla="*/ 17 h 36"/>
                  <a:gd name="T8" fmla="*/ 6 w 41"/>
                  <a:gd name="T9" fmla="*/ 6 h 36"/>
                  <a:gd name="T10" fmla="*/ 14 w 41"/>
                  <a:gd name="T11" fmla="*/ 2 h 36"/>
                  <a:gd name="T12" fmla="*/ 36 w 41"/>
                  <a:gd name="T13" fmla="*/ 10 h 36"/>
                  <a:gd name="T14" fmla="*/ 40 w 41"/>
                  <a:gd name="T15" fmla="*/ 19 h 36"/>
                  <a:gd name="T16" fmla="*/ 36 w 41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36" y="30"/>
                    </a:moveTo>
                    <a:cubicBezTo>
                      <a:pt x="34" y="34"/>
                      <a:pt x="30" y="36"/>
                      <a:pt x="27" y="3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5"/>
                      <a:pt x="0" y="21"/>
                      <a:pt x="1" y="1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11"/>
                      <a:pt x="41" y="15"/>
                      <a:pt x="40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0" name="Freeform 494"/>
              <p:cNvSpPr>
                <a:spLocks/>
              </p:cNvSpPr>
              <p:nvPr/>
            </p:nvSpPr>
            <p:spPr bwMode="auto">
              <a:xfrm>
                <a:off x="2873" y="2587"/>
                <a:ext cx="26" cy="31"/>
              </a:xfrm>
              <a:custGeom>
                <a:avLst/>
                <a:gdLst>
                  <a:gd name="T0" fmla="*/ 21 w 26"/>
                  <a:gd name="T1" fmla="*/ 5 h 31"/>
                  <a:gd name="T2" fmla="*/ 9 w 26"/>
                  <a:gd name="T3" fmla="*/ 0 h 31"/>
                  <a:gd name="T4" fmla="*/ 0 w 26"/>
                  <a:gd name="T5" fmla="*/ 25 h 31"/>
                  <a:gd name="T6" fmla="*/ 12 w 26"/>
                  <a:gd name="T7" fmla="*/ 29 h 31"/>
                  <a:gd name="T8" fmla="*/ 21 w 26"/>
                  <a:gd name="T9" fmla="*/ 25 h 31"/>
                  <a:gd name="T10" fmla="*/ 25 w 26"/>
                  <a:gd name="T11" fmla="*/ 14 h 31"/>
                  <a:gd name="T12" fmla="*/ 21 w 26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21" y="5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31"/>
                      <a:pt x="19" y="29"/>
                      <a:pt x="21" y="2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0"/>
                      <a:pt x="25" y="6"/>
                      <a:pt x="21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1" name="Freeform 495"/>
              <p:cNvSpPr>
                <a:spLocks/>
              </p:cNvSpPr>
              <p:nvPr/>
            </p:nvSpPr>
            <p:spPr bwMode="auto">
              <a:xfrm>
                <a:off x="2907" y="2601"/>
                <a:ext cx="42" cy="36"/>
              </a:xfrm>
              <a:custGeom>
                <a:avLst/>
                <a:gdLst>
                  <a:gd name="T0" fmla="*/ 36 w 42"/>
                  <a:gd name="T1" fmla="*/ 30 h 36"/>
                  <a:gd name="T2" fmla="*/ 27 w 42"/>
                  <a:gd name="T3" fmla="*/ 34 h 36"/>
                  <a:gd name="T4" fmla="*/ 6 w 42"/>
                  <a:gd name="T5" fmla="*/ 26 h 36"/>
                  <a:gd name="T6" fmla="*/ 2 w 42"/>
                  <a:gd name="T7" fmla="*/ 17 h 36"/>
                  <a:gd name="T8" fmla="*/ 6 w 42"/>
                  <a:gd name="T9" fmla="*/ 5 h 36"/>
                  <a:gd name="T10" fmla="*/ 15 w 42"/>
                  <a:gd name="T11" fmla="*/ 2 h 36"/>
                  <a:gd name="T12" fmla="*/ 37 w 42"/>
                  <a:gd name="T13" fmla="*/ 10 h 36"/>
                  <a:gd name="T14" fmla="*/ 41 w 42"/>
                  <a:gd name="T15" fmla="*/ 19 h 36"/>
                  <a:gd name="T16" fmla="*/ 36 w 42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6">
                    <a:moveTo>
                      <a:pt x="36" y="30"/>
                    </a:moveTo>
                    <a:cubicBezTo>
                      <a:pt x="35" y="34"/>
                      <a:pt x="31" y="36"/>
                      <a:pt x="27" y="3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2" y="25"/>
                      <a:pt x="0" y="21"/>
                      <a:pt x="2" y="1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40" y="11"/>
                      <a:pt x="42" y="15"/>
                      <a:pt x="41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2" name="Freeform 496"/>
              <p:cNvSpPr>
                <a:spLocks/>
              </p:cNvSpPr>
              <p:nvPr/>
            </p:nvSpPr>
            <p:spPr bwMode="auto">
              <a:xfrm>
                <a:off x="2922" y="2606"/>
                <a:ext cx="27" cy="31"/>
              </a:xfrm>
              <a:custGeom>
                <a:avLst/>
                <a:gdLst>
                  <a:gd name="T0" fmla="*/ 22 w 27"/>
                  <a:gd name="T1" fmla="*/ 5 h 31"/>
                  <a:gd name="T2" fmla="*/ 10 w 27"/>
                  <a:gd name="T3" fmla="*/ 0 h 31"/>
                  <a:gd name="T4" fmla="*/ 0 w 27"/>
                  <a:gd name="T5" fmla="*/ 25 h 31"/>
                  <a:gd name="T6" fmla="*/ 12 w 27"/>
                  <a:gd name="T7" fmla="*/ 29 h 31"/>
                  <a:gd name="T8" fmla="*/ 21 w 27"/>
                  <a:gd name="T9" fmla="*/ 25 h 31"/>
                  <a:gd name="T10" fmla="*/ 26 w 27"/>
                  <a:gd name="T11" fmla="*/ 14 h 31"/>
                  <a:gd name="T12" fmla="*/ 22 w 27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2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1"/>
                      <a:pt x="20" y="29"/>
                      <a:pt x="21" y="2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0"/>
                      <a:pt x="25" y="6"/>
                      <a:pt x="22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3" name="Freeform 497"/>
              <p:cNvSpPr>
                <a:spLocks noEditPoints="1"/>
              </p:cNvSpPr>
              <p:nvPr/>
            </p:nvSpPr>
            <p:spPr bwMode="auto">
              <a:xfrm>
                <a:off x="2854" y="2578"/>
                <a:ext cx="50" cy="44"/>
              </a:xfrm>
              <a:custGeom>
                <a:avLst/>
                <a:gdLst>
                  <a:gd name="T0" fmla="*/ 43 w 50"/>
                  <a:gd name="T1" fmla="*/ 11 h 44"/>
                  <a:gd name="T2" fmla="*/ 18 w 50"/>
                  <a:gd name="T3" fmla="*/ 2 h 44"/>
                  <a:gd name="T4" fmla="*/ 7 w 50"/>
                  <a:gd name="T5" fmla="*/ 7 h 44"/>
                  <a:gd name="T6" fmla="*/ 1 w 50"/>
                  <a:gd name="T7" fmla="*/ 22 h 44"/>
                  <a:gd name="T8" fmla="*/ 6 w 50"/>
                  <a:gd name="T9" fmla="*/ 33 h 44"/>
                  <a:gd name="T10" fmla="*/ 31 w 50"/>
                  <a:gd name="T11" fmla="*/ 42 h 44"/>
                  <a:gd name="T12" fmla="*/ 42 w 50"/>
                  <a:gd name="T13" fmla="*/ 37 h 44"/>
                  <a:gd name="T14" fmla="*/ 48 w 50"/>
                  <a:gd name="T15" fmla="*/ 22 h 44"/>
                  <a:gd name="T16" fmla="*/ 43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9 w 50"/>
                  <a:gd name="T23" fmla="*/ 30 h 44"/>
                  <a:gd name="T24" fmla="*/ 5 w 50"/>
                  <a:gd name="T25" fmla="*/ 21 h 44"/>
                  <a:gd name="T26" fmla="*/ 10 w 50"/>
                  <a:gd name="T27" fmla="*/ 10 h 44"/>
                  <a:gd name="T28" fmla="*/ 18 w 50"/>
                  <a:gd name="T29" fmla="*/ 6 h 44"/>
                  <a:gd name="T30" fmla="*/ 40 w 50"/>
                  <a:gd name="T31" fmla="*/ 14 h 44"/>
                  <a:gd name="T32" fmla="*/ 44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3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7" y="7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6"/>
                      <a:pt x="2" y="31"/>
                      <a:pt x="6" y="3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6" y="44"/>
                      <a:pt x="41" y="42"/>
                      <a:pt x="42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3" y="11"/>
                    </a:cubicBezTo>
                    <a:close/>
                    <a:moveTo>
                      <a:pt x="40" y="34"/>
                    </a:moveTo>
                    <a:cubicBezTo>
                      <a:pt x="38" y="38"/>
                      <a:pt x="34" y="40"/>
                      <a:pt x="31" y="3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29"/>
                      <a:pt x="4" y="25"/>
                      <a:pt x="5" y="2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6"/>
                      <a:pt x="15" y="4"/>
                      <a:pt x="18" y="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4" y="15"/>
                      <a:pt x="45" y="19"/>
                      <a:pt x="44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4" name="Freeform 498"/>
              <p:cNvSpPr>
                <a:spLocks noEditPoints="1"/>
              </p:cNvSpPr>
              <p:nvPr/>
            </p:nvSpPr>
            <p:spPr bwMode="auto">
              <a:xfrm>
                <a:off x="2903" y="2597"/>
                <a:ext cx="50" cy="44"/>
              </a:xfrm>
              <a:custGeom>
                <a:avLst/>
                <a:gdLst>
                  <a:gd name="T0" fmla="*/ 44 w 50"/>
                  <a:gd name="T1" fmla="*/ 11 h 44"/>
                  <a:gd name="T2" fmla="*/ 18 w 50"/>
                  <a:gd name="T3" fmla="*/ 2 h 44"/>
                  <a:gd name="T4" fmla="*/ 8 w 50"/>
                  <a:gd name="T5" fmla="*/ 7 h 44"/>
                  <a:gd name="T6" fmla="*/ 2 w 50"/>
                  <a:gd name="T7" fmla="*/ 22 h 44"/>
                  <a:gd name="T8" fmla="*/ 7 w 50"/>
                  <a:gd name="T9" fmla="*/ 33 h 44"/>
                  <a:gd name="T10" fmla="*/ 32 w 50"/>
                  <a:gd name="T11" fmla="*/ 42 h 44"/>
                  <a:gd name="T12" fmla="*/ 43 w 50"/>
                  <a:gd name="T13" fmla="*/ 37 h 44"/>
                  <a:gd name="T14" fmla="*/ 48 w 50"/>
                  <a:gd name="T15" fmla="*/ 22 h 44"/>
                  <a:gd name="T16" fmla="*/ 44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10 w 50"/>
                  <a:gd name="T23" fmla="*/ 30 h 44"/>
                  <a:gd name="T24" fmla="*/ 6 w 50"/>
                  <a:gd name="T25" fmla="*/ 21 h 44"/>
                  <a:gd name="T26" fmla="*/ 10 w 50"/>
                  <a:gd name="T27" fmla="*/ 9 h 44"/>
                  <a:gd name="T28" fmla="*/ 19 w 50"/>
                  <a:gd name="T29" fmla="*/ 6 h 44"/>
                  <a:gd name="T30" fmla="*/ 41 w 50"/>
                  <a:gd name="T31" fmla="*/ 14 h 44"/>
                  <a:gd name="T32" fmla="*/ 45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4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8" y="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6"/>
                      <a:pt x="2" y="31"/>
                      <a:pt x="7" y="33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6" y="44"/>
                      <a:pt x="41" y="42"/>
                      <a:pt x="43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4" y="11"/>
                    </a:cubicBezTo>
                    <a:close/>
                    <a:moveTo>
                      <a:pt x="40" y="34"/>
                    </a:moveTo>
                    <a:cubicBezTo>
                      <a:pt x="39" y="38"/>
                      <a:pt x="35" y="40"/>
                      <a:pt x="31" y="3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29"/>
                      <a:pt x="4" y="25"/>
                      <a:pt x="6" y="2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6"/>
                      <a:pt x="15" y="4"/>
                      <a:pt x="19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15"/>
                      <a:pt x="46" y="19"/>
                      <a:pt x="45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5" name="Freeform 499"/>
              <p:cNvSpPr>
                <a:spLocks/>
              </p:cNvSpPr>
              <p:nvPr/>
            </p:nvSpPr>
            <p:spPr bwMode="auto">
              <a:xfrm>
                <a:off x="3278" y="3145"/>
                <a:ext cx="112" cy="88"/>
              </a:xfrm>
              <a:custGeom>
                <a:avLst/>
                <a:gdLst>
                  <a:gd name="T0" fmla="*/ 109 w 111"/>
                  <a:gd name="T1" fmla="*/ 53 h 88"/>
                  <a:gd name="T2" fmla="*/ 95 w 111"/>
                  <a:gd name="T3" fmla="*/ 80 h 88"/>
                  <a:gd name="T4" fmla="*/ 81 w 111"/>
                  <a:gd name="T5" fmla="*/ 85 h 88"/>
                  <a:gd name="T6" fmla="*/ 8 w 111"/>
                  <a:gd name="T7" fmla="*/ 48 h 88"/>
                  <a:gd name="T8" fmla="*/ 3 w 111"/>
                  <a:gd name="T9" fmla="*/ 34 h 88"/>
                  <a:gd name="T10" fmla="*/ 17 w 111"/>
                  <a:gd name="T11" fmla="*/ 7 h 88"/>
                  <a:gd name="T12" fmla="*/ 31 w 111"/>
                  <a:gd name="T13" fmla="*/ 2 h 88"/>
                  <a:gd name="T14" fmla="*/ 104 w 111"/>
                  <a:gd name="T15" fmla="*/ 39 h 88"/>
                  <a:gd name="T16" fmla="*/ 109 w 111"/>
                  <a:gd name="T17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88">
                    <a:moveTo>
                      <a:pt x="109" y="53"/>
                    </a:moveTo>
                    <a:cubicBezTo>
                      <a:pt x="95" y="80"/>
                      <a:pt x="95" y="80"/>
                      <a:pt x="95" y="80"/>
                    </a:cubicBezTo>
                    <a:cubicBezTo>
                      <a:pt x="93" y="85"/>
                      <a:pt x="86" y="88"/>
                      <a:pt x="81" y="8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3" y="46"/>
                      <a:pt x="0" y="40"/>
                      <a:pt x="3" y="3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2"/>
                      <a:pt x="25" y="0"/>
                      <a:pt x="31" y="2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9" y="41"/>
                      <a:pt x="111" y="48"/>
                      <a:pt x="1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6" name="Freeform 500"/>
              <p:cNvSpPr>
                <a:spLocks/>
              </p:cNvSpPr>
              <p:nvPr/>
            </p:nvSpPr>
            <p:spPr bwMode="auto">
              <a:xfrm>
                <a:off x="3291" y="3152"/>
                <a:ext cx="89" cy="74"/>
              </a:xfrm>
              <a:custGeom>
                <a:avLst/>
                <a:gdLst>
                  <a:gd name="T0" fmla="*/ 89 w 89"/>
                  <a:gd name="T1" fmla="*/ 35 h 74"/>
                  <a:gd name="T2" fmla="*/ 70 w 89"/>
                  <a:gd name="T3" fmla="*/ 74 h 74"/>
                  <a:gd name="T4" fmla="*/ 0 w 89"/>
                  <a:gd name="T5" fmla="*/ 40 h 74"/>
                  <a:gd name="T6" fmla="*/ 19 w 89"/>
                  <a:gd name="T7" fmla="*/ 0 h 74"/>
                  <a:gd name="T8" fmla="*/ 89 w 89"/>
                  <a:gd name="T9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4">
                    <a:moveTo>
                      <a:pt x="89" y="35"/>
                    </a:moveTo>
                    <a:lnTo>
                      <a:pt x="70" y="74"/>
                    </a:lnTo>
                    <a:lnTo>
                      <a:pt x="0" y="40"/>
                    </a:lnTo>
                    <a:lnTo>
                      <a:pt x="19" y="0"/>
                    </a:lnTo>
                    <a:lnTo>
                      <a:pt x="8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7" name="Freeform 501"/>
              <p:cNvSpPr>
                <a:spLocks/>
              </p:cNvSpPr>
              <p:nvPr/>
            </p:nvSpPr>
            <p:spPr bwMode="auto">
              <a:xfrm>
                <a:off x="3370" y="3199"/>
                <a:ext cx="11" cy="20"/>
              </a:xfrm>
              <a:custGeom>
                <a:avLst/>
                <a:gdLst>
                  <a:gd name="T0" fmla="*/ 9 w 11"/>
                  <a:gd name="T1" fmla="*/ 1 h 20"/>
                  <a:gd name="T2" fmla="*/ 0 w 11"/>
                  <a:gd name="T3" fmla="*/ 19 h 20"/>
                  <a:gd name="T4" fmla="*/ 1 w 11"/>
                  <a:gd name="T5" fmla="*/ 20 h 20"/>
                  <a:gd name="T6" fmla="*/ 2 w 11"/>
                  <a:gd name="T7" fmla="*/ 20 h 20"/>
                  <a:gd name="T8" fmla="*/ 11 w 11"/>
                  <a:gd name="T9" fmla="*/ 2 h 20"/>
                  <a:gd name="T10" fmla="*/ 11 w 11"/>
                  <a:gd name="T11" fmla="*/ 1 h 20"/>
                  <a:gd name="T12" fmla="*/ 9 w 11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0">
                    <a:moveTo>
                      <a:pt x="9" y="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8" name="Freeform 502"/>
              <p:cNvSpPr>
                <a:spLocks/>
              </p:cNvSpPr>
              <p:nvPr/>
            </p:nvSpPr>
            <p:spPr bwMode="auto">
              <a:xfrm>
                <a:off x="3291" y="3187"/>
                <a:ext cx="89" cy="39"/>
              </a:xfrm>
              <a:custGeom>
                <a:avLst/>
                <a:gdLst>
                  <a:gd name="T0" fmla="*/ 89 w 89"/>
                  <a:gd name="T1" fmla="*/ 0 h 39"/>
                  <a:gd name="T2" fmla="*/ 0 w 89"/>
                  <a:gd name="T3" fmla="*/ 5 h 39"/>
                  <a:gd name="T4" fmla="*/ 70 w 89"/>
                  <a:gd name="T5" fmla="*/ 39 h 39"/>
                  <a:gd name="T6" fmla="*/ 89 w 89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39">
                    <a:moveTo>
                      <a:pt x="89" y="0"/>
                    </a:moveTo>
                    <a:lnTo>
                      <a:pt x="0" y="5"/>
                    </a:lnTo>
                    <a:lnTo>
                      <a:pt x="70" y="3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9" name="Freeform 503"/>
              <p:cNvSpPr>
                <a:spLocks/>
              </p:cNvSpPr>
              <p:nvPr/>
            </p:nvSpPr>
            <p:spPr bwMode="auto">
              <a:xfrm>
                <a:off x="3285" y="3152"/>
                <a:ext cx="18" cy="34"/>
              </a:xfrm>
              <a:custGeom>
                <a:avLst/>
                <a:gdLst>
                  <a:gd name="T0" fmla="*/ 15 w 18"/>
                  <a:gd name="T1" fmla="*/ 1 h 34"/>
                  <a:gd name="T2" fmla="*/ 0 w 18"/>
                  <a:gd name="T3" fmla="*/ 31 h 34"/>
                  <a:gd name="T4" fmla="*/ 1 w 18"/>
                  <a:gd name="T5" fmla="*/ 33 h 34"/>
                  <a:gd name="T6" fmla="*/ 3 w 18"/>
                  <a:gd name="T7" fmla="*/ 33 h 34"/>
                  <a:gd name="T8" fmla="*/ 18 w 18"/>
                  <a:gd name="T9" fmla="*/ 3 h 34"/>
                  <a:gd name="T10" fmla="*/ 17 w 18"/>
                  <a:gd name="T11" fmla="*/ 1 h 34"/>
                  <a:gd name="T12" fmla="*/ 15 w 18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4">
                    <a:moveTo>
                      <a:pt x="15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3"/>
                      <a:pt x="1" y="33"/>
                    </a:cubicBezTo>
                    <a:cubicBezTo>
                      <a:pt x="2" y="34"/>
                      <a:pt x="3" y="33"/>
                      <a:pt x="3" y="3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0" name="Freeform 504"/>
              <p:cNvSpPr>
                <a:spLocks/>
              </p:cNvSpPr>
              <p:nvPr/>
            </p:nvSpPr>
            <p:spPr bwMode="auto">
              <a:xfrm>
                <a:off x="3287" y="3162"/>
                <a:ext cx="14" cy="14"/>
              </a:xfrm>
              <a:custGeom>
                <a:avLst/>
                <a:gdLst>
                  <a:gd name="T0" fmla="*/ 12 w 14"/>
                  <a:gd name="T1" fmla="*/ 10 h 14"/>
                  <a:gd name="T2" fmla="*/ 4 w 14"/>
                  <a:gd name="T3" fmla="*/ 12 h 14"/>
                  <a:gd name="T4" fmla="*/ 2 w 14"/>
                  <a:gd name="T5" fmla="*/ 4 h 14"/>
                  <a:gd name="T6" fmla="*/ 10 w 14"/>
                  <a:gd name="T7" fmla="*/ 2 h 14"/>
                  <a:gd name="T8" fmla="*/ 12 w 14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2" y="10"/>
                    </a:moveTo>
                    <a:cubicBezTo>
                      <a:pt x="11" y="12"/>
                      <a:pt x="7" y="14"/>
                      <a:pt x="4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3" y="3"/>
                      <a:pt x="14" y="7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1" name="Freeform 505"/>
              <p:cNvSpPr>
                <a:spLocks/>
              </p:cNvSpPr>
              <p:nvPr/>
            </p:nvSpPr>
            <p:spPr bwMode="auto">
              <a:xfrm>
                <a:off x="3289" y="3164"/>
                <a:ext cx="10" cy="1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1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2" name="Freeform 506"/>
              <p:cNvSpPr>
                <a:spLocks/>
              </p:cNvSpPr>
              <p:nvPr/>
            </p:nvSpPr>
            <p:spPr bwMode="auto">
              <a:xfrm>
                <a:off x="3892" y="2899"/>
                <a:ext cx="262" cy="264"/>
              </a:xfrm>
              <a:custGeom>
                <a:avLst/>
                <a:gdLst>
                  <a:gd name="T0" fmla="*/ 0 w 262"/>
                  <a:gd name="T1" fmla="*/ 108 h 264"/>
                  <a:gd name="T2" fmla="*/ 111 w 262"/>
                  <a:gd name="T3" fmla="*/ 0 h 264"/>
                  <a:gd name="T4" fmla="*/ 262 w 262"/>
                  <a:gd name="T5" fmla="*/ 156 h 264"/>
                  <a:gd name="T6" fmla="*/ 153 w 262"/>
                  <a:gd name="T7" fmla="*/ 264 h 264"/>
                  <a:gd name="T8" fmla="*/ 0 w 262"/>
                  <a:gd name="T9" fmla="*/ 10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4">
                    <a:moveTo>
                      <a:pt x="0" y="108"/>
                    </a:moveTo>
                    <a:lnTo>
                      <a:pt x="111" y="0"/>
                    </a:lnTo>
                    <a:lnTo>
                      <a:pt x="262" y="156"/>
                    </a:lnTo>
                    <a:lnTo>
                      <a:pt x="153" y="26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3" name="Freeform 507"/>
              <p:cNvSpPr>
                <a:spLocks/>
              </p:cNvSpPr>
              <p:nvPr/>
            </p:nvSpPr>
            <p:spPr bwMode="auto">
              <a:xfrm>
                <a:off x="3937" y="2944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4 w 56"/>
                  <a:gd name="T3" fmla="*/ 0 h 55"/>
                  <a:gd name="T4" fmla="*/ 56 w 56"/>
                  <a:gd name="T5" fmla="*/ 3 h 55"/>
                  <a:gd name="T6" fmla="*/ 2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4" y="0"/>
                    </a:lnTo>
                    <a:lnTo>
                      <a:pt x="56" y="3"/>
                    </a:lnTo>
                    <a:lnTo>
                      <a:pt x="2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4" name="Freeform 508"/>
              <p:cNvSpPr>
                <a:spLocks/>
              </p:cNvSpPr>
              <p:nvPr/>
            </p:nvSpPr>
            <p:spPr bwMode="auto">
              <a:xfrm>
                <a:off x="3925" y="293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5" name="Freeform 509"/>
              <p:cNvSpPr>
                <a:spLocks/>
              </p:cNvSpPr>
              <p:nvPr/>
            </p:nvSpPr>
            <p:spPr bwMode="auto">
              <a:xfrm>
                <a:off x="3930" y="2938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6" name="Freeform 510"/>
              <p:cNvSpPr>
                <a:spLocks/>
              </p:cNvSpPr>
              <p:nvPr/>
            </p:nvSpPr>
            <p:spPr bwMode="auto">
              <a:xfrm>
                <a:off x="3935" y="2943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7" name="Freeform 511"/>
              <p:cNvSpPr>
                <a:spLocks/>
              </p:cNvSpPr>
              <p:nvPr/>
            </p:nvSpPr>
            <p:spPr bwMode="auto">
              <a:xfrm>
                <a:off x="3939" y="2948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8" name="Freeform 512"/>
              <p:cNvSpPr>
                <a:spLocks/>
              </p:cNvSpPr>
              <p:nvPr/>
            </p:nvSpPr>
            <p:spPr bwMode="auto">
              <a:xfrm>
                <a:off x="3944" y="2953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9" name="Freeform 513"/>
              <p:cNvSpPr>
                <a:spLocks/>
              </p:cNvSpPr>
              <p:nvPr/>
            </p:nvSpPr>
            <p:spPr bwMode="auto">
              <a:xfrm>
                <a:off x="3949" y="2957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0" name="Freeform 514"/>
              <p:cNvSpPr>
                <a:spLocks/>
              </p:cNvSpPr>
              <p:nvPr/>
            </p:nvSpPr>
            <p:spPr bwMode="auto">
              <a:xfrm>
                <a:off x="3953" y="2962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1" name="Freeform 515"/>
              <p:cNvSpPr>
                <a:spLocks/>
              </p:cNvSpPr>
              <p:nvPr/>
            </p:nvSpPr>
            <p:spPr bwMode="auto">
              <a:xfrm>
                <a:off x="3958" y="2967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2" name="Freeform 516"/>
              <p:cNvSpPr>
                <a:spLocks/>
              </p:cNvSpPr>
              <p:nvPr/>
            </p:nvSpPr>
            <p:spPr bwMode="auto">
              <a:xfrm>
                <a:off x="3963" y="3015"/>
                <a:ext cx="48" cy="47"/>
              </a:xfrm>
              <a:custGeom>
                <a:avLst/>
                <a:gdLst>
                  <a:gd name="T0" fmla="*/ 0 w 48"/>
                  <a:gd name="T1" fmla="*/ 44 h 47"/>
                  <a:gd name="T2" fmla="*/ 45 w 48"/>
                  <a:gd name="T3" fmla="*/ 0 h 47"/>
                  <a:gd name="T4" fmla="*/ 48 w 48"/>
                  <a:gd name="T5" fmla="*/ 3 h 47"/>
                  <a:gd name="T6" fmla="*/ 2 w 48"/>
                  <a:gd name="T7" fmla="*/ 47 h 47"/>
                  <a:gd name="T8" fmla="*/ 0 w 48"/>
                  <a:gd name="T9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44"/>
                    </a:moveTo>
                    <a:lnTo>
                      <a:pt x="45" y="0"/>
                    </a:lnTo>
                    <a:lnTo>
                      <a:pt x="48" y="3"/>
                    </a:lnTo>
                    <a:lnTo>
                      <a:pt x="2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3" name="Freeform 517"/>
              <p:cNvSpPr>
                <a:spLocks/>
              </p:cNvSpPr>
              <p:nvPr/>
            </p:nvSpPr>
            <p:spPr bwMode="auto">
              <a:xfrm>
                <a:off x="4049" y="2991"/>
                <a:ext cx="36" cy="36"/>
              </a:xfrm>
              <a:custGeom>
                <a:avLst/>
                <a:gdLst>
                  <a:gd name="T0" fmla="*/ 7 w 36"/>
                  <a:gd name="T1" fmla="*/ 7 h 36"/>
                  <a:gd name="T2" fmla="*/ 29 w 36"/>
                  <a:gd name="T3" fmla="*/ 7 h 36"/>
                  <a:gd name="T4" fmla="*/ 29 w 36"/>
                  <a:gd name="T5" fmla="*/ 30 h 36"/>
                  <a:gd name="T6" fmla="*/ 6 w 36"/>
                  <a:gd name="T7" fmla="*/ 29 h 36"/>
                  <a:gd name="T8" fmla="*/ 7 w 36"/>
                  <a:gd name="T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7" y="7"/>
                    </a:moveTo>
                    <a:cubicBezTo>
                      <a:pt x="13" y="0"/>
                      <a:pt x="23" y="0"/>
                      <a:pt x="29" y="7"/>
                    </a:cubicBezTo>
                    <a:cubicBezTo>
                      <a:pt x="36" y="13"/>
                      <a:pt x="36" y="23"/>
                      <a:pt x="29" y="30"/>
                    </a:cubicBezTo>
                    <a:cubicBezTo>
                      <a:pt x="23" y="36"/>
                      <a:pt x="13" y="36"/>
                      <a:pt x="6" y="29"/>
                    </a:cubicBezTo>
                    <a:cubicBezTo>
                      <a:pt x="0" y="23"/>
                      <a:pt x="0" y="13"/>
                      <a:pt x="7" y="7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4" name="Freeform 518"/>
              <p:cNvSpPr>
                <a:spLocks/>
              </p:cNvSpPr>
              <p:nvPr/>
            </p:nvSpPr>
            <p:spPr bwMode="auto">
              <a:xfrm>
                <a:off x="4062" y="3009"/>
                <a:ext cx="8" cy="17"/>
              </a:xfrm>
              <a:custGeom>
                <a:avLst/>
                <a:gdLst>
                  <a:gd name="T0" fmla="*/ 8 w 8"/>
                  <a:gd name="T1" fmla="*/ 16 h 17"/>
                  <a:gd name="T2" fmla="*/ 0 w 8"/>
                  <a:gd name="T3" fmla="*/ 16 h 17"/>
                  <a:gd name="T4" fmla="*/ 5 w 8"/>
                  <a:gd name="T5" fmla="*/ 0 h 17"/>
                  <a:gd name="T6" fmla="*/ 8 w 8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6"/>
                    </a:moveTo>
                    <a:cubicBezTo>
                      <a:pt x="5" y="17"/>
                      <a:pt x="2" y="16"/>
                      <a:pt x="0" y="1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5" name="Freeform 519"/>
              <p:cNvSpPr>
                <a:spLocks/>
              </p:cNvSpPr>
              <p:nvPr/>
            </p:nvSpPr>
            <p:spPr bwMode="auto">
              <a:xfrm>
                <a:off x="4050" y="3007"/>
                <a:ext cx="17" cy="18"/>
              </a:xfrm>
              <a:custGeom>
                <a:avLst/>
                <a:gdLst>
                  <a:gd name="T0" fmla="*/ 12 w 17"/>
                  <a:gd name="T1" fmla="*/ 18 h 18"/>
                  <a:gd name="T2" fmla="*/ 5 w 17"/>
                  <a:gd name="T3" fmla="*/ 13 h 18"/>
                  <a:gd name="T4" fmla="*/ 1 w 17"/>
                  <a:gd name="T5" fmla="*/ 0 h 18"/>
                  <a:gd name="T6" fmla="*/ 17 w 17"/>
                  <a:gd name="T7" fmla="*/ 2 h 18"/>
                  <a:gd name="T8" fmla="*/ 12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2" y="18"/>
                    </a:moveTo>
                    <a:cubicBezTo>
                      <a:pt x="9" y="17"/>
                      <a:pt x="7" y="15"/>
                      <a:pt x="5" y="13"/>
                    </a:cubicBezTo>
                    <a:cubicBezTo>
                      <a:pt x="2" y="10"/>
                      <a:pt x="0" y="5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6" name="Freeform 520"/>
              <p:cNvSpPr>
                <a:spLocks/>
              </p:cNvSpPr>
              <p:nvPr/>
            </p:nvSpPr>
            <p:spPr bwMode="auto">
              <a:xfrm>
                <a:off x="4051" y="2998"/>
                <a:ext cx="16" cy="11"/>
              </a:xfrm>
              <a:custGeom>
                <a:avLst/>
                <a:gdLst>
                  <a:gd name="T0" fmla="*/ 0 w 16"/>
                  <a:gd name="T1" fmla="*/ 9 h 11"/>
                  <a:gd name="T2" fmla="*/ 5 w 16"/>
                  <a:gd name="T3" fmla="*/ 0 h 11"/>
                  <a:gd name="T4" fmla="*/ 16 w 16"/>
                  <a:gd name="T5" fmla="*/ 11 h 11"/>
                  <a:gd name="T6" fmla="*/ 0 w 16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6"/>
                      <a:pt x="2" y="2"/>
                      <a:pt x="5" y="0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7" name="Freeform 521"/>
              <p:cNvSpPr>
                <a:spLocks/>
              </p:cNvSpPr>
              <p:nvPr/>
            </p:nvSpPr>
            <p:spPr bwMode="auto">
              <a:xfrm>
                <a:off x="4056" y="2993"/>
                <a:ext cx="11" cy="16"/>
              </a:xfrm>
              <a:custGeom>
                <a:avLst/>
                <a:gdLst>
                  <a:gd name="T0" fmla="*/ 0 w 11"/>
                  <a:gd name="T1" fmla="*/ 5 h 16"/>
                  <a:gd name="T2" fmla="*/ 11 w 11"/>
                  <a:gd name="T3" fmla="*/ 16 h 16"/>
                  <a:gd name="T4" fmla="*/ 11 w 11"/>
                  <a:gd name="T5" fmla="*/ 0 h 16"/>
                  <a:gd name="T6" fmla="*/ 0 w 11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5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1"/>
                      <a:pt x="0" y="5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8" name="Freeform 522"/>
              <p:cNvSpPr>
                <a:spLocks/>
              </p:cNvSpPr>
              <p:nvPr/>
            </p:nvSpPr>
            <p:spPr bwMode="auto">
              <a:xfrm>
                <a:off x="4003" y="3047"/>
                <a:ext cx="54" cy="53"/>
              </a:xfrm>
              <a:custGeom>
                <a:avLst/>
                <a:gdLst>
                  <a:gd name="T0" fmla="*/ 0 w 54"/>
                  <a:gd name="T1" fmla="*/ 52 h 53"/>
                  <a:gd name="T2" fmla="*/ 53 w 54"/>
                  <a:gd name="T3" fmla="*/ 0 h 53"/>
                  <a:gd name="T4" fmla="*/ 54 w 54"/>
                  <a:gd name="T5" fmla="*/ 1 h 53"/>
                  <a:gd name="T6" fmla="*/ 1 w 54"/>
                  <a:gd name="T7" fmla="*/ 53 h 53"/>
                  <a:gd name="T8" fmla="*/ 0 w 54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3">
                    <a:moveTo>
                      <a:pt x="0" y="52"/>
                    </a:moveTo>
                    <a:lnTo>
                      <a:pt x="53" y="0"/>
                    </a:lnTo>
                    <a:lnTo>
                      <a:pt x="54" y="1"/>
                    </a:lnTo>
                    <a:lnTo>
                      <a:pt x="1" y="5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9" name="Freeform 523"/>
              <p:cNvSpPr>
                <a:spLocks/>
              </p:cNvSpPr>
              <p:nvPr/>
            </p:nvSpPr>
            <p:spPr bwMode="auto">
              <a:xfrm>
                <a:off x="3975" y="3061"/>
                <a:ext cx="37" cy="38"/>
              </a:xfrm>
              <a:custGeom>
                <a:avLst/>
                <a:gdLst>
                  <a:gd name="T0" fmla="*/ 0 w 37"/>
                  <a:gd name="T1" fmla="*/ 9 h 38"/>
                  <a:gd name="T2" fmla="*/ 9 w 37"/>
                  <a:gd name="T3" fmla="*/ 0 h 38"/>
                  <a:gd name="T4" fmla="*/ 37 w 37"/>
                  <a:gd name="T5" fmla="*/ 28 h 38"/>
                  <a:gd name="T6" fmla="*/ 28 w 37"/>
                  <a:gd name="T7" fmla="*/ 38 h 38"/>
                  <a:gd name="T8" fmla="*/ 0 w 37"/>
                  <a:gd name="T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0" y="9"/>
                    </a:moveTo>
                    <a:lnTo>
                      <a:pt x="9" y="0"/>
                    </a:lnTo>
                    <a:lnTo>
                      <a:pt x="37" y="28"/>
                    </a:lnTo>
                    <a:lnTo>
                      <a:pt x="28" y="3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0" name="Freeform 524"/>
              <p:cNvSpPr>
                <a:spLocks/>
              </p:cNvSpPr>
              <p:nvPr/>
            </p:nvSpPr>
            <p:spPr bwMode="auto">
              <a:xfrm>
                <a:off x="3996" y="3061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8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8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1" name="Freeform 525"/>
              <p:cNvSpPr>
                <a:spLocks/>
              </p:cNvSpPr>
              <p:nvPr/>
            </p:nvSpPr>
            <p:spPr bwMode="auto">
              <a:xfrm>
                <a:off x="4013" y="3056"/>
                <a:ext cx="21" cy="21"/>
              </a:xfrm>
              <a:custGeom>
                <a:avLst/>
                <a:gdLst>
                  <a:gd name="T0" fmla="*/ 0 w 21"/>
                  <a:gd name="T1" fmla="*/ 10 h 21"/>
                  <a:gd name="T2" fmla="*/ 9 w 21"/>
                  <a:gd name="T3" fmla="*/ 0 h 21"/>
                  <a:gd name="T4" fmla="*/ 21 w 21"/>
                  <a:gd name="T5" fmla="*/ 12 h 21"/>
                  <a:gd name="T6" fmla="*/ 11 w 21"/>
                  <a:gd name="T7" fmla="*/ 21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1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2" name="Freeform 526"/>
              <p:cNvSpPr>
                <a:spLocks/>
              </p:cNvSpPr>
              <p:nvPr/>
            </p:nvSpPr>
            <p:spPr bwMode="auto">
              <a:xfrm>
                <a:off x="4018" y="3040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7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7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3" name="Freeform 527"/>
              <p:cNvSpPr>
                <a:spLocks/>
              </p:cNvSpPr>
              <p:nvPr/>
            </p:nvSpPr>
            <p:spPr bwMode="auto">
              <a:xfrm>
                <a:off x="4034" y="3034"/>
                <a:ext cx="22" cy="22"/>
              </a:xfrm>
              <a:custGeom>
                <a:avLst/>
                <a:gdLst>
                  <a:gd name="T0" fmla="*/ 0 w 22"/>
                  <a:gd name="T1" fmla="*/ 10 h 22"/>
                  <a:gd name="T2" fmla="*/ 10 w 22"/>
                  <a:gd name="T3" fmla="*/ 0 h 22"/>
                  <a:gd name="T4" fmla="*/ 22 w 22"/>
                  <a:gd name="T5" fmla="*/ 13 h 22"/>
                  <a:gd name="T6" fmla="*/ 12 w 22"/>
                  <a:gd name="T7" fmla="*/ 22 h 22"/>
                  <a:gd name="T8" fmla="*/ 0 w 22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0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2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4" name="Freeform 528"/>
              <p:cNvSpPr>
                <a:spLocks/>
              </p:cNvSpPr>
              <p:nvPr/>
            </p:nvSpPr>
            <p:spPr bwMode="auto">
              <a:xfrm>
                <a:off x="4069" y="3029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5 w 6"/>
                  <a:gd name="T3" fmla="*/ 0 h 6"/>
                  <a:gd name="T4" fmla="*/ 6 w 6"/>
                  <a:gd name="T5" fmla="*/ 1 h 6"/>
                  <a:gd name="T6" fmla="*/ 2 w 6"/>
                  <a:gd name="T7" fmla="*/ 6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5" name="Freeform 529"/>
              <p:cNvSpPr>
                <a:spLocks/>
              </p:cNvSpPr>
              <p:nvPr/>
            </p:nvSpPr>
            <p:spPr bwMode="auto">
              <a:xfrm>
                <a:off x="4076" y="3013"/>
                <a:ext cx="16" cy="15"/>
              </a:xfrm>
              <a:custGeom>
                <a:avLst/>
                <a:gdLst>
                  <a:gd name="T0" fmla="*/ 0 w 16"/>
                  <a:gd name="T1" fmla="*/ 13 h 15"/>
                  <a:gd name="T2" fmla="*/ 14 w 16"/>
                  <a:gd name="T3" fmla="*/ 0 h 15"/>
                  <a:gd name="T4" fmla="*/ 16 w 16"/>
                  <a:gd name="T5" fmla="*/ 1 h 15"/>
                  <a:gd name="T6" fmla="*/ 2 w 16"/>
                  <a:gd name="T7" fmla="*/ 15 h 15"/>
                  <a:gd name="T8" fmla="*/ 0 w 1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13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2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6" name="Freeform 530"/>
              <p:cNvSpPr>
                <a:spLocks/>
              </p:cNvSpPr>
              <p:nvPr/>
            </p:nvSpPr>
            <p:spPr bwMode="auto">
              <a:xfrm>
                <a:off x="4008" y="3064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7" name="Freeform 531"/>
              <p:cNvSpPr>
                <a:spLocks/>
              </p:cNvSpPr>
              <p:nvPr/>
            </p:nvSpPr>
            <p:spPr bwMode="auto">
              <a:xfrm>
                <a:off x="4013" y="3069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8" name="Freeform 532"/>
              <p:cNvSpPr>
                <a:spLocks/>
              </p:cNvSpPr>
              <p:nvPr/>
            </p:nvSpPr>
            <p:spPr bwMode="auto">
              <a:xfrm>
                <a:off x="4017" y="3074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9" name="Freeform 533"/>
              <p:cNvSpPr>
                <a:spLocks/>
              </p:cNvSpPr>
              <p:nvPr/>
            </p:nvSpPr>
            <p:spPr bwMode="auto">
              <a:xfrm>
                <a:off x="4022" y="3078"/>
                <a:ext cx="44" cy="44"/>
              </a:xfrm>
              <a:custGeom>
                <a:avLst/>
                <a:gdLst>
                  <a:gd name="T0" fmla="*/ 0 w 44"/>
                  <a:gd name="T1" fmla="*/ 42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2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0" name="Freeform 534"/>
              <p:cNvSpPr>
                <a:spLocks/>
              </p:cNvSpPr>
              <p:nvPr/>
            </p:nvSpPr>
            <p:spPr bwMode="auto">
              <a:xfrm>
                <a:off x="4027" y="3083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1" name="Freeform 535"/>
              <p:cNvSpPr>
                <a:spLocks/>
              </p:cNvSpPr>
              <p:nvPr/>
            </p:nvSpPr>
            <p:spPr bwMode="auto">
              <a:xfrm>
                <a:off x="4031" y="3088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2" name="Freeform 536"/>
              <p:cNvSpPr>
                <a:spLocks/>
              </p:cNvSpPr>
              <p:nvPr/>
            </p:nvSpPr>
            <p:spPr bwMode="auto">
              <a:xfrm>
                <a:off x="4036" y="3093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2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3" name="Freeform 537"/>
              <p:cNvSpPr>
                <a:spLocks/>
              </p:cNvSpPr>
              <p:nvPr/>
            </p:nvSpPr>
            <p:spPr bwMode="auto">
              <a:xfrm>
                <a:off x="4041" y="3118"/>
                <a:ext cx="23" cy="23"/>
              </a:xfrm>
              <a:custGeom>
                <a:avLst/>
                <a:gdLst>
                  <a:gd name="T0" fmla="*/ 0 w 23"/>
                  <a:gd name="T1" fmla="*/ 21 h 23"/>
                  <a:gd name="T2" fmla="*/ 20 w 23"/>
                  <a:gd name="T3" fmla="*/ 0 h 23"/>
                  <a:gd name="T4" fmla="*/ 23 w 23"/>
                  <a:gd name="T5" fmla="*/ 3 h 23"/>
                  <a:gd name="T6" fmla="*/ 2 w 23"/>
                  <a:gd name="T7" fmla="*/ 23 h 23"/>
                  <a:gd name="T8" fmla="*/ 0 w 23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1"/>
                    </a:moveTo>
                    <a:lnTo>
                      <a:pt x="20" y="0"/>
                    </a:lnTo>
                    <a:lnTo>
                      <a:pt x="23" y="3"/>
                    </a:lnTo>
                    <a:lnTo>
                      <a:pt x="2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4" name="Freeform 538"/>
              <p:cNvSpPr>
                <a:spLocks/>
              </p:cNvSpPr>
              <p:nvPr/>
            </p:nvSpPr>
            <p:spPr bwMode="auto">
              <a:xfrm>
                <a:off x="4056" y="3017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5" name="Freeform 539"/>
              <p:cNvSpPr>
                <a:spLocks/>
              </p:cNvSpPr>
              <p:nvPr/>
            </p:nvSpPr>
            <p:spPr bwMode="auto">
              <a:xfrm>
                <a:off x="4061" y="3022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6" name="Freeform 540"/>
              <p:cNvSpPr>
                <a:spLocks/>
              </p:cNvSpPr>
              <p:nvPr/>
            </p:nvSpPr>
            <p:spPr bwMode="auto">
              <a:xfrm>
                <a:off x="4066" y="3027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7" name="Freeform 541"/>
              <p:cNvSpPr>
                <a:spLocks/>
              </p:cNvSpPr>
              <p:nvPr/>
            </p:nvSpPr>
            <p:spPr bwMode="auto">
              <a:xfrm>
                <a:off x="4070" y="3031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8" name="Freeform 542"/>
              <p:cNvSpPr>
                <a:spLocks/>
              </p:cNvSpPr>
              <p:nvPr/>
            </p:nvSpPr>
            <p:spPr bwMode="auto">
              <a:xfrm>
                <a:off x="4075" y="303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9" name="Freeform 543"/>
              <p:cNvSpPr>
                <a:spLocks/>
              </p:cNvSpPr>
              <p:nvPr/>
            </p:nvSpPr>
            <p:spPr bwMode="auto">
              <a:xfrm>
                <a:off x="4080" y="3041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0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0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0" name="Freeform 544"/>
              <p:cNvSpPr>
                <a:spLocks/>
              </p:cNvSpPr>
              <p:nvPr/>
            </p:nvSpPr>
            <p:spPr bwMode="auto">
              <a:xfrm>
                <a:off x="4084" y="3046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1" name="Freeform 545"/>
              <p:cNvSpPr>
                <a:spLocks/>
              </p:cNvSpPr>
              <p:nvPr/>
            </p:nvSpPr>
            <p:spPr bwMode="auto">
              <a:xfrm>
                <a:off x="4089" y="3062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9 w 31"/>
                  <a:gd name="T3" fmla="*/ 0 h 31"/>
                  <a:gd name="T4" fmla="*/ 31 w 31"/>
                  <a:gd name="T5" fmla="*/ 3 h 31"/>
                  <a:gd name="T6" fmla="*/ 3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9" y="0"/>
                    </a:lnTo>
                    <a:lnTo>
                      <a:pt x="31" y="3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2" name="Freeform 546"/>
              <p:cNvSpPr>
                <a:spLocks/>
              </p:cNvSpPr>
              <p:nvPr/>
            </p:nvSpPr>
            <p:spPr bwMode="auto">
              <a:xfrm>
                <a:off x="3858" y="2901"/>
                <a:ext cx="261" cy="263"/>
              </a:xfrm>
              <a:custGeom>
                <a:avLst/>
                <a:gdLst>
                  <a:gd name="T0" fmla="*/ 0 w 261"/>
                  <a:gd name="T1" fmla="*/ 108 h 263"/>
                  <a:gd name="T2" fmla="*/ 109 w 261"/>
                  <a:gd name="T3" fmla="*/ 0 h 263"/>
                  <a:gd name="T4" fmla="*/ 261 w 261"/>
                  <a:gd name="T5" fmla="*/ 155 h 263"/>
                  <a:gd name="T6" fmla="*/ 152 w 261"/>
                  <a:gd name="T7" fmla="*/ 263 h 263"/>
                  <a:gd name="T8" fmla="*/ 0 w 261"/>
                  <a:gd name="T9" fmla="*/ 10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63">
                    <a:moveTo>
                      <a:pt x="0" y="108"/>
                    </a:moveTo>
                    <a:lnTo>
                      <a:pt x="109" y="0"/>
                    </a:lnTo>
                    <a:lnTo>
                      <a:pt x="261" y="155"/>
                    </a:lnTo>
                    <a:lnTo>
                      <a:pt x="152" y="26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3" name="Freeform 547"/>
              <p:cNvSpPr>
                <a:spLocks/>
              </p:cNvSpPr>
              <p:nvPr/>
            </p:nvSpPr>
            <p:spPr bwMode="auto">
              <a:xfrm>
                <a:off x="3902" y="2946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3 w 56"/>
                  <a:gd name="T3" fmla="*/ 0 h 55"/>
                  <a:gd name="T4" fmla="*/ 56 w 56"/>
                  <a:gd name="T5" fmla="*/ 3 h 55"/>
                  <a:gd name="T6" fmla="*/ 3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3" y="0"/>
                    </a:lnTo>
                    <a:lnTo>
                      <a:pt x="56" y="3"/>
                    </a:lnTo>
                    <a:lnTo>
                      <a:pt x="3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4" name="Freeform 548"/>
              <p:cNvSpPr>
                <a:spLocks/>
              </p:cNvSpPr>
              <p:nvPr/>
            </p:nvSpPr>
            <p:spPr bwMode="auto">
              <a:xfrm>
                <a:off x="3891" y="293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5" name="Freeform 549"/>
              <p:cNvSpPr>
                <a:spLocks/>
              </p:cNvSpPr>
              <p:nvPr/>
            </p:nvSpPr>
            <p:spPr bwMode="auto">
              <a:xfrm>
                <a:off x="3896" y="2940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6" name="Freeform 550"/>
              <p:cNvSpPr>
                <a:spLocks/>
              </p:cNvSpPr>
              <p:nvPr/>
            </p:nvSpPr>
            <p:spPr bwMode="auto">
              <a:xfrm>
                <a:off x="3900" y="294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7" name="Freeform 551"/>
              <p:cNvSpPr>
                <a:spLocks/>
              </p:cNvSpPr>
              <p:nvPr/>
            </p:nvSpPr>
            <p:spPr bwMode="auto">
              <a:xfrm>
                <a:off x="3905" y="2949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8" name="Freeform 552"/>
              <p:cNvSpPr>
                <a:spLocks/>
              </p:cNvSpPr>
              <p:nvPr/>
            </p:nvSpPr>
            <p:spPr bwMode="auto">
              <a:xfrm>
                <a:off x="3910" y="2954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9" name="Freeform 553"/>
              <p:cNvSpPr>
                <a:spLocks/>
              </p:cNvSpPr>
              <p:nvPr/>
            </p:nvSpPr>
            <p:spPr bwMode="auto">
              <a:xfrm>
                <a:off x="3914" y="2959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0" name="Freeform 554"/>
              <p:cNvSpPr>
                <a:spLocks/>
              </p:cNvSpPr>
              <p:nvPr/>
            </p:nvSpPr>
            <p:spPr bwMode="auto">
              <a:xfrm>
                <a:off x="3919" y="296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1" name="Freeform 555"/>
              <p:cNvSpPr>
                <a:spLocks/>
              </p:cNvSpPr>
              <p:nvPr/>
            </p:nvSpPr>
            <p:spPr bwMode="auto">
              <a:xfrm>
                <a:off x="3924" y="2968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2" name="Freeform 556"/>
              <p:cNvSpPr>
                <a:spLocks/>
              </p:cNvSpPr>
              <p:nvPr/>
            </p:nvSpPr>
            <p:spPr bwMode="auto">
              <a:xfrm>
                <a:off x="3928" y="3017"/>
                <a:ext cx="48" cy="46"/>
              </a:xfrm>
              <a:custGeom>
                <a:avLst/>
                <a:gdLst>
                  <a:gd name="T0" fmla="*/ 0 w 48"/>
                  <a:gd name="T1" fmla="*/ 43 h 46"/>
                  <a:gd name="T2" fmla="*/ 46 w 48"/>
                  <a:gd name="T3" fmla="*/ 0 h 46"/>
                  <a:gd name="T4" fmla="*/ 48 w 48"/>
                  <a:gd name="T5" fmla="*/ 3 h 46"/>
                  <a:gd name="T6" fmla="*/ 3 w 48"/>
                  <a:gd name="T7" fmla="*/ 46 h 46"/>
                  <a:gd name="T8" fmla="*/ 0 w 48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43"/>
                    </a:moveTo>
                    <a:lnTo>
                      <a:pt x="46" y="0"/>
                    </a:lnTo>
                    <a:lnTo>
                      <a:pt x="48" y="3"/>
                    </a:lnTo>
                    <a:lnTo>
                      <a:pt x="3" y="4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3" name="Freeform 557"/>
              <p:cNvSpPr>
                <a:spLocks/>
              </p:cNvSpPr>
              <p:nvPr/>
            </p:nvSpPr>
            <p:spPr bwMode="auto">
              <a:xfrm>
                <a:off x="4015" y="2993"/>
                <a:ext cx="35" cy="36"/>
              </a:xfrm>
              <a:custGeom>
                <a:avLst/>
                <a:gdLst>
                  <a:gd name="T0" fmla="*/ 6 w 35"/>
                  <a:gd name="T1" fmla="*/ 6 h 36"/>
                  <a:gd name="T2" fmla="*/ 29 w 35"/>
                  <a:gd name="T3" fmla="*/ 6 h 36"/>
                  <a:gd name="T4" fmla="*/ 29 w 35"/>
                  <a:gd name="T5" fmla="*/ 29 h 36"/>
                  <a:gd name="T6" fmla="*/ 6 w 35"/>
                  <a:gd name="T7" fmla="*/ 29 h 36"/>
                  <a:gd name="T8" fmla="*/ 6 w 35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6"/>
                    </a:moveTo>
                    <a:cubicBezTo>
                      <a:pt x="13" y="0"/>
                      <a:pt x="23" y="0"/>
                      <a:pt x="29" y="6"/>
                    </a:cubicBezTo>
                    <a:cubicBezTo>
                      <a:pt x="35" y="13"/>
                      <a:pt x="35" y="23"/>
                      <a:pt x="29" y="29"/>
                    </a:cubicBezTo>
                    <a:cubicBezTo>
                      <a:pt x="22" y="36"/>
                      <a:pt x="12" y="35"/>
                      <a:pt x="6" y="29"/>
                    </a:cubicBezTo>
                    <a:cubicBezTo>
                      <a:pt x="0" y="23"/>
                      <a:pt x="0" y="12"/>
                      <a:pt x="6" y="6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4" name="Freeform 558"/>
              <p:cNvSpPr>
                <a:spLocks/>
              </p:cNvSpPr>
              <p:nvPr/>
            </p:nvSpPr>
            <p:spPr bwMode="auto">
              <a:xfrm>
                <a:off x="4027" y="3011"/>
                <a:ext cx="9" cy="16"/>
              </a:xfrm>
              <a:custGeom>
                <a:avLst/>
                <a:gdLst>
                  <a:gd name="T0" fmla="*/ 9 w 9"/>
                  <a:gd name="T1" fmla="*/ 16 h 16"/>
                  <a:gd name="T2" fmla="*/ 0 w 9"/>
                  <a:gd name="T3" fmla="*/ 15 h 16"/>
                  <a:gd name="T4" fmla="*/ 6 w 9"/>
                  <a:gd name="T5" fmla="*/ 0 h 16"/>
                  <a:gd name="T6" fmla="*/ 9 w 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cubicBezTo>
                      <a:pt x="6" y="16"/>
                      <a:pt x="3" y="16"/>
                      <a:pt x="0" y="1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5" name="Freeform 559"/>
              <p:cNvSpPr>
                <a:spLocks/>
              </p:cNvSpPr>
              <p:nvPr/>
            </p:nvSpPr>
            <p:spPr bwMode="auto">
              <a:xfrm>
                <a:off x="4016" y="3009"/>
                <a:ext cx="17" cy="17"/>
              </a:xfrm>
              <a:custGeom>
                <a:avLst/>
                <a:gdLst>
                  <a:gd name="T0" fmla="*/ 11 w 17"/>
                  <a:gd name="T1" fmla="*/ 17 h 17"/>
                  <a:gd name="T2" fmla="*/ 5 w 17"/>
                  <a:gd name="T3" fmla="*/ 13 h 17"/>
                  <a:gd name="T4" fmla="*/ 1 w 17"/>
                  <a:gd name="T5" fmla="*/ 0 h 17"/>
                  <a:gd name="T6" fmla="*/ 17 w 17"/>
                  <a:gd name="T7" fmla="*/ 2 h 17"/>
                  <a:gd name="T8" fmla="*/ 11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1" y="17"/>
                    </a:moveTo>
                    <a:cubicBezTo>
                      <a:pt x="9" y="16"/>
                      <a:pt x="7" y="15"/>
                      <a:pt x="5" y="13"/>
                    </a:cubicBezTo>
                    <a:cubicBezTo>
                      <a:pt x="1" y="9"/>
                      <a:pt x="0" y="4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6" name="Freeform 560"/>
              <p:cNvSpPr>
                <a:spLocks/>
              </p:cNvSpPr>
              <p:nvPr/>
            </p:nvSpPr>
            <p:spPr bwMode="auto">
              <a:xfrm>
                <a:off x="4017" y="2999"/>
                <a:ext cx="16" cy="12"/>
              </a:xfrm>
              <a:custGeom>
                <a:avLst/>
                <a:gdLst>
                  <a:gd name="T0" fmla="*/ 0 w 16"/>
                  <a:gd name="T1" fmla="*/ 10 h 12"/>
                  <a:gd name="T2" fmla="*/ 4 w 16"/>
                  <a:gd name="T3" fmla="*/ 0 h 12"/>
                  <a:gd name="T4" fmla="*/ 16 w 16"/>
                  <a:gd name="T5" fmla="*/ 12 h 12"/>
                  <a:gd name="T6" fmla="*/ 0 w 16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10"/>
                    </a:moveTo>
                    <a:cubicBezTo>
                      <a:pt x="0" y="6"/>
                      <a:pt x="2" y="3"/>
                      <a:pt x="4" y="0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7" name="Freeform 561"/>
              <p:cNvSpPr>
                <a:spLocks/>
              </p:cNvSpPr>
              <p:nvPr/>
            </p:nvSpPr>
            <p:spPr bwMode="auto">
              <a:xfrm>
                <a:off x="4021" y="2995"/>
                <a:ext cx="12" cy="16"/>
              </a:xfrm>
              <a:custGeom>
                <a:avLst/>
                <a:gdLst>
                  <a:gd name="T0" fmla="*/ 0 w 12"/>
                  <a:gd name="T1" fmla="*/ 4 h 16"/>
                  <a:gd name="T2" fmla="*/ 12 w 12"/>
                  <a:gd name="T3" fmla="*/ 16 h 16"/>
                  <a:gd name="T4" fmla="*/ 12 w 12"/>
                  <a:gd name="T5" fmla="*/ 0 h 16"/>
                  <a:gd name="T6" fmla="*/ 0 w 12"/>
                  <a:gd name="T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0" y="4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8" name="Freeform 562"/>
              <p:cNvSpPr>
                <a:spLocks/>
              </p:cNvSpPr>
              <p:nvPr/>
            </p:nvSpPr>
            <p:spPr bwMode="auto">
              <a:xfrm>
                <a:off x="3967" y="3048"/>
                <a:ext cx="56" cy="54"/>
              </a:xfrm>
              <a:custGeom>
                <a:avLst/>
                <a:gdLst>
                  <a:gd name="T0" fmla="*/ 0 w 56"/>
                  <a:gd name="T1" fmla="*/ 52 h 54"/>
                  <a:gd name="T2" fmla="*/ 54 w 56"/>
                  <a:gd name="T3" fmla="*/ 0 h 54"/>
                  <a:gd name="T4" fmla="*/ 56 w 56"/>
                  <a:gd name="T5" fmla="*/ 2 h 54"/>
                  <a:gd name="T6" fmla="*/ 2 w 56"/>
                  <a:gd name="T7" fmla="*/ 54 h 54"/>
                  <a:gd name="T8" fmla="*/ 0 w 56"/>
                  <a:gd name="T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0" y="52"/>
                    </a:moveTo>
                    <a:lnTo>
                      <a:pt x="54" y="0"/>
                    </a:lnTo>
                    <a:lnTo>
                      <a:pt x="56" y="2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9" name="Freeform 563"/>
              <p:cNvSpPr>
                <a:spLocks/>
              </p:cNvSpPr>
              <p:nvPr/>
            </p:nvSpPr>
            <p:spPr bwMode="auto">
              <a:xfrm>
                <a:off x="3939" y="3063"/>
                <a:ext cx="39" cy="37"/>
              </a:xfrm>
              <a:custGeom>
                <a:avLst/>
                <a:gdLst>
                  <a:gd name="T0" fmla="*/ 0 w 39"/>
                  <a:gd name="T1" fmla="*/ 9 h 37"/>
                  <a:gd name="T2" fmla="*/ 10 w 39"/>
                  <a:gd name="T3" fmla="*/ 0 h 37"/>
                  <a:gd name="T4" fmla="*/ 39 w 39"/>
                  <a:gd name="T5" fmla="*/ 28 h 37"/>
                  <a:gd name="T6" fmla="*/ 28 w 39"/>
                  <a:gd name="T7" fmla="*/ 37 h 37"/>
                  <a:gd name="T8" fmla="*/ 0 w 3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0" y="9"/>
                    </a:moveTo>
                    <a:lnTo>
                      <a:pt x="10" y="0"/>
                    </a:lnTo>
                    <a:lnTo>
                      <a:pt x="39" y="28"/>
                    </a:lnTo>
                    <a:lnTo>
                      <a:pt x="28" y="3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0" name="Freeform 564"/>
              <p:cNvSpPr>
                <a:spLocks/>
              </p:cNvSpPr>
              <p:nvPr/>
            </p:nvSpPr>
            <p:spPr bwMode="auto">
              <a:xfrm>
                <a:off x="3961" y="3063"/>
                <a:ext cx="28" cy="27"/>
              </a:xfrm>
              <a:custGeom>
                <a:avLst/>
                <a:gdLst>
                  <a:gd name="T0" fmla="*/ 0 w 28"/>
                  <a:gd name="T1" fmla="*/ 9 h 27"/>
                  <a:gd name="T2" fmla="*/ 9 w 28"/>
                  <a:gd name="T3" fmla="*/ 0 h 27"/>
                  <a:gd name="T4" fmla="*/ 28 w 28"/>
                  <a:gd name="T5" fmla="*/ 17 h 27"/>
                  <a:gd name="T6" fmla="*/ 18 w 28"/>
                  <a:gd name="T7" fmla="*/ 27 h 27"/>
                  <a:gd name="T8" fmla="*/ 0 w 28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0" y="9"/>
                    </a:moveTo>
                    <a:lnTo>
                      <a:pt x="9" y="0"/>
                    </a:lnTo>
                    <a:lnTo>
                      <a:pt x="28" y="17"/>
                    </a:lnTo>
                    <a:lnTo>
                      <a:pt x="18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1" name="Freeform 565"/>
              <p:cNvSpPr>
                <a:spLocks/>
              </p:cNvSpPr>
              <p:nvPr/>
            </p:nvSpPr>
            <p:spPr bwMode="auto">
              <a:xfrm>
                <a:off x="3979" y="3058"/>
                <a:ext cx="20" cy="21"/>
              </a:xfrm>
              <a:custGeom>
                <a:avLst/>
                <a:gdLst>
                  <a:gd name="T0" fmla="*/ 0 w 20"/>
                  <a:gd name="T1" fmla="*/ 9 h 21"/>
                  <a:gd name="T2" fmla="*/ 9 w 20"/>
                  <a:gd name="T3" fmla="*/ 0 h 21"/>
                  <a:gd name="T4" fmla="*/ 20 w 20"/>
                  <a:gd name="T5" fmla="*/ 12 h 21"/>
                  <a:gd name="T6" fmla="*/ 11 w 20"/>
                  <a:gd name="T7" fmla="*/ 21 h 21"/>
                  <a:gd name="T8" fmla="*/ 0 w 20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9"/>
                    </a:moveTo>
                    <a:lnTo>
                      <a:pt x="9" y="0"/>
                    </a:lnTo>
                    <a:lnTo>
                      <a:pt x="20" y="12"/>
                    </a:lnTo>
                    <a:lnTo>
                      <a:pt x="11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2" name="Freeform 566"/>
              <p:cNvSpPr>
                <a:spLocks/>
              </p:cNvSpPr>
              <p:nvPr/>
            </p:nvSpPr>
            <p:spPr bwMode="auto">
              <a:xfrm>
                <a:off x="3984" y="3042"/>
                <a:ext cx="26" cy="26"/>
              </a:xfrm>
              <a:custGeom>
                <a:avLst/>
                <a:gdLst>
                  <a:gd name="T0" fmla="*/ 0 w 26"/>
                  <a:gd name="T1" fmla="*/ 9 h 26"/>
                  <a:gd name="T2" fmla="*/ 10 w 26"/>
                  <a:gd name="T3" fmla="*/ 0 h 26"/>
                  <a:gd name="T4" fmla="*/ 26 w 26"/>
                  <a:gd name="T5" fmla="*/ 17 h 26"/>
                  <a:gd name="T6" fmla="*/ 17 w 26"/>
                  <a:gd name="T7" fmla="*/ 26 h 26"/>
                  <a:gd name="T8" fmla="*/ 0 w 26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9"/>
                    </a:moveTo>
                    <a:lnTo>
                      <a:pt x="10" y="0"/>
                    </a:lnTo>
                    <a:lnTo>
                      <a:pt x="26" y="17"/>
                    </a:lnTo>
                    <a:lnTo>
                      <a:pt x="17" y="2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3" name="Freeform 567"/>
              <p:cNvSpPr>
                <a:spLocks/>
              </p:cNvSpPr>
              <p:nvPr/>
            </p:nvSpPr>
            <p:spPr bwMode="auto">
              <a:xfrm>
                <a:off x="4000" y="3036"/>
                <a:ext cx="21" cy="22"/>
              </a:xfrm>
              <a:custGeom>
                <a:avLst/>
                <a:gdLst>
                  <a:gd name="T0" fmla="*/ 0 w 21"/>
                  <a:gd name="T1" fmla="*/ 9 h 22"/>
                  <a:gd name="T2" fmla="*/ 9 w 21"/>
                  <a:gd name="T3" fmla="*/ 0 h 22"/>
                  <a:gd name="T4" fmla="*/ 21 w 21"/>
                  <a:gd name="T5" fmla="*/ 12 h 22"/>
                  <a:gd name="T6" fmla="*/ 12 w 21"/>
                  <a:gd name="T7" fmla="*/ 22 h 22"/>
                  <a:gd name="T8" fmla="*/ 0 w 21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9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2" y="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4" name="Freeform 568"/>
              <p:cNvSpPr>
                <a:spLocks/>
              </p:cNvSpPr>
              <p:nvPr/>
            </p:nvSpPr>
            <p:spPr bwMode="auto">
              <a:xfrm>
                <a:off x="4035" y="3030"/>
                <a:ext cx="6" cy="6"/>
              </a:xfrm>
              <a:custGeom>
                <a:avLst/>
                <a:gdLst>
                  <a:gd name="T0" fmla="*/ 0 w 6"/>
                  <a:gd name="T1" fmla="*/ 5 h 6"/>
                  <a:gd name="T2" fmla="*/ 5 w 6"/>
                  <a:gd name="T3" fmla="*/ 0 h 6"/>
                  <a:gd name="T4" fmla="*/ 6 w 6"/>
                  <a:gd name="T5" fmla="*/ 2 h 6"/>
                  <a:gd name="T6" fmla="*/ 1 w 6"/>
                  <a:gd name="T7" fmla="*/ 6 h 6"/>
                  <a:gd name="T8" fmla="*/ 0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5" name="Freeform 569"/>
              <p:cNvSpPr>
                <a:spLocks/>
              </p:cNvSpPr>
              <p:nvPr/>
            </p:nvSpPr>
            <p:spPr bwMode="auto">
              <a:xfrm>
                <a:off x="4042" y="3014"/>
                <a:ext cx="15" cy="15"/>
              </a:xfrm>
              <a:custGeom>
                <a:avLst/>
                <a:gdLst>
                  <a:gd name="T0" fmla="*/ 0 w 15"/>
                  <a:gd name="T1" fmla="*/ 14 h 15"/>
                  <a:gd name="T2" fmla="*/ 14 w 15"/>
                  <a:gd name="T3" fmla="*/ 0 h 15"/>
                  <a:gd name="T4" fmla="*/ 15 w 15"/>
                  <a:gd name="T5" fmla="*/ 2 h 15"/>
                  <a:gd name="T6" fmla="*/ 1 w 15"/>
                  <a:gd name="T7" fmla="*/ 15 h 15"/>
                  <a:gd name="T8" fmla="*/ 0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4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6" name="Freeform 570"/>
              <p:cNvSpPr>
                <a:spLocks/>
              </p:cNvSpPr>
              <p:nvPr/>
            </p:nvSpPr>
            <p:spPr bwMode="auto">
              <a:xfrm>
                <a:off x="3974" y="306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7" name="Freeform 571"/>
              <p:cNvSpPr>
                <a:spLocks/>
              </p:cNvSpPr>
              <p:nvPr/>
            </p:nvSpPr>
            <p:spPr bwMode="auto">
              <a:xfrm>
                <a:off x="3978" y="3071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8" name="Freeform 572"/>
              <p:cNvSpPr>
                <a:spLocks/>
              </p:cNvSpPr>
              <p:nvPr/>
            </p:nvSpPr>
            <p:spPr bwMode="auto">
              <a:xfrm>
                <a:off x="3983" y="3075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9" name="Freeform 573"/>
              <p:cNvSpPr>
                <a:spLocks/>
              </p:cNvSpPr>
              <p:nvPr/>
            </p:nvSpPr>
            <p:spPr bwMode="auto">
              <a:xfrm>
                <a:off x="3988" y="3080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0" name="Freeform 574"/>
              <p:cNvSpPr>
                <a:spLocks/>
              </p:cNvSpPr>
              <p:nvPr/>
            </p:nvSpPr>
            <p:spPr bwMode="auto">
              <a:xfrm>
                <a:off x="3992" y="3085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1" name="Freeform 575"/>
              <p:cNvSpPr>
                <a:spLocks/>
              </p:cNvSpPr>
              <p:nvPr/>
            </p:nvSpPr>
            <p:spPr bwMode="auto">
              <a:xfrm>
                <a:off x="3997" y="3090"/>
                <a:ext cx="44" cy="43"/>
              </a:xfrm>
              <a:custGeom>
                <a:avLst/>
                <a:gdLst>
                  <a:gd name="T0" fmla="*/ 0 w 44"/>
                  <a:gd name="T1" fmla="*/ 41 h 43"/>
                  <a:gd name="T2" fmla="*/ 41 w 44"/>
                  <a:gd name="T3" fmla="*/ 0 h 43"/>
                  <a:gd name="T4" fmla="*/ 44 w 44"/>
                  <a:gd name="T5" fmla="*/ 2 h 43"/>
                  <a:gd name="T6" fmla="*/ 3 w 44"/>
                  <a:gd name="T7" fmla="*/ 43 h 43"/>
                  <a:gd name="T8" fmla="*/ 0 w 44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2" name="Freeform 576"/>
              <p:cNvSpPr>
                <a:spLocks/>
              </p:cNvSpPr>
              <p:nvPr/>
            </p:nvSpPr>
            <p:spPr bwMode="auto">
              <a:xfrm>
                <a:off x="4002" y="3094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3" name="Freeform 577"/>
              <p:cNvSpPr>
                <a:spLocks/>
              </p:cNvSpPr>
              <p:nvPr/>
            </p:nvSpPr>
            <p:spPr bwMode="auto">
              <a:xfrm>
                <a:off x="4006" y="3120"/>
                <a:ext cx="23" cy="23"/>
              </a:xfrm>
              <a:custGeom>
                <a:avLst/>
                <a:gdLst>
                  <a:gd name="T0" fmla="*/ 0 w 23"/>
                  <a:gd name="T1" fmla="*/ 20 h 23"/>
                  <a:gd name="T2" fmla="*/ 21 w 23"/>
                  <a:gd name="T3" fmla="*/ 0 h 23"/>
                  <a:gd name="T4" fmla="*/ 23 w 23"/>
                  <a:gd name="T5" fmla="*/ 3 h 23"/>
                  <a:gd name="T6" fmla="*/ 3 w 23"/>
                  <a:gd name="T7" fmla="*/ 23 h 23"/>
                  <a:gd name="T8" fmla="*/ 0 w 23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0"/>
                    </a:moveTo>
                    <a:lnTo>
                      <a:pt x="21" y="0"/>
                    </a:lnTo>
                    <a:lnTo>
                      <a:pt x="23" y="3"/>
                    </a:lnTo>
                    <a:lnTo>
                      <a:pt x="3" y="2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4" name="Freeform 578"/>
              <p:cNvSpPr>
                <a:spLocks/>
              </p:cNvSpPr>
              <p:nvPr/>
            </p:nvSpPr>
            <p:spPr bwMode="auto">
              <a:xfrm>
                <a:off x="4022" y="3019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5" name="Freeform 579"/>
              <p:cNvSpPr>
                <a:spLocks/>
              </p:cNvSpPr>
              <p:nvPr/>
            </p:nvSpPr>
            <p:spPr bwMode="auto">
              <a:xfrm>
                <a:off x="4027" y="302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6" name="Freeform 580"/>
              <p:cNvSpPr>
                <a:spLocks/>
              </p:cNvSpPr>
              <p:nvPr/>
            </p:nvSpPr>
            <p:spPr bwMode="auto">
              <a:xfrm>
                <a:off x="4031" y="3028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7" name="Freeform 581"/>
              <p:cNvSpPr>
                <a:spLocks/>
              </p:cNvSpPr>
              <p:nvPr/>
            </p:nvSpPr>
            <p:spPr bwMode="auto">
              <a:xfrm>
                <a:off x="4036" y="303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8" name="Freeform 582"/>
              <p:cNvSpPr>
                <a:spLocks/>
              </p:cNvSpPr>
              <p:nvPr/>
            </p:nvSpPr>
            <p:spPr bwMode="auto">
              <a:xfrm>
                <a:off x="4041" y="3038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9" name="Freeform 583"/>
              <p:cNvSpPr>
                <a:spLocks/>
              </p:cNvSpPr>
              <p:nvPr/>
            </p:nvSpPr>
            <p:spPr bwMode="auto">
              <a:xfrm>
                <a:off x="4045" y="3042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0" name="Freeform 584"/>
              <p:cNvSpPr>
                <a:spLocks/>
              </p:cNvSpPr>
              <p:nvPr/>
            </p:nvSpPr>
            <p:spPr bwMode="auto">
              <a:xfrm>
                <a:off x="4050" y="3047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1" name="Freeform 585"/>
              <p:cNvSpPr>
                <a:spLocks/>
              </p:cNvSpPr>
              <p:nvPr/>
            </p:nvSpPr>
            <p:spPr bwMode="auto">
              <a:xfrm>
                <a:off x="4055" y="3064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8 w 31"/>
                  <a:gd name="T3" fmla="*/ 0 h 31"/>
                  <a:gd name="T4" fmla="*/ 31 w 31"/>
                  <a:gd name="T5" fmla="*/ 2 h 31"/>
                  <a:gd name="T6" fmla="*/ 2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2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2" name="Freeform 586"/>
              <p:cNvSpPr>
                <a:spLocks/>
              </p:cNvSpPr>
              <p:nvPr/>
            </p:nvSpPr>
            <p:spPr bwMode="auto">
              <a:xfrm>
                <a:off x="4128" y="2816"/>
                <a:ext cx="232" cy="261"/>
              </a:xfrm>
              <a:custGeom>
                <a:avLst/>
                <a:gdLst>
                  <a:gd name="T0" fmla="*/ 94 w 232"/>
                  <a:gd name="T1" fmla="*/ 0 h 261"/>
                  <a:gd name="T2" fmla="*/ 232 w 232"/>
                  <a:gd name="T3" fmla="*/ 65 h 261"/>
                  <a:gd name="T4" fmla="*/ 139 w 232"/>
                  <a:gd name="T5" fmla="*/ 261 h 261"/>
                  <a:gd name="T6" fmla="*/ 0 w 232"/>
                  <a:gd name="T7" fmla="*/ 196 h 261"/>
                  <a:gd name="T8" fmla="*/ 94 w 2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1">
                    <a:moveTo>
                      <a:pt x="94" y="0"/>
                    </a:moveTo>
                    <a:lnTo>
                      <a:pt x="232" y="65"/>
                    </a:lnTo>
                    <a:lnTo>
                      <a:pt x="139" y="261"/>
                    </a:lnTo>
                    <a:lnTo>
                      <a:pt x="0" y="1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3" name="Freeform 587"/>
              <p:cNvSpPr>
                <a:spLocks/>
              </p:cNvSpPr>
              <p:nvPr/>
            </p:nvSpPr>
            <p:spPr bwMode="auto">
              <a:xfrm>
                <a:off x="4246" y="2854"/>
                <a:ext cx="68" cy="35"/>
              </a:xfrm>
              <a:custGeom>
                <a:avLst/>
                <a:gdLst>
                  <a:gd name="T0" fmla="*/ 1 w 68"/>
                  <a:gd name="T1" fmla="*/ 0 h 35"/>
                  <a:gd name="T2" fmla="*/ 68 w 68"/>
                  <a:gd name="T3" fmla="*/ 31 h 35"/>
                  <a:gd name="T4" fmla="*/ 67 w 68"/>
                  <a:gd name="T5" fmla="*/ 35 h 35"/>
                  <a:gd name="T6" fmla="*/ 0 w 68"/>
                  <a:gd name="T7" fmla="*/ 3 h 35"/>
                  <a:gd name="T8" fmla="*/ 1 w 6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5">
                    <a:moveTo>
                      <a:pt x="1" y="0"/>
                    </a:moveTo>
                    <a:lnTo>
                      <a:pt x="68" y="31"/>
                    </a:lnTo>
                    <a:lnTo>
                      <a:pt x="67" y="3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4" name="Freeform 588"/>
              <p:cNvSpPr>
                <a:spLocks/>
              </p:cNvSpPr>
              <p:nvPr/>
            </p:nvSpPr>
            <p:spPr bwMode="auto">
              <a:xfrm>
                <a:off x="4219" y="2851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5" name="Freeform 589"/>
              <p:cNvSpPr>
                <a:spLocks/>
              </p:cNvSpPr>
              <p:nvPr/>
            </p:nvSpPr>
            <p:spPr bwMode="auto">
              <a:xfrm>
                <a:off x="4216" y="2857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6" name="Freeform 590"/>
              <p:cNvSpPr>
                <a:spLocks/>
              </p:cNvSpPr>
              <p:nvPr/>
            </p:nvSpPr>
            <p:spPr bwMode="auto">
              <a:xfrm>
                <a:off x="4213" y="2863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7" name="Freeform 591"/>
              <p:cNvSpPr>
                <a:spLocks/>
              </p:cNvSpPr>
              <p:nvPr/>
            </p:nvSpPr>
            <p:spPr bwMode="auto">
              <a:xfrm>
                <a:off x="4210" y="2869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8" name="Freeform 592"/>
              <p:cNvSpPr>
                <a:spLocks/>
              </p:cNvSpPr>
              <p:nvPr/>
            </p:nvSpPr>
            <p:spPr bwMode="auto">
              <a:xfrm>
                <a:off x="4207" y="2875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9" name="Freeform 593"/>
              <p:cNvSpPr>
                <a:spLocks/>
              </p:cNvSpPr>
              <p:nvPr/>
            </p:nvSpPr>
            <p:spPr bwMode="auto">
              <a:xfrm>
                <a:off x="4205" y="2881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0" name="Freeform 594"/>
              <p:cNvSpPr>
                <a:spLocks/>
              </p:cNvSpPr>
              <p:nvPr/>
            </p:nvSpPr>
            <p:spPr bwMode="auto">
              <a:xfrm>
                <a:off x="4202" y="2887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1" name="Freeform 595"/>
              <p:cNvSpPr>
                <a:spLocks/>
              </p:cNvSpPr>
              <p:nvPr/>
            </p:nvSpPr>
            <p:spPr bwMode="auto">
              <a:xfrm>
                <a:off x="4199" y="2893"/>
                <a:ext cx="114" cy="58"/>
              </a:xfrm>
              <a:custGeom>
                <a:avLst/>
                <a:gdLst>
                  <a:gd name="T0" fmla="*/ 2 w 114"/>
                  <a:gd name="T1" fmla="*/ 0 h 58"/>
                  <a:gd name="T2" fmla="*/ 114 w 114"/>
                  <a:gd name="T3" fmla="*/ 55 h 58"/>
                  <a:gd name="T4" fmla="*/ 113 w 114"/>
                  <a:gd name="T5" fmla="*/ 58 h 58"/>
                  <a:gd name="T6" fmla="*/ 0 w 114"/>
                  <a:gd name="T7" fmla="*/ 4 h 58"/>
                  <a:gd name="T8" fmla="*/ 2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2" y="0"/>
                    </a:moveTo>
                    <a:lnTo>
                      <a:pt x="114" y="55"/>
                    </a:lnTo>
                    <a:lnTo>
                      <a:pt x="113" y="5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2" name="Freeform 596"/>
              <p:cNvSpPr>
                <a:spLocks/>
              </p:cNvSpPr>
              <p:nvPr/>
            </p:nvSpPr>
            <p:spPr bwMode="auto">
              <a:xfrm>
                <a:off x="4196" y="2899"/>
                <a:ext cx="58" cy="31"/>
              </a:xfrm>
              <a:custGeom>
                <a:avLst/>
                <a:gdLst>
                  <a:gd name="T0" fmla="*/ 2 w 58"/>
                  <a:gd name="T1" fmla="*/ 0 h 31"/>
                  <a:gd name="T2" fmla="*/ 58 w 58"/>
                  <a:gd name="T3" fmla="*/ 27 h 31"/>
                  <a:gd name="T4" fmla="*/ 56 w 58"/>
                  <a:gd name="T5" fmla="*/ 31 h 31"/>
                  <a:gd name="T6" fmla="*/ 0 w 58"/>
                  <a:gd name="T7" fmla="*/ 4 h 31"/>
                  <a:gd name="T8" fmla="*/ 2 w 5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">
                    <a:moveTo>
                      <a:pt x="2" y="0"/>
                    </a:moveTo>
                    <a:lnTo>
                      <a:pt x="58" y="27"/>
                    </a:lnTo>
                    <a:lnTo>
                      <a:pt x="56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3" name="Freeform 597"/>
              <p:cNvSpPr>
                <a:spLocks/>
              </p:cNvSpPr>
              <p:nvPr/>
            </p:nvSpPr>
            <p:spPr bwMode="auto">
              <a:xfrm>
                <a:off x="4261" y="2962"/>
                <a:ext cx="37" cy="37"/>
              </a:xfrm>
              <a:custGeom>
                <a:avLst/>
                <a:gdLst>
                  <a:gd name="T0" fmla="*/ 26 w 37"/>
                  <a:gd name="T1" fmla="*/ 4 h 37"/>
                  <a:gd name="T2" fmla="*/ 34 w 37"/>
                  <a:gd name="T3" fmla="*/ 25 h 37"/>
                  <a:gd name="T4" fmla="*/ 12 w 37"/>
                  <a:gd name="T5" fmla="*/ 33 h 37"/>
                  <a:gd name="T6" fmla="*/ 4 w 37"/>
                  <a:gd name="T7" fmla="*/ 11 h 37"/>
                  <a:gd name="T8" fmla="*/ 26 w 37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6" y="4"/>
                    </a:moveTo>
                    <a:cubicBezTo>
                      <a:pt x="34" y="7"/>
                      <a:pt x="37" y="17"/>
                      <a:pt x="34" y="25"/>
                    </a:cubicBezTo>
                    <a:cubicBezTo>
                      <a:pt x="30" y="33"/>
                      <a:pt x="20" y="37"/>
                      <a:pt x="12" y="33"/>
                    </a:cubicBezTo>
                    <a:cubicBezTo>
                      <a:pt x="4" y="29"/>
                      <a:pt x="0" y="19"/>
                      <a:pt x="4" y="11"/>
                    </a:cubicBezTo>
                    <a:cubicBezTo>
                      <a:pt x="8" y="3"/>
                      <a:pt x="18" y="0"/>
                      <a:pt x="26" y="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4" name="Freeform 598"/>
              <p:cNvSpPr>
                <a:spLocks/>
              </p:cNvSpPr>
              <p:nvPr/>
            </p:nvSpPr>
            <p:spPr bwMode="auto">
              <a:xfrm>
                <a:off x="4264" y="2980"/>
                <a:ext cx="16" cy="9"/>
              </a:xfrm>
              <a:custGeom>
                <a:avLst/>
                <a:gdLst>
                  <a:gd name="T0" fmla="*/ 2 w 16"/>
                  <a:gd name="T1" fmla="*/ 9 h 9"/>
                  <a:gd name="T2" fmla="*/ 0 w 16"/>
                  <a:gd name="T3" fmla="*/ 1 h 9"/>
                  <a:gd name="T4" fmla="*/ 16 w 16"/>
                  <a:gd name="T5" fmla="*/ 0 h 9"/>
                  <a:gd name="T6" fmla="*/ 2 w 1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2" y="9"/>
                    </a:moveTo>
                    <a:cubicBezTo>
                      <a:pt x="1" y="6"/>
                      <a:pt x="0" y="4"/>
                      <a:pt x="0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5" name="Freeform 599"/>
              <p:cNvSpPr>
                <a:spLocks/>
              </p:cNvSpPr>
              <p:nvPr/>
            </p:nvSpPr>
            <p:spPr bwMode="auto">
              <a:xfrm>
                <a:off x="4264" y="2964"/>
                <a:ext cx="16" cy="17"/>
              </a:xfrm>
              <a:custGeom>
                <a:avLst/>
                <a:gdLst>
                  <a:gd name="T0" fmla="*/ 0 w 16"/>
                  <a:gd name="T1" fmla="*/ 17 h 17"/>
                  <a:gd name="T2" fmla="*/ 1 w 16"/>
                  <a:gd name="T3" fmla="*/ 9 h 17"/>
                  <a:gd name="T4" fmla="*/ 12 w 16"/>
                  <a:gd name="T5" fmla="*/ 0 h 17"/>
                  <a:gd name="T6" fmla="*/ 16 w 16"/>
                  <a:gd name="T7" fmla="*/ 16 h 17"/>
                  <a:gd name="T8" fmla="*/ 0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cubicBezTo>
                      <a:pt x="0" y="14"/>
                      <a:pt x="0" y="12"/>
                      <a:pt x="1" y="9"/>
                    </a:cubicBezTo>
                    <a:cubicBezTo>
                      <a:pt x="4" y="5"/>
                      <a:pt x="8" y="2"/>
                      <a:pt x="12" y="0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6" name="Freeform 600"/>
              <p:cNvSpPr>
                <a:spLocks/>
              </p:cNvSpPr>
              <p:nvPr/>
            </p:nvSpPr>
            <p:spPr bwMode="auto">
              <a:xfrm>
                <a:off x="4276" y="2964"/>
                <a:ext cx="11" cy="16"/>
              </a:xfrm>
              <a:custGeom>
                <a:avLst/>
                <a:gdLst>
                  <a:gd name="T0" fmla="*/ 0 w 11"/>
                  <a:gd name="T1" fmla="*/ 0 h 16"/>
                  <a:gd name="T2" fmla="*/ 11 w 11"/>
                  <a:gd name="T3" fmla="*/ 2 h 16"/>
                  <a:gd name="T4" fmla="*/ 4 w 11"/>
                  <a:gd name="T5" fmla="*/ 16 h 16"/>
                  <a:gd name="T6" fmla="*/ 0 w 1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0"/>
                    </a:moveTo>
                    <a:cubicBezTo>
                      <a:pt x="4" y="0"/>
                      <a:pt x="7" y="0"/>
                      <a:pt x="11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7" name="Freeform 601"/>
              <p:cNvSpPr>
                <a:spLocks/>
              </p:cNvSpPr>
              <p:nvPr/>
            </p:nvSpPr>
            <p:spPr bwMode="auto">
              <a:xfrm>
                <a:off x="4280" y="2966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0 w 15"/>
                  <a:gd name="T3" fmla="*/ 14 h 14"/>
                  <a:gd name="T4" fmla="*/ 15 w 15"/>
                  <a:gd name="T5" fmla="*/ 9 h 14"/>
                  <a:gd name="T6" fmla="*/ 7 w 1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5"/>
                      <a:pt x="11" y="2"/>
                      <a:pt x="7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8" name="Freeform 602"/>
              <p:cNvSpPr>
                <a:spLocks/>
              </p:cNvSpPr>
              <p:nvPr/>
            </p:nvSpPr>
            <p:spPr bwMode="auto">
              <a:xfrm>
                <a:off x="4173" y="2951"/>
                <a:ext cx="68" cy="33"/>
              </a:xfrm>
              <a:custGeom>
                <a:avLst/>
                <a:gdLst>
                  <a:gd name="T0" fmla="*/ 1 w 68"/>
                  <a:gd name="T1" fmla="*/ 0 h 33"/>
                  <a:gd name="T2" fmla="*/ 68 w 68"/>
                  <a:gd name="T3" fmla="*/ 32 h 33"/>
                  <a:gd name="T4" fmla="*/ 67 w 68"/>
                  <a:gd name="T5" fmla="*/ 33 h 33"/>
                  <a:gd name="T6" fmla="*/ 0 w 68"/>
                  <a:gd name="T7" fmla="*/ 1 h 33"/>
                  <a:gd name="T8" fmla="*/ 1 w 6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1" y="0"/>
                    </a:moveTo>
                    <a:lnTo>
                      <a:pt x="68" y="32"/>
                    </a:lnTo>
                    <a:lnTo>
                      <a:pt x="67" y="3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9" name="Freeform 603"/>
              <p:cNvSpPr>
                <a:spLocks/>
              </p:cNvSpPr>
              <p:nvPr/>
            </p:nvSpPr>
            <p:spPr bwMode="auto">
              <a:xfrm>
                <a:off x="4174" y="2914"/>
                <a:ext cx="29" cy="42"/>
              </a:xfrm>
              <a:custGeom>
                <a:avLst/>
                <a:gdLst>
                  <a:gd name="T0" fmla="*/ 17 w 29"/>
                  <a:gd name="T1" fmla="*/ 0 h 42"/>
                  <a:gd name="T2" fmla="*/ 29 w 29"/>
                  <a:gd name="T3" fmla="*/ 6 h 42"/>
                  <a:gd name="T4" fmla="*/ 12 w 29"/>
                  <a:gd name="T5" fmla="*/ 42 h 42"/>
                  <a:gd name="T6" fmla="*/ 0 w 29"/>
                  <a:gd name="T7" fmla="*/ 37 h 42"/>
                  <a:gd name="T8" fmla="*/ 17 w 29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2">
                    <a:moveTo>
                      <a:pt x="17" y="0"/>
                    </a:moveTo>
                    <a:lnTo>
                      <a:pt x="29" y="6"/>
                    </a:lnTo>
                    <a:lnTo>
                      <a:pt x="12" y="42"/>
                    </a:lnTo>
                    <a:lnTo>
                      <a:pt x="0" y="3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0" name="Freeform 604"/>
              <p:cNvSpPr>
                <a:spLocks/>
              </p:cNvSpPr>
              <p:nvPr/>
            </p:nvSpPr>
            <p:spPr bwMode="auto">
              <a:xfrm>
                <a:off x="4188" y="2935"/>
                <a:ext cx="22" cy="28"/>
              </a:xfrm>
              <a:custGeom>
                <a:avLst/>
                <a:gdLst>
                  <a:gd name="T0" fmla="*/ 10 w 22"/>
                  <a:gd name="T1" fmla="*/ 0 h 28"/>
                  <a:gd name="T2" fmla="*/ 22 w 22"/>
                  <a:gd name="T3" fmla="*/ 6 h 28"/>
                  <a:gd name="T4" fmla="*/ 11 w 22"/>
                  <a:gd name="T5" fmla="*/ 28 h 28"/>
                  <a:gd name="T6" fmla="*/ 0 w 22"/>
                  <a:gd name="T7" fmla="*/ 22 h 28"/>
                  <a:gd name="T8" fmla="*/ 10 w 2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0" y="0"/>
                    </a:moveTo>
                    <a:lnTo>
                      <a:pt x="22" y="6"/>
                    </a:lnTo>
                    <a:lnTo>
                      <a:pt x="11" y="28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1" name="Freeform 605"/>
              <p:cNvSpPr>
                <a:spLocks/>
              </p:cNvSpPr>
              <p:nvPr/>
            </p:nvSpPr>
            <p:spPr bwMode="auto">
              <a:xfrm>
                <a:off x="4201" y="2949"/>
                <a:ext cx="19" cy="21"/>
              </a:xfrm>
              <a:custGeom>
                <a:avLst/>
                <a:gdLst>
                  <a:gd name="T0" fmla="*/ 7 w 19"/>
                  <a:gd name="T1" fmla="*/ 0 h 21"/>
                  <a:gd name="T2" fmla="*/ 19 w 19"/>
                  <a:gd name="T3" fmla="*/ 6 h 21"/>
                  <a:gd name="T4" fmla="*/ 12 w 19"/>
                  <a:gd name="T5" fmla="*/ 21 h 21"/>
                  <a:gd name="T6" fmla="*/ 0 w 19"/>
                  <a:gd name="T7" fmla="*/ 15 h 21"/>
                  <a:gd name="T8" fmla="*/ 7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7" y="0"/>
                    </a:moveTo>
                    <a:lnTo>
                      <a:pt x="19" y="6"/>
                    </a:lnTo>
                    <a:lnTo>
                      <a:pt x="12" y="21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2" name="Freeform 606"/>
              <p:cNvSpPr>
                <a:spLocks/>
              </p:cNvSpPr>
              <p:nvPr/>
            </p:nvSpPr>
            <p:spPr bwMode="auto">
              <a:xfrm>
                <a:off x="4215" y="2949"/>
                <a:ext cx="22" cy="27"/>
              </a:xfrm>
              <a:custGeom>
                <a:avLst/>
                <a:gdLst>
                  <a:gd name="T0" fmla="*/ 10 w 22"/>
                  <a:gd name="T1" fmla="*/ 0 h 27"/>
                  <a:gd name="T2" fmla="*/ 22 w 22"/>
                  <a:gd name="T3" fmla="*/ 5 h 27"/>
                  <a:gd name="T4" fmla="*/ 12 w 22"/>
                  <a:gd name="T5" fmla="*/ 27 h 27"/>
                  <a:gd name="T6" fmla="*/ 0 w 22"/>
                  <a:gd name="T7" fmla="*/ 21 h 27"/>
                  <a:gd name="T8" fmla="*/ 10 w 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10" y="0"/>
                    </a:moveTo>
                    <a:lnTo>
                      <a:pt x="22" y="5"/>
                    </a:lnTo>
                    <a:lnTo>
                      <a:pt x="12" y="27"/>
                    </a:lnTo>
                    <a:lnTo>
                      <a:pt x="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" name="Group 808"/>
            <p:cNvGrpSpPr>
              <a:grpSpLocks/>
            </p:cNvGrpSpPr>
            <p:nvPr/>
          </p:nvGrpSpPr>
          <p:grpSpPr bwMode="auto">
            <a:xfrm>
              <a:off x="2846" y="1763"/>
              <a:ext cx="1468" cy="1331"/>
              <a:chOff x="2846" y="1763"/>
              <a:chExt cx="1468" cy="1331"/>
            </a:xfrm>
          </p:grpSpPr>
          <p:sp>
            <p:nvSpPr>
              <p:cNvPr id="397" name="Freeform 608"/>
              <p:cNvSpPr>
                <a:spLocks/>
              </p:cNvSpPr>
              <p:nvPr/>
            </p:nvSpPr>
            <p:spPr bwMode="auto">
              <a:xfrm>
                <a:off x="4229" y="2961"/>
                <a:ext cx="19" cy="22"/>
              </a:xfrm>
              <a:custGeom>
                <a:avLst/>
                <a:gdLst>
                  <a:gd name="T0" fmla="*/ 7 w 19"/>
                  <a:gd name="T1" fmla="*/ 0 h 22"/>
                  <a:gd name="T2" fmla="*/ 19 w 19"/>
                  <a:gd name="T3" fmla="*/ 6 h 22"/>
                  <a:gd name="T4" fmla="*/ 12 w 19"/>
                  <a:gd name="T5" fmla="*/ 22 h 22"/>
                  <a:gd name="T6" fmla="*/ 0 w 19"/>
                  <a:gd name="T7" fmla="*/ 16 h 22"/>
                  <a:gd name="T8" fmla="*/ 7 w 1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7" y="0"/>
                    </a:moveTo>
                    <a:lnTo>
                      <a:pt x="19" y="6"/>
                    </a:lnTo>
                    <a:lnTo>
                      <a:pt x="12" y="22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8" name="Freeform 609"/>
              <p:cNvSpPr>
                <a:spLocks/>
              </p:cNvSpPr>
              <p:nvPr/>
            </p:nvSpPr>
            <p:spPr bwMode="auto">
              <a:xfrm>
                <a:off x="4257" y="2991"/>
                <a:ext cx="7" cy="4"/>
              </a:xfrm>
              <a:custGeom>
                <a:avLst/>
                <a:gdLst>
                  <a:gd name="T0" fmla="*/ 1 w 7"/>
                  <a:gd name="T1" fmla="*/ 0 h 4"/>
                  <a:gd name="T2" fmla="*/ 7 w 7"/>
                  <a:gd name="T3" fmla="*/ 3 h 4"/>
                  <a:gd name="T4" fmla="*/ 6 w 7"/>
                  <a:gd name="T5" fmla="*/ 4 h 4"/>
                  <a:gd name="T6" fmla="*/ 0 w 7"/>
                  <a:gd name="T7" fmla="*/ 2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7" y="3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9" name="Freeform 610"/>
              <p:cNvSpPr>
                <a:spLocks/>
              </p:cNvSpPr>
              <p:nvPr/>
            </p:nvSpPr>
            <p:spPr bwMode="auto">
              <a:xfrm>
                <a:off x="4266" y="2995"/>
                <a:ext cx="19" cy="10"/>
              </a:xfrm>
              <a:custGeom>
                <a:avLst/>
                <a:gdLst>
                  <a:gd name="T0" fmla="*/ 1 w 19"/>
                  <a:gd name="T1" fmla="*/ 0 h 10"/>
                  <a:gd name="T2" fmla="*/ 19 w 19"/>
                  <a:gd name="T3" fmla="*/ 9 h 10"/>
                  <a:gd name="T4" fmla="*/ 18 w 19"/>
                  <a:gd name="T5" fmla="*/ 10 h 10"/>
                  <a:gd name="T6" fmla="*/ 0 w 19"/>
                  <a:gd name="T7" fmla="*/ 2 h 10"/>
                  <a:gd name="T8" fmla="*/ 1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lnTo>
                      <a:pt x="19" y="9"/>
                    </a:lnTo>
                    <a:lnTo>
                      <a:pt x="18" y="1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0" name="Freeform 611"/>
              <p:cNvSpPr>
                <a:spLocks/>
              </p:cNvSpPr>
              <p:nvPr/>
            </p:nvSpPr>
            <p:spPr bwMode="auto">
              <a:xfrm>
                <a:off x="4169" y="2958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1" name="Freeform 612"/>
              <p:cNvSpPr>
                <a:spLocks/>
              </p:cNvSpPr>
              <p:nvPr/>
            </p:nvSpPr>
            <p:spPr bwMode="auto">
              <a:xfrm>
                <a:off x="4165" y="2964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2" name="Freeform 613"/>
              <p:cNvSpPr>
                <a:spLocks/>
              </p:cNvSpPr>
              <p:nvPr/>
            </p:nvSpPr>
            <p:spPr bwMode="auto">
              <a:xfrm>
                <a:off x="4162" y="2970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5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3" name="Freeform 614"/>
              <p:cNvSpPr>
                <a:spLocks/>
              </p:cNvSpPr>
              <p:nvPr/>
            </p:nvSpPr>
            <p:spPr bwMode="auto">
              <a:xfrm>
                <a:off x="4159" y="2976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4" name="Freeform 615"/>
              <p:cNvSpPr>
                <a:spLocks/>
              </p:cNvSpPr>
              <p:nvPr/>
            </p:nvSpPr>
            <p:spPr bwMode="auto">
              <a:xfrm>
                <a:off x="4156" y="2982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5" name="Freeform 616"/>
              <p:cNvSpPr>
                <a:spLocks/>
              </p:cNvSpPr>
              <p:nvPr/>
            </p:nvSpPr>
            <p:spPr bwMode="auto">
              <a:xfrm>
                <a:off x="4154" y="2988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6" name="Freeform 617"/>
              <p:cNvSpPr>
                <a:spLocks/>
              </p:cNvSpPr>
              <p:nvPr/>
            </p:nvSpPr>
            <p:spPr bwMode="auto">
              <a:xfrm>
                <a:off x="4151" y="2994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7" name="Freeform 618"/>
              <p:cNvSpPr>
                <a:spLocks/>
              </p:cNvSpPr>
              <p:nvPr/>
            </p:nvSpPr>
            <p:spPr bwMode="auto">
              <a:xfrm>
                <a:off x="4148" y="3000"/>
                <a:ext cx="28" cy="16"/>
              </a:xfrm>
              <a:custGeom>
                <a:avLst/>
                <a:gdLst>
                  <a:gd name="T0" fmla="*/ 1 w 28"/>
                  <a:gd name="T1" fmla="*/ 0 h 16"/>
                  <a:gd name="T2" fmla="*/ 28 w 28"/>
                  <a:gd name="T3" fmla="*/ 12 h 16"/>
                  <a:gd name="T4" fmla="*/ 27 w 28"/>
                  <a:gd name="T5" fmla="*/ 16 h 16"/>
                  <a:gd name="T6" fmla="*/ 0 w 28"/>
                  <a:gd name="T7" fmla="*/ 3 h 16"/>
                  <a:gd name="T8" fmla="*/ 1 w 2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" y="0"/>
                    </a:moveTo>
                    <a:lnTo>
                      <a:pt x="28" y="12"/>
                    </a:lnTo>
                    <a:lnTo>
                      <a:pt x="27" y="1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8" name="Freeform 619"/>
              <p:cNvSpPr>
                <a:spLocks/>
              </p:cNvSpPr>
              <p:nvPr/>
            </p:nvSpPr>
            <p:spPr bwMode="auto">
              <a:xfrm>
                <a:off x="4230" y="2987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9" name="Freeform 620"/>
              <p:cNvSpPr>
                <a:spLocks/>
              </p:cNvSpPr>
              <p:nvPr/>
            </p:nvSpPr>
            <p:spPr bwMode="auto">
              <a:xfrm>
                <a:off x="4227" y="299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0" name="Freeform 621"/>
              <p:cNvSpPr>
                <a:spLocks/>
              </p:cNvSpPr>
              <p:nvPr/>
            </p:nvSpPr>
            <p:spPr bwMode="auto">
              <a:xfrm>
                <a:off x="4224" y="2999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1" name="Freeform 622"/>
              <p:cNvSpPr>
                <a:spLocks/>
              </p:cNvSpPr>
              <p:nvPr/>
            </p:nvSpPr>
            <p:spPr bwMode="auto">
              <a:xfrm>
                <a:off x="4221" y="3005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2" name="Freeform 623"/>
              <p:cNvSpPr>
                <a:spLocks/>
              </p:cNvSpPr>
              <p:nvPr/>
            </p:nvSpPr>
            <p:spPr bwMode="auto">
              <a:xfrm>
                <a:off x="4218" y="3011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3" name="Freeform 624"/>
              <p:cNvSpPr>
                <a:spLocks/>
              </p:cNvSpPr>
              <p:nvPr/>
            </p:nvSpPr>
            <p:spPr bwMode="auto">
              <a:xfrm>
                <a:off x="4215" y="3017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4" name="Freeform 625"/>
              <p:cNvSpPr>
                <a:spLocks/>
              </p:cNvSpPr>
              <p:nvPr/>
            </p:nvSpPr>
            <p:spPr bwMode="auto">
              <a:xfrm>
                <a:off x="4213" y="302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5" name="Freeform 626"/>
              <p:cNvSpPr>
                <a:spLocks/>
              </p:cNvSpPr>
              <p:nvPr/>
            </p:nvSpPr>
            <p:spPr bwMode="auto">
              <a:xfrm>
                <a:off x="4210" y="3029"/>
                <a:ext cx="38" cy="21"/>
              </a:xfrm>
              <a:custGeom>
                <a:avLst/>
                <a:gdLst>
                  <a:gd name="T0" fmla="*/ 1 w 38"/>
                  <a:gd name="T1" fmla="*/ 0 h 21"/>
                  <a:gd name="T2" fmla="*/ 38 w 38"/>
                  <a:gd name="T3" fmla="*/ 17 h 21"/>
                  <a:gd name="T4" fmla="*/ 36 w 38"/>
                  <a:gd name="T5" fmla="*/ 21 h 21"/>
                  <a:gd name="T6" fmla="*/ 0 w 38"/>
                  <a:gd name="T7" fmla="*/ 3 h 21"/>
                  <a:gd name="T8" fmla="*/ 1 w 3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1" y="0"/>
                    </a:moveTo>
                    <a:lnTo>
                      <a:pt x="38" y="17"/>
                    </a:lnTo>
                    <a:lnTo>
                      <a:pt x="36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6" name="Freeform 627"/>
              <p:cNvSpPr>
                <a:spLocks/>
              </p:cNvSpPr>
              <p:nvPr/>
            </p:nvSpPr>
            <p:spPr bwMode="auto">
              <a:xfrm>
                <a:off x="4136" y="2861"/>
                <a:ext cx="178" cy="233"/>
              </a:xfrm>
              <a:custGeom>
                <a:avLst/>
                <a:gdLst>
                  <a:gd name="T0" fmla="*/ 26 w 178"/>
                  <a:gd name="T1" fmla="*/ 0 h 233"/>
                  <a:gd name="T2" fmla="*/ 178 w 178"/>
                  <a:gd name="T3" fmla="*/ 17 h 233"/>
                  <a:gd name="T4" fmla="*/ 153 w 178"/>
                  <a:gd name="T5" fmla="*/ 233 h 233"/>
                  <a:gd name="T6" fmla="*/ 0 w 178"/>
                  <a:gd name="T7" fmla="*/ 215 h 233"/>
                  <a:gd name="T8" fmla="*/ 26 w 17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33">
                    <a:moveTo>
                      <a:pt x="26" y="0"/>
                    </a:moveTo>
                    <a:lnTo>
                      <a:pt x="178" y="17"/>
                    </a:lnTo>
                    <a:lnTo>
                      <a:pt x="153" y="233"/>
                    </a:lnTo>
                    <a:lnTo>
                      <a:pt x="0" y="2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7" name="Freeform 628"/>
              <p:cNvSpPr>
                <a:spLocks/>
              </p:cNvSpPr>
              <p:nvPr/>
            </p:nvSpPr>
            <p:spPr bwMode="auto">
              <a:xfrm>
                <a:off x="4199" y="2888"/>
                <a:ext cx="74" cy="13"/>
              </a:xfrm>
              <a:custGeom>
                <a:avLst/>
                <a:gdLst>
                  <a:gd name="T0" fmla="*/ 0 w 74"/>
                  <a:gd name="T1" fmla="*/ 0 h 13"/>
                  <a:gd name="T2" fmla="*/ 74 w 74"/>
                  <a:gd name="T3" fmla="*/ 9 h 13"/>
                  <a:gd name="T4" fmla="*/ 73 w 74"/>
                  <a:gd name="T5" fmla="*/ 13 h 13"/>
                  <a:gd name="T6" fmla="*/ 0 w 74"/>
                  <a:gd name="T7" fmla="*/ 4 h 13"/>
                  <a:gd name="T8" fmla="*/ 0 w 7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3">
                    <a:moveTo>
                      <a:pt x="0" y="0"/>
                    </a:moveTo>
                    <a:lnTo>
                      <a:pt x="74" y="9"/>
                    </a:lnTo>
                    <a:lnTo>
                      <a:pt x="73" y="1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8" name="Freeform 629"/>
              <p:cNvSpPr>
                <a:spLocks/>
              </p:cNvSpPr>
              <p:nvPr/>
            </p:nvSpPr>
            <p:spPr bwMode="auto">
              <a:xfrm>
                <a:off x="4172" y="2895"/>
                <a:ext cx="125" cy="18"/>
              </a:xfrm>
              <a:custGeom>
                <a:avLst/>
                <a:gdLst>
                  <a:gd name="T0" fmla="*/ 1 w 125"/>
                  <a:gd name="T1" fmla="*/ 0 h 18"/>
                  <a:gd name="T2" fmla="*/ 125 w 125"/>
                  <a:gd name="T3" fmla="*/ 14 h 18"/>
                  <a:gd name="T4" fmla="*/ 124 w 125"/>
                  <a:gd name="T5" fmla="*/ 18 h 18"/>
                  <a:gd name="T6" fmla="*/ 0 w 125"/>
                  <a:gd name="T7" fmla="*/ 3 h 18"/>
                  <a:gd name="T8" fmla="*/ 1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1" y="0"/>
                    </a:moveTo>
                    <a:lnTo>
                      <a:pt x="125" y="14"/>
                    </a:lnTo>
                    <a:lnTo>
                      <a:pt x="124" y="1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9" name="Freeform 630"/>
              <p:cNvSpPr>
                <a:spLocks/>
              </p:cNvSpPr>
              <p:nvPr/>
            </p:nvSpPr>
            <p:spPr bwMode="auto">
              <a:xfrm>
                <a:off x="4172" y="2901"/>
                <a:ext cx="124" cy="19"/>
              </a:xfrm>
              <a:custGeom>
                <a:avLst/>
                <a:gdLst>
                  <a:gd name="T0" fmla="*/ 0 w 124"/>
                  <a:gd name="T1" fmla="*/ 0 h 19"/>
                  <a:gd name="T2" fmla="*/ 124 w 124"/>
                  <a:gd name="T3" fmla="*/ 15 h 19"/>
                  <a:gd name="T4" fmla="*/ 123 w 124"/>
                  <a:gd name="T5" fmla="*/ 19 h 19"/>
                  <a:gd name="T6" fmla="*/ 0 w 124"/>
                  <a:gd name="T7" fmla="*/ 4 h 19"/>
                  <a:gd name="T8" fmla="*/ 0 w 1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9">
                    <a:moveTo>
                      <a:pt x="0" y="0"/>
                    </a:moveTo>
                    <a:lnTo>
                      <a:pt x="124" y="15"/>
                    </a:lnTo>
                    <a:lnTo>
                      <a:pt x="123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0" name="Freeform 631"/>
              <p:cNvSpPr>
                <a:spLocks/>
              </p:cNvSpPr>
              <p:nvPr/>
            </p:nvSpPr>
            <p:spPr bwMode="auto">
              <a:xfrm>
                <a:off x="4171" y="2908"/>
                <a:ext cx="124" cy="18"/>
              </a:xfrm>
              <a:custGeom>
                <a:avLst/>
                <a:gdLst>
                  <a:gd name="T0" fmla="*/ 0 w 124"/>
                  <a:gd name="T1" fmla="*/ 0 h 18"/>
                  <a:gd name="T2" fmla="*/ 124 w 124"/>
                  <a:gd name="T3" fmla="*/ 14 h 18"/>
                  <a:gd name="T4" fmla="*/ 124 w 124"/>
                  <a:gd name="T5" fmla="*/ 18 h 18"/>
                  <a:gd name="T6" fmla="*/ 0 w 124"/>
                  <a:gd name="T7" fmla="*/ 4 h 18"/>
                  <a:gd name="T8" fmla="*/ 0 w 1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">
                    <a:moveTo>
                      <a:pt x="0" y="0"/>
                    </a:moveTo>
                    <a:lnTo>
                      <a:pt x="124" y="14"/>
                    </a:lnTo>
                    <a:lnTo>
                      <a:pt x="124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1" name="Freeform 632"/>
              <p:cNvSpPr>
                <a:spLocks/>
              </p:cNvSpPr>
              <p:nvPr/>
            </p:nvSpPr>
            <p:spPr bwMode="auto">
              <a:xfrm>
                <a:off x="4170" y="2914"/>
                <a:ext cx="124" cy="20"/>
              </a:xfrm>
              <a:custGeom>
                <a:avLst/>
                <a:gdLst>
                  <a:gd name="T0" fmla="*/ 0 w 124"/>
                  <a:gd name="T1" fmla="*/ 0 h 20"/>
                  <a:gd name="T2" fmla="*/ 124 w 124"/>
                  <a:gd name="T3" fmla="*/ 15 h 20"/>
                  <a:gd name="T4" fmla="*/ 124 w 124"/>
                  <a:gd name="T5" fmla="*/ 20 h 20"/>
                  <a:gd name="T6" fmla="*/ 0 w 124"/>
                  <a:gd name="T7" fmla="*/ 4 h 20"/>
                  <a:gd name="T8" fmla="*/ 0 w 12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0">
                    <a:moveTo>
                      <a:pt x="0" y="0"/>
                    </a:moveTo>
                    <a:lnTo>
                      <a:pt x="124" y="15"/>
                    </a:lnTo>
                    <a:lnTo>
                      <a:pt x="124" y="2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2" name="Freeform 633"/>
              <p:cNvSpPr>
                <a:spLocks/>
              </p:cNvSpPr>
              <p:nvPr/>
            </p:nvSpPr>
            <p:spPr bwMode="auto">
              <a:xfrm>
                <a:off x="4169" y="2921"/>
                <a:ext cx="125" cy="19"/>
              </a:xfrm>
              <a:custGeom>
                <a:avLst/>
                <a:gdLst>
                  <a:gd name="T0" fmla="*/ 1 w 125"/>
                  <a:gd name="T1" fmla="*/ 0 h 19"/>
                  <a:gd name="T2" fmla="*/ 125 w 125"/>
                  <a:gd name="T3" fmla="*/ 16 h 19"/>
                  <a:gd name="T4" fmla="*/ 124 w 125"/>
                  <a:gd name="T5" fmla="*/ 19 h 19"/>
                  <a:gd name="T6" fmla="*/ 0 w 125"/>
                  <a:gd name="T7" fmla="*/ 4 h 19"/>
                  <a:gd name="T8" fmla="*/ 1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1" y="0"/>
                    </a:moveTo>
                    <a:lnTo>
                      <a:pt x="125" y="16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3" name="Freeform 634"/>
              <p:cNvSpPr>
                <a:spLocks/>
              </p:cNvSpPr>
              <p:nvPr/>
            </p:nvSpPr>
            <p:spPr bwMode="auto">
              <a:xfrm>
                <a:off x="4167" y="2928"/>
                <a:ext cx="126" cy="19"/>
              </a:xfrm>
              <a:custGeom>
                <a:avLst/>
                <a:gdLst>
                  <a:gd name="T0" fmla="*/ 2 w 126"/>
                  <a:gd name="T1" fmla="*/ 0 h 19"/>
                  <a:gd name="T2" fmla="*/ 126 w 126"/>
                  <a:gd name="T3" fmla="*/ 15 h 19"/>
                  <a:gd name="T4" fmla="*/ 125 w 126"/>
                  <a:gd name="T5" fmla="*/ 19 h 19"/>
                  <a:gd name="T6" fmla="*/ 0 w 126"/>
                  <a:gd name="T7" fmla="*/ 3 h 19"/>
                  <a:gd name="T8" fmla="*/ 2 w 12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9">
                    <a:moveTo>
                      <a:pt x="2" y="0"/>
                    </a:moveTo>
                    <a:lnTo>
                      <a:pt x="126" y="15"/>
                    </a:lnTo>
                    <a:lnTo>
                      <a:pt x="125" y="1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4" name="Freeform 635"/>
              <p:cNvSpPr>
                <a:spLocks/>
              </p:cNvSpPr>
              <p:nvPr/>
            </p:nvSpPr>
            <p:spPr bwMode="auto">
              <a:xfrm>
                <a:off x="4167" y="2935"/>
                <a:ext cx="125" cy="19"/>
              </a:xfrm>
              <a:custGeom>
                <a:avLst/>
                <a:gdLst>
                  <a:gd name="T0" fmla="*/ 0 w 125"/>
                  <a:gd name="T1" fmla="*/ 0 h 19"/>
                  <a:gd name="T2" fmla="*/ 125 w 125"/>
                  <a:gd name="T3" fmla="*/ 15 h 19"/>
                  <a:gd name="T4" fmla="*/ 124 w 125"/>
                  <a:gd name="T5" fmla="*/ 19 h 19"/>
                  <a:gd name="T6" fmla="*/ 0 w 125"/>
                  <a:gd name="T7" fmla="*/ 4 h 19"/>
                  <a:gd name="T8" fmla="*/ 0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0" y="0"/>
                    </a:moveTo>
                    <a:lnTo>
                      <a:pt x="125" y="15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5" name="Freeform 636"/>
              <p:cNvSpPr>
                <a:spLocks/>
              </p:cNvSpPr>
              <p:nvPr/>
            </p:nvSpPr>
            <p:spPr bwMode="auto">
              <a:xfrm>
                <a:off x="4166" y="2942"/>
                <a:ext cx="125" cy="18"/>
              </a:xfrm>
              <a:custGeom>
                <a:avLst/>
                <a:gdLst>
                  <a:gd name="T0" fmla="*/ 0 w 125"/>
                  <a:gd name="T1" fmla="*/ 0 h 18"/>
                  <a:gd name="T2" fmla="*/ 125 w 125"/>
                  <a:gd name="T3" fmla="*/ 15 h 18"/>
                  <a:gd name="T4" fmla="*/ 125 w 125"/>
                  <a:gd name="T5" fmla="*/ 18 h 18"/>
                  <a:gd name="T6" fmla="*/ 0 w 125"/>
                  <a:gd name="T7" fmla="*/ 4 h 18"/>
                  <a:gd name="T8" fmla="*/ 0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0" y="0"/>
                    </a:moveTo>
                    <a:lnTo>
                      <a:pt x="125" y="15"/>
                    </a:lnTo>
                    <a:lnTo>
                      <a:pt x="125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6" name="Freeform 637"/>
              <p:cNvSpPr>
                <a:spLocks/>
              </p:cNvSpPr>
              <p:nvPr/>
            </p:nvSpPr>
            <p:spPr bwMode="auto">
              <a:xfrm>
                <a:off x="4165" y="2949"/>
                <a:ext cx="63" cy="11"/>
              </a:xfrm>
              <a:custGeom>
                <a:avLst/>
                <a:gdLst>
                  <a:gd name="T0" fmla="*/ 1 w 63"/>
                  <a:gd name="T1" fmla="*/ 0 h 11"/>
                  <a:gd name="T2" fmla="*/ 63 w 63"/>
                  <a:gd name="T3" fmla="*/ 7 h 11"/>
                  <a:gd name="T4" fmla="*/ 63 w 63"/>
                  <a:gd name="T5" fmla="*/ 11 h 11"/>
                  <a:gd name="T6" fmla="*/ 0 w 63"/>
                  <a:gd name="T7" fmla="*/ 3 h 11"/>
                  <a:gd name="T8" fmla="*/ 1 w 6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">
                    <a:moveTo>
                      <a:pt x="1" y="0"/>
                    </a:moveTo>
                    <a:lnTo>
                      <a:pt x="63" y="7"/>
                    </a:lnTo>
                    <a:lnTo>
                      <a:pt x="63" y="1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7" name="Freeform 638"/>
              <p:cNvSpPr>
                <a:spLocks/>
              </p:cNvSpPr>
              <p:nvPr/>
            </p:nvSpPr>
            <p:spPr bwMode="auto">
              <a:xfrm>
                <a:off x="4253" y="2981"/>
                <a:ext cx="34" cy="34"/>
              </a:xfrm>
              <a:custGeom>
                <a:avLst/>
                <a:gdLst>
                  <a:gd name="T0" fmla="*/ 19 w 34"/>
                  <a:gd name="T1" fmla="*/ 1 h 34"/>
                  <a:gd name="T2" fmla="*/ 33 w 34"/>
                  <a:gd name="T3" fmla="*/ 19 h 34"/>
                  <a:gd name="T4" fmla="*/ 15 w 34"/>
                  <a:gd name="T5" fmla="*/ 33 h 34"/>
                  <a:gd name="T6" fmla="*/ 1 w 34"/>
                  <a:gd name="T7" fmla="*/ 15 h 34"/>
                  <a:gd name="T8" fmla="*/ 19 w 34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9" y="1"/>
                    </a:moveTo>
                    <a:cubicBezTo>
                      <a:pt x="28" y="2"/>
                      <a:pt x="34" y="10"/>
                      <a:pt x="33" y="19"/>
                    </a:cubicBezTo>
                    <a:cubicBezTo>
                      <a:pt x="32" y="28"/>
                      <a:pt x="24" y="34"/>
                      <a:pt x="15" y="33"/>
                    </a:cubicBezTo>
                    <a:cubicBezTo>
                      <a:pt x="6" y="32"/>
                      <a:pt x="0" y="24"/>
                      <a:pt x="1" y="15"/>
                    </a:cubicBezTo>
                    <a:cubicBezTo>
                      <a:pt x="2" y="6"/>
                      <a:pt x="10" y="0"/>
                      <a:pt x="19" y="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8" name="Freeform 639"/>
              <p:cNvSpPr>
                <a:spLocks/>
              </p:cNvSpPr>
              <p:nvPr/>
            </p:nvSpPr>
            <p:spPr bwMode="auto">
              <a:xfrm>
                <a:off x="4255" y="2998"/>
                <a:ext cx="15" cy="12"/>
              </a:xfrm>
              <a:custGeom>
                <a:avLst/>
                <a:gdLst>
                  <a:gd name="T0" fmla="*/ 5 w 15"/>
                  <a:gd name="T1" fmla="*/ 12 h 12"/>
                  <a:gd name="T2" fmla="*/ 0 w 15"/>
                  <a:gd name="T3" fmla="*/ 5 h 12"/>
                  <a:gd name="T4" fmla="*/ 15 w 15"/>
                  <a:gd name="T5" fmla="*/ 0 h 12"/>
                  <a:gd name="T6" fmla="*/ 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5" y="12"/>
                    </a:moveTo>
                    <a:cubicBezTo>
                      <a:pt x="2" y="10"/>
                      <a:pt x="1" y="8"/>
                      <a:pt x="0" y="5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9" name="Freeform 640"/>
              <p:cNvSpPr>
                <a:spLocks/>
              </p:cNvSpPr>
              <p:nvPr/>
            </p:nvSpPr>
            <p:spPr bwMode="auto">
              <a:xfrm>
                <a:off x="4254" y="2984"/>
                <a:ext cx="16" cy="19"/>
              </a:xfrm>
              <a:custGeom>
                <a:avLst/>
                <a:gdLst>
                  <a:gd name="T0" fmla="*/ 1 w 16"/>
                  <a:gd name="T1" fmla="*/ 19 h 19"/>
                  <a:gd name="T2" fmla="*/ 0 w 16"/>
                  <a:gd name="T3" fmla="*/ 12 h 19"/>
                  <a:gd name="T4" fmla="*/ 8 w 16"/>
                  <a:gd name="T5" fmla="*/ 0 h 19"/>
                  <a:gd name="T6" fmla="*/ 16 w 16"/>
                  <a:gd name="T7" fmla="*/ 14 h 19"/>
                  <a:gd name="T8" fmla="*/ 1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" y="19"/>
                    </a:moveTo>
                    <a:cubicBezTo>
                      <a:pt x="0" y="17"/>
                      <a:pt x="0" y="15"/>
                      <a:pt x="0" y="12"/>
                    </a:cubicBezTo>
                    <a:cubicBezTo>
                      <a:pt x="1" y="7"/>
                      <a:pt x="4" y="2"/>
                      <a:pt x="8" y="0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0" name="Freeform 641"/>
              <p:cNvSpPr>
                <a:spLocks/>
              </p:cNvSpPr>
              <p:nvPr/>
            </p:nvSpPr>
            <p:spPr bwMode="auto">
              <a:xfrm>
                <a:off x="4262" y="2981"/>
                <a:ext cx="10" cy="17"/>
              </a:xfrm>
              <a:custGeom>
                <a:avLst/>
                <a:gdLst>
                  <a:gd name="T0" fmla="*/ 0 w 10"/>
                  <a:gd name="T1" fmla="*/ 3 h 17"/>
                  <a:gd name="T2" fmla="*/ 10 w 10"/>
                  <a:gd name="T3" fmla="*/ 1 h 17"/>
                  <a:gd name="T4" fmla="*/ 8 w 10"/>
                  <a:gd name="T5" fmla="*/ 17 h 17"/>
                  <a:gd name="T6" fmla="*/ 0 w 10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0" y="3"/>
                    </a:moveTo>
                    <a:cubicBezTo>
                      <a:pt x="3" y="1"/>
                      <a:pt x="6" y="0"/>
                      <a:pt x="10" y="1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1" name="Freeform 642"/>
              <p:cNvSpPr>
                <a:spLocks/>
              </p:cNvSpPr>
              <p:nvPr/>
            </p:nvSpPr>
            <p:spPr bwMode="auto">
              <a:xfrm>
                <a:off x="4270" y="2982"/>
                <a:ext cx="13" cy="16"/>
              </a:xfrm>
              <a:custGeom>
                <a:avLst/>
                <a:gdLst>
                  <a:gd name="T0" fmla="*/ 2 w 13"/>
                  <a:gd name="T1" fmla="*/ 0 h 16"/>
                  <a:gd name="T2" fmla="*/ 0 w 13"/>
                  <a:gd name="T3" fmla="*/ 16 h 16"/>
                  <a:gd name="T4" fmla="*/ 13 w 13"/>
                  <a:gd name="T5" fmla="*/ 6 h 16"/>
                  <a:gd name="T6" fmla="*/ 2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2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6" y="0"/>
                      <a:pt x="2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2" name="Freeform 643"/>
              <p:cNvSpPr>
                <a:spLocks/>
              </p:cNvSpPr>
              <p:nvPr/>
            </p:nvSpPr>
            <p:spPr bwMode="auto">
              <a:xfrm>
                <a:off x="4159" y="3004"/>
                <a:ext cx="75" cy="10"/>
              </a:xfrm>
              <a:custGeom>
                <a:avLst/>
                <a:gdLst>
                  <a:gd name="T0" fmla="*/ 0 w 75"/>
                  <a:gd name="T1" fmla="*/ 0 h 10"/>
                  <a:gd name="T2" fmla="*/ 75 w 75"/>
                  <a:gd name="T3" fmla="*/ 9 h 10"/>
                  <a:gd name="T4" fmla="*/ 74 w 75"/>
                  <a:gd name="T5" fmla="*/ 10 h 10"/>
                  <a:gd name="T6" fmla="*/ 0 w 75"/>
                  <a:gd name="T7" fmla="*/ 2 h 10"/>
                  <a:gd name="T8" fmla="*/ 0 w 7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">
                    <a:moveTo>
                      <a:pt x="0" y="0"/>
                    </a:moveTo>
                    <a:lnTo>
                      <a:pt x="75" y="9"/>
                    </a:lnTo>
                    <a:lnTo>
                      <a:pt x="74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3" name="Freeform 644"/>
              <p:cNvSpPr>
                <a:spLocks/>
              </p:cNvSpPr>
              <p:nvPr/>
            </p:nvSpPr>
            <p:spPr bwMode="auto">
              <a:xfrm>
                <a:off x="4159" y="2964"/>
                <a:ext cx="19" cy="41"/>
              </a:xfrm>
              <a:custGeom>
                <a:avLst/>
                <a:gdLst>
                  <a:gd name="T0" fmla="*/ 5 w 19"/>
                  <a:gd name="T1" fmla="*/ 0 h 41"/>
                  <a:gd name="T2" fmla="*/ 19 w 19"/>
                  <a:gd name="T3" fmla="*/ 2 h 41"/>
                  <a:gd name="T4" fmla="*/ 14 w 19"/>
                  <a:gd name="T5" fmla="*/ 41 h 41"/>
                  <a:gd name="T6" fmla="*/ 0 w 19"/>
                  <a:gd name="T7" fmla="*/ 40 h 41"/>
                  <a:gd name="T8" fmla="*/ 5 w 1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5" y="0"/>
                    </a:moveTo>
                    <a:lnTo>
                      <a:pt x="19" y="2"/>
                    </a:lnTo>
                    <a:lnTo>
                      <a:pt x="14" y="41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4" name="Freeform 645"/>
              <p:cNvSpPr>
                <a:spLocks/>
              </p:cNvSpPr>
              <p:nvPr/>
            </p:nvSpPr>
            <p:spPr bwMode="auto">
              <a:xfrm>
                <a:off x="4175" y="2981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3 w 16"/>
                  <a:gd name="T5" fmla="*/ 26 h 26"/>
                  <a:gd name="T6" fmla="*/ 0 w 16"/>
                  <a:gd name="T7" fmla="*/ 25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3" y="26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5" name="Freeform 646"/>
              <p:cNvSpPr>
                <a:spLocks/>
              </p:cNvSpPr>
              <p:nvPr/>
            </p:nvSpPr>
            <p:spPr bwMode="auto">
              <a:xfrm>
                <a:off x="4190" y="2991"/>
                <a:ext cx="15" cy="18"/>
              </a:xfrm>
              <a:custGeom>
                <a:avLst/>
                <a:gdLst>
                  <a:gd name="T0" fmla="*/ 2 w 15"/>
                  <a:gd name="T1" fmla="*/ 0 h 18"/>
                  <a:gd name="T2" fmla="*/ 15 w 15"/>
                  <a:gd name="T3" fmla="*/ 2 h 18"/>
                  <a:gd name="T4" fmla="*/ 13 w 15"/>
                  <a:gd name="T5" fmla="*/ 18 h 18"/>
                  <a:gd name="T6" fmla="*/ 0 w 15"/>
                  <a:gd name="T7" fmla="*/ 16 h 18"/>
                  <a:gd name="T8" fmla="*/ 2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lnTo>
                      <a:pt x="15" y="2"/>
                    </a:lnTo>
                    <a:lnTo>
                      <a:pt x="13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6" name="Freeform 647"/>
              <p:cNvSpPr>
                <a:spLocks/>
              </p:cNvSpPr>
              <p:nvPr/>
            </p:nvSpPr>
            <p:spPr bwMode="auto">
              <a:xfrm>
                <a:off x="4205" y="2985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4 w 16"/>
                  <a:gd name="T5" fmla="*/ 26 h 26"/>
                  <a:gd name="T6" fmla="*/ 0 w 16"/>
                  <a:gd name="T7" fmla="*/ 24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4" y="26"/>
                    </a:lnTo>
                    <a:lnTo>
                      <a:pt x="0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7" name="Freeform 648"/>
              <p:cNvSpPr>
                <a:spLocks/>
              </p:cNvSpPr>
              <p:nvPr/>
            </p:nvSpPr>
            <p:spPr bwMode="auto">
              <a:xfrm>
                <a:off x="4221" y="2994"/>
                <a:ext cx="15" cy="19"/>
              </a:xfrm>
              <a:custGeom>
                <a:avLst/>
                <a:gdLst>
                  <a:gd name="T0" fmla="*/ 2 w 15"/>
                  <a:gd name="T1" fmla="*/ 0 h 19"/>
                  <a:gd name="T2" fmla="*/ 15 w 15"/>
                  <a:gd name="T3" fmla="*/ 1 h 19"/>
                  <a:gd name="T4" fmla="*/ 13 w 15"/>
                  <a:gd name="T5" fmla="*/ 19 h 19"/>
                  <a:gd name="T6" fmla="*/ 0 w 15"/>
                  <a:gd name="T7" fmla="*/ 17 h 19"/>
                  <a:gd name="T8" fmla="*/ 2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2" y="0"/>
                    </a:moveTo>
                    <a:lnTo>
                      <a:pt x="15" y="1"/>
                    </a:lnTo>
                    <a:lnTo>
                      <a:pt x="13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8" name="Freeform 649"/>
              <p:cNvSpPr>
                <a:spLocks/>
              </p:cNvSpPr>
              <p:nvPr/>
            </p:nvSpPr>
            <p:spPr bwMode="auto">
              <a:xfrm>
                <a:off x="4253" y="301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9" name="Freeform 650"/>
              <p:cNvSpPr>
                <a:spLocks/>
              </p:cNvSpPr>
              <p:nvPr/>
            </p:nvSpPr>
            <p:spPr bwMode="auto">
              <a:xfrm>
                <a:off x="4262" y="301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2 h 4"/>
                  <a:gd name="T4" fmla="*/ 20 w 20"/>
                  <a:gd name="T5" fmla="*/ 4 h 4"/>
                  <a:gd name="T6" fmla="*/ 0 w 20"/>
                  <a:gd name="T7" fmla="*/ 2 h 4"/>
                  <a:gd name="T8" fmla="*/ 0 w 2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0" name="Freeform 651"/>
              <p:cNvSpPr>
                <a:spLocks/>
              </p:cNvSpPr>
              <p:nvPr/>
            </p:nvSpPr>
            <p:spPr bwMode="auto">
              <a:xfrm>
                <a:off x="4158" y="3012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7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1" name="Freeform 652"/>
              <p:cNvSpPr>
                <a:spLocks/>
              </p:cNvSpPr>
              <p:nvPr/>
            </p:nvSpPr>
            <p:spPr bwMode="auto">
              <a:xfrm>
                <a:off x="4157" y="301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2" name="Freeform 653"/>
              <p:cNvSpPr>
                <a:spLocks/>
              </p:cNvSpPr>
              <p:nvPr/>
            </p:nvSpPr>
            <p:spPr bwMode="auto">
              <a:xfrm>
                <a:off x="4156" y="3025"/>
                <a:ext cx="58" cy="10"/>
              </a:xfrm>
              <a:custGeom>
                <a:avLst/>
                <a:gdLst>
                  <a:gd name="T0" fmla="*/ 1 w 58"/>
                  <a:gd name="T1" fmla="*/ 0 h 10"/>
                  <a:gd name="T2" fmla="*/ 58 w 58"/>
                  <a:gd name="T3" fmla="*/ 7 h 10"/>
                  <a:gd name="T4" fmla="*/ 58 w 58"/>
                  <a:gd name="T5" fmla="*/ 10 h 10"/>
                  <a:gd name="T6" fmla="*/ 0 w 58"/>
                  <a:gd name="T7" fmla="*/ 4 h 10"/>
                  <a:gd name="T8" fmla="*/ 1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1" y="0"/>
                    </a:moveTo>
                    <a:lnTo>
                      <a:pt x="58" y="7"/>
                    </a:lnTo>
                    <a:lnTo>
                      <a:pt x="58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3" name="Freeform 654"/>
              <p:cNvSpPr>
                <a:spLocks/>
              </p:cNvSpPr>
              <p:nvPr/>
            </p:nvSpPr>
            <p:spPr bwMode="auto">
              <a:xfrm>
                <a:off x="4155" y="3031"/>
                <a:ext cx="59" cy="11"/>
              </a:xfrm>
              <a:custGeom>
                <a:avLst/>
                <a:gdLst>
                  <a:gd name="T0" fmla="*/ 1 w 59"/>
                  <a:gd name="T1" fmla="*/ 0 h 11"/>
                  <a:gd name="T2" fmla="*/ 59 w 59"/>
                  <a:gd name="T3" fmla="*/ 7 h 11"/>
                  <a:gd name="T4" fmla="*/ 58 w 59"/>
                  <a:gd name="T5" fmla="*/ 11 h 11"/>
                  <a:gd name="T6" fmla="*/ 0 w 59"/>
                  <a:gd name="T7" fmla="*/ 4 h 11"/>
                  <a:gd name="T8" fmla="*/ 1 w 5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1" y="0"/>
                    </a:moveTo>
                    <a:lnTo>
                      <a:pt x="59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4" name="Freeform 655"/>
              <p:cNvSpPr>
                <a:spLocks/>
              </p:cNvSpPr>
              <p:nvPr/>
            </p:nvSpPr>
            <p:spPr bwMode="auto">
              <a:xfrm>
                <a:off x="4155" y="303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5" name="Freeform 656"/>
              <p:cNvSpPr>
                <a:spLocks/>
              </p:cNvSpPr>
              <p:nvPr/>
            </p:nvSpPr>
            <p:spPr bwMode="auto">
              <a:xfrm>
                <a:off x="4154" y="3045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8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8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6" name="Freeform 657"/>
              <p:cNvSpPr>
                <a:spLocks/>
              </p:cNvSpPr>
              <p:nvPr/>
            </p:nvSpPr>
            <p:spPr bwMode="auto">
              <a:xfrm>
                <a:off x="4153" y="3051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7" name="Freeform 658"/>
              <p:cNvSpPr>
                <a:spLocks/>
              </p:cNvSpPr>
              <p:nvPr/>
            </p:nvSpPr>
            <p:spPr bwMode="auto">
              <a:xfrm>
                <a:off x="4152" y="3058"/>
                <a:ext cx="30" cy="7"/>
              </a:xfrm>
              <a:custGeom>
                <a:avLst/>
                <a:gdLst>
                  <a:gd name="T0" fmla="*/ 1 w 30"/>
                  <a:gd name="T1" fmla="*/ 0 h 7"/>
                  <a:gd name="T2" fmla="*/ 30 w 30"/>
                  <a:gd name="T3" fmla="*/ 3 h 7"/>
                  <a:gd name="T4" fmla="*/ 30 w 30"/>
                  <a:gd name="T5" fmla="*/ 7 h 7"/>
                  <a:gd name="T6" fmla="*/ 0 w 30"/>
                  <a:gd name="T7" fmla="*/ 4 h 7"/>
                  <a:gd name="T8" fmla="*/ 1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1" y="0"/>
                    </a:moveTo>
                    <a:lnTo>
                      <a:pt x="30" y="3"/>
                    </a:lnTo>
                    <a:lnTo>
                      <a:pt x="30" y="7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8" name="Freeform 659"/>
              <p:cNvSpPr>
                <a:spLocks/>
              </p:cNvSpPr>
              <p:nvPr/>
            </p:nvSpPr>
            <p:spPr bwMode="auto">
              <a:xfrm>
                <a:off x="4226" y="3020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6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6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9" name="Freeform 660"/>
              <p:cNvSpPr>
                <a:spLocks/>
              </p:cNvSpPr>
              <p:nvPr/>
            </p:nvSpPr>
            <p:spPr bwMode="auto">
              <a:xfrm>
                <a:off x="4225" y="3026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0" name="Freeform 661"/>
              <p:cNvSpPr>
                <a:spLocks/>
              </p:cNvSpPr>
              <p:nvPr/>
            </p:nvSpPr>
            <p:spPr bwMode="auto">
              <a:xfrm>
                <a:off x="4224" y="3033"/>
                <a:ext cx="57" cy="10"/>
              </a:xfrm>
              <a:custGeom>
                <a:avLst/>
                <a:gdLst>
                  <a:gd name="T0" fmla="*/ 1 w 57"/>
                  <a:gd name="T1" fmla="*/ 0 h 10"/>
                  <a:gd name="T2" fmla="*/ 57 w 57"/>
                  <a:gd name="T3" fmla="*/ 7 h 10"/>
                  <a:gd name="T4" fmla="*/ 57 w 57"/>
                  <a:gd name="T5" fmla="*/ 10 h 10"/>
                  <a:gd name="T6" fmla="*/ 0 w 57"/>
                  <a:gd name="T7" fmla="*/ 4 h 10"/>
                  <a:gd name="T8" fmla="*/ 1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1" y="0"/>
                    </a:moveTo>
                    <a:lnTo>
                      <a:pt x="57" y="7"/>
                    </a:lnTo>
                    <a:lnTo>
                      <a:pt x="57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1" name="Freeform 662"/>
              <p:cNvSpPr>
                <a:spLocks/>
              </p:cNvSpPr>
              <p:nvPr/>
            </p:nvSpPr>
            <p:spPr bwMode="auto">
              <a:xfrm>
                <a:off x="4223" y="3039"/>
                <a:ext cx="58" cy="11"/>
              </a:xfrm>
              <a:custGeom>
                <a:avLst/>
                <a:gdLst>
                  <a:gd name="T0" fmla="*/ 1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1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1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2" name="Freeform 663"/>
              <p:cNvSpPr>
                <a:spLocks/>
              </p:cNvSpPr>
              <p:nvPr/>
            </p:nvSpPr>
            <p:spPr bwMode="auto">
              <a:xfrm>
                <a:off x="4223" y="3046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7 h 10"/>
                  <a:gd name="T4" fmla="*/ 56 w 57"/>
                  <a:gd name="T5" fmla="*/ 10 h 10"/>
                  <a:gd name="T6" fmla="*/ 0 w 57"/>
                  <a:gd name="T7" fmla="*/ 4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7"/>
                    </a:lnTo>
                    <a:lnTo>
                      <a:pt x="56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3" name="Freeform 664"/>
              <p:cNvSpPr>
                <a:spLocks/>
              </p:cNvSpPr>
              <p:nvPr/>
            </p:nvSpPr>
            <p:spPr bwMode="auto">
              <a:xfrm>
                <a:off x="4222" y="3053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7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4" name="Freeform 665"/>
              <p:cNvSpPr>
                <a:spLocks/>
              </p:cNvSpPr>
              <p:nvPr/>
            </p:nvSpPr>
            <p:spPr bwMode="auto">
              <a:xfrm>
                <a:off x="4221" y="3059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5" name="Freeform 666"/>
              <p:cNvSpPr>
                <a:spLocks/>
              </p:cNvSpPr>
              <p:nvPr/>
            </p:nvSpPr>
            <p:spPr bwMode="auto">
              <a:xfrm>
                <a:off x="4220" y="3066"/>
                <a:ext cx="41" cy="8"/>
              </a:xfrm>
              <a:custGeom>
                <a:avLst/>
                <a:gdLst>
                  <a:gd name="T0" fmla="*/ 1 w 41"/>
                  <a:gd name="T1" fmla="*/ 0 h 8"/>
                  <a:gd name="T2" fmla="*/ 41 w 41"/>
                  <a:gd name="T3" fmla="*/ 5 h 8"/>
                  <a:gd name="T4" fmla="*/ 40 w 41"/>
                  <a:gd name="T5" fmla="*/ 8 h 8"/>
                  <a:gd name="T6" fmla="*/ 0 w 41"/>
                  <a:gd name="T7" fmla="*/ 4 h 8"/>
                  <a:gd name="T8" fmla="*/ 1 w 4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">
                    <a:moveTo>
                      <a:pt x="1" y="0"/>
                    </a:moveTo>
                    <a:lnTo>
                      <a:pt x="41" y="5"/>
                    </a:lnTo>
                    <a:lnTo>
                      <a:pt x="40" y="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6" name="Freeform 667"/>
              <p:cNvSpPr>
                <a:spLocks/>
              </p:cNvSpPr>
              <p:nvPr/>
            </p:nvSpPr>
            <p:spPr bwMode="auto">
              <a:xfrm>
                <a:off x="3104" y="1763"/>
                <a:ext cx="254" cy="266"/>
              </a:xfrm>
              <a:custGeom>
                <a:avLst/>
                <a:gdLst>
                  <a:gd name="T0" fmla="*/ 254 w 254"/>
                  <a:gd name="T1" fmla="*/ 171 h 266"/>
                  <a:gd name="T2" fmla="*/ 134 w 254"/>
                  <a:gd name="T3" fmla="*/ 266 h 266"/>
                  <a:gd name="T4" fmla="*/ 0 w 254"/>
                  <a:gd name="T5" fmla="*/ 95 h 266"/>
                  <a:gd name="T6" fmla="*/ 122 w 254"/>
                  <a:gd name="T7" fmla="*/ 0 h 266"/>
                  <a:gd name="T8" fmla="*/ 254 w 254"/>
                  <a:gd name="T9" fmla="*/ 17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66">
                    <a:moveTo>
                      <a:pt x="254" y="171"/>
                    </a:moveTo>
                    <a:lnTo>
                      <a:pt x="134" y="266"/>
                    </a:lnTo>
                    <a:lnTo>
                      <a:pt x="0" y="95"/>
                    </a:lnTo>
                    <a:lnTo>
                      <a:pt x="122" y="0"/>
                    </a:lnTo>
                    <a:lnTo>
                      <a:pt x="254" y="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7" name="Freeform 668"/>
              <p:cNvSpPr>
                <a:spLocks/>
              </p:cNvSpPr>
              <p:nvPr/>
            </p:nvSpPr>
            <p:spPr bwMode="auto">
              <a:xfrm>
                <a:off x="3252" y="1937"/>
                <a:ext cx="61" cy="49"/>
              </a:xfrm>
              <a:custGeom>
                <a:avLst/>
                <a:gdLst>
                  <a:gd name="T0" fmla="*/ 61 w 61"/>
                  <a:gd name="T1" fmla="*/ 3 h 49"/>
                  <a:gd name="T2" fmla="*/ 3 w 61"/>
                  <a:gd name="T3" fmla="*/ 49 h 49"/>
                  <a:gd name="T4" fmla="*/ 0 w 61"/>
                  <a:gd name="T5" fmla="*/ 46 h 49"/>
                  <a:gd name="T6" fmla="*/ 59 w 61"/>
                  <a:gd name="T7" fmla="*/ 0 h 49"/>
                  <a:gd name="T8" fmla="*/ 61 w 6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3"/>
                    </a:moveTo>
                    <a:lnTo>
                      <a:pt x="3" y="49"/>
                    </a:lnTo>
                    <a:lnTo>
                      <a:pt x="0" y="46"/>
                    </a:lnTo>
                    <a:lnTo>
                      <a:pt x="59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8" name="Freeform 669"/>
              <p:cNvSpPr>
                <a:spLocks/>
              </p:cNvSpPr>
              <p:nvPr/>
            </p:nvSpPr>
            <p:spPr bwMode="auto">
              <a:xfrm>
                <a:off x="3227" y="1914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9" name="Freeform 670"/>
              <p:cNvSpPr>
                <a:spLocks/>
              </p:cNvSpPr>
              <p:nvPr/>
            </p:nvSpPr>
            <p:spPr bwMode="auto">
              <a:xfrm>
                <a:off x="3223" y="1909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0" name="Freeform 671"/>
              <p:cNvSpPr>
                <a:spLocks/>
              </p:cNvSpPr>
              <p:nvPr/>
            </p:nvSpPr>
            <p:spPr bwMode="auto">
              <a:xfrm>
                <a:off x="3218" y="1904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1" name="Freeform 672"/>
              <p:cNvSpPr>
                <a:spLocks/>
              </p:cNvSpPr>
              <p:nvPr/>
            </p:nvSpPr>
            <p:spPr bwMode="auto">
              <a:xfrm>
                <a:off x="3214" y="1899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2" name="Freeform 673"/>
              <p:cNvSpPr>
                <a:spLocks/>
              </p:cNvSpPr>
              <p:nvPr/>
            </p:nvSpPr>
            <p:spPr bwMode="auto">
              <a:xfrm>
                <a:off x="3210" y="1893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3" name="Freeform 674"/>
              <p:cNvSpPr>
                <a:spLocks/>
              </p:cNvSpPr>
              <p:nvPr/>
            </p:nvSpPr>
            <p:spPr bwMode="auto">
              <a:xfrm>
                <a:off x="3206" y="1888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4" name="Freeform 675"/>
              <p:cNvSpPr>
                <a:spLocks/>
              </p:cNvSpPr>
              <p:nvPr/>
            </p:nvSpPr>
            <p:spPr bwMode="auto">
              <a:xfrm>
                <a:off x="3202" y="1883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5" name="Freeform 676"/>
              <p:cNvSpPr>
                <a:spLocks/>
              </p:cNvSpPr>
              <p:nvPr/>
            </p:nvSpPr>
            <p:spPr bwMode="auto">
              <a:xfrm>
                <a:off x="3198" y="1878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8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8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6" name="Freeform 677"/>
              <p:cNvSpPr>
                <a:spLocks/>
              </p:cNvSpPr>
              <p:nvPr/>
            </p:nvSpPr>
            <p:spPr bwMode="auto">
              <a:xfrm>
                <a:off x="3243" y="1872"/>
                <a:ext cx="52" cy="42"/>
              </a:xfrm>
              <a:custGeom>
                <a:avLst/>
                <a:gdLst>
                  <a:gd name="T0" fmla="*/ 52 w 52"/>
                  <a:gd name="T1" fmla="*/ 3 h 42"/>
                  <a:gd name="T2" fmla="*/ 2 w 52"/>
                  <a:gd name="T3" fmla="*/ 42 h 42"/>
                  <a:gd name="T4" fmla="*/ 0 w 52"/>
                  <a:gd name="T5" fmla="*/ 39 h 42"/>
                  <a:gd name="T6" fmla="*/ 49 w 52"/>
                  <a:gd name="T7" fmla="*/ 0 h 42"/>
                  <a:gd name="T8" fmla="*/ 52 w 52"/>
                  <a:gd name="T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2" y="3"/>
                    </a:moveTo>
                    <a:lnTo>
                      <a:pt x="2" y="42"/>
                    </a:lnTo>
                    <a:lnTo>
                      <a:pt x="0" y="39"/>
                    </a:lnTo>
                    <a:lnTo>
                      <a:pt x="49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7" name="Freeform 678"/>
              <p:cNvSpPr>
                <a:spLocks/>
              </p:cNvSpPr>
              <p:nvPr/>
            </p:nvSpPr>
            <p:spPr bwMode="auto">
              <a:xfrm>
                <a:off x="3167" y="1895"/>
                <a:ext cx="38" cy="36"/>
              </a:xfrm>
              <a:custGeom>
                <a:avLst/>
                <a:gdLst>
                  <a:gd name="T0" fmla="*/ 28 w 37"/>
                  <a:gd name="T1" fmla="*/ 31 h 36"/>
                  <a:gd name="T2" fmla="*/ 6 w 37"/>
                  <a:gd name="T3" fmla="*/ 28 h 36"/>
                  <a:gd name="T4" fmla="*/ 9 w 37"/>
                  <a:gd name="T5" fmla="*/ 5 h 36"/>
                  <a:gd name="T6" fmla="*/ 31 w 37"/>
                  <a:gd name="T7" fmla="*/ 8 h 36"/>
                  <a:gd name="T8" fmla="*/ 28 w 37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8" y="31"/>
                    </a:moveTo>
                    <a:cubicBezTo>
                      <a:pt x="21" y="36"/>
                      <a:pt x="11" y="35"/>
                      <a:pt x="6" y="28"/>
                    </a:cubicBezTo>
                    <a:cubicBezTo>
                      <a:pt x="0" y="21"/>
                      <a:pt x="1" y="11"/>
                      <a:pt x="9" y="5"/>
                    </a:cubicBezTo>
                    <a:cubicBezTo>
                      <a:pt x="16" y="0"/>
                      <a:pt x="26" y="1"/>
                      <a:pt x="31" y="8"/>
                    </a:cubicBezTo>
                    <a:cubicBezTo>
                      <a:pt x="37" y="15"/>
                      <a:pt x="35" y="25"/>
                      <a:pt x="28" y="3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8" name="Freeform 679"/>
              <p:cNvSpPr>
                <a:spLocks/>
              </p:cNvSpPr>
              <p:nvPr/>
            </p:nvSpPr>
            <p:spPr bwMode="auto">
              <a:xfrm>
                <a:off x="3184" y="1897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1 h 16"/>
                  <a:gd name="T4" fmla="*/ 1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" y="16"/>
                      <a:pt x="1" y="16"/>
                      <a:pt x="1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9" name="Freeform 680"/>
              <p:cNvSpPr>
                <a:spLocks/>
              </p:cNvSpPr>
              <p:nvPr/>
            </p:nvSpPr>
            <p:spPr bwMode="auto">
              <a:xfrm>
                <a:off x="3185" y="1898"/>
                <a:ext cx="18" cy="19"/>
              </a:xfrm>
              <a:custGeom>
                <a:avLst/>
                <a:gdLst>
                  <a:gd name="T0" fmla="*/ 7 w 17"/>
                  <a:gd name="T1" fmla="*/ 0 h 19"/>
                  <a:gd name="T2" fmla="*/ 13 w 17"/>
                  <a:gd name="T3" fmla="*/ 5 h 19"/>
                  <a:gd name="T4" fmla="*/ 16 w 17"/>
                  <a:gd name="T5" fmla="*/ 19 h 19"/>
                  <a:gd name="T6" fmla="*/ 0 w 17"/>
                  <a:gd name="T7" fmla="*/ 15 h 19"/>
                  <a:gd name="T8" fmla="*/ 7 w 1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7" y="0"/>
                    </a:moveTo>
                    <a:cubicBezTo>
                      <a:pt x="10" y="1"/>
                      <a:pt x="12" y="3"/>
                      <a:pt x="13" y="5"/>
                    </a:cubicBezTo>
                    <a:cubicBezTo>
                      <a:pt x="16" y="9"/>
                      <a:pt x="17" y="14"/>
                      <a:pt x="16" y="19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0" name="Freeform 681"/>
              <p:cNvSpPr>
                <a:spLocks/>
              </p:cNvSpPr>
              <p:nvPr/>
            </p:nvSpPr>
            <p:spPr bwMode="auto">
              <a:xfrm>
                <a:off x="3185" y="1913"/>
                <a:ext cx="17" cy="13"/>
              </a:xfrm>
              <a:custGeom>
                <a:avLst/>
                <a:gdLst>
                  <a:gd name="T0" fmla="*/ 16 w 16"/>
                  <a:gd name="T1" fmla="*/ 4 h 13"/>
                  <a:gd name="T2" fmla="*/ 10 w 16"/>
                  <a:gd name="T3" fmla="*/ 13 h 13"/>
                  <a:gd name="T4" fmla="*/ 0 w 16"/>
                  <a:gd name="T5" fmla="*/ 0 h 13"/>
                  <a:gd name="T6" fmla="*/ 16 w 16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4"/>
                    </a:moveTo>
                    <a:cubicBezTo>
                      <a:pt x="15" y="7"/>
                      <a:pt x="13" y="10"/>
                      <a:pt x="10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1" name="Freeform 682"/>
              <p:cNvSpPr>
                <a:spLocks/>
              </p:cNvSpPr>
              <p:nvPr/>
            </p:nvSpPr>
            <p:spPr bwMode="auto">
              <a:xfrm>
                <a:off x="3183" y="1913"/>
                <a:ext cx="13" cy="16"/>
              </a:xfrm>
              <a:custGeom>
                <a:avLst/>
                <a:gdLst>
                  <a:gd name="T0" fmla="*/ 12 w 12"/>
                  <a:gd name="T1" fmla="*/ 13 h 16"/>
                  <a:gd name="T2" fmla="*/ 2 w 12"/>
                  <a:gd name="T3" fmla="*/ 0 h 16"/>
                  <a:gd name="T4" fmla="*/ 0 w 12"/>
                  <a:gd name="T5" fmla="*/ 16 h 16"/>
                  <a:gd name="T6" fmla="*/ 12 w 12"/>
                  <a:gd name="T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9" y="15"/>
                      <a:pt x="12" y="13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2" name="Freeform 683"/>
              <p:cNvSpPr>
                <a:spLocks/>
              </p:cNvSpPr>
              <p:nvPr/>
            </p:nvSpPr>
            <p:spPr bwMode="auto">
              <a:xfrm>
                <a:off x="3201" y="1830"/>
                <a:ext cx="59" cy="47"/>
              </a:xfrm>
              <a:custGeom>
                <a:avLst/>
                <a:gdLst>
                  <a:gd name="T0" fmla="*/ 59 w 59"/>
                  <a:gd name="T1" fmla="*/ 1 h 47"/>
                  <a:gd name="T2" fmla="*/ 1 w 59"/>
                  <a:gd name="T3" fmla="*/ 47 h 47"/>
                  <a:gd name="T4" fmla="*/ 0 w 59"/>
                  <a:gd name="T5" fmla="*/ 45 h 47"/>
                  <a:gd name="T6" fmla="*/ 58 w 59"/>
                  <a:gd name="T7" fmla="*/ 0 h 47"/>
                  <a:gd name="T8" fmla="*/ 59 w 5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7">
                    <a:moveTo>
                      <a:pt x="59" y="1"/>
                    </a:moveTo>
                    <a:lnTo>
                      <a:pt x="1" y="47"/>
                    </a:lnTo>
                    <a:lnTo>
                      <a:pt x="0" y="45"/>
                    </a:lnTo>
                    <a:lnTo>
                      <a:pt x="58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3" name="Freeform 684"/>
              <p:cNvSpPr>
                <a:spLocks/>
              </p:cNvSpPr>
              <p:nvPr/>
            </p:nvSpPr>
            <p:spPr bwMode="auto">
              <a:xfrm>
                <a:off x="3250" y="1831"/>
                <a:ext cx="35" cy="40"/>
              </a:xfrm>
              <a:custGeom>
                <a:avLst/>
                <a:gdLst>
                  <a:gd name="T0" fmla="*/ 35 w 35"/>
                  <a:gd name="T1" fmla="*/ 32 h 40"/>
                  <a:gd name="T2" fmla="*/ 24 w 35"/>
                  <a:gd name="T3" fmla="*/ 40 h 40"/>
                  <a:gd name="T4" fmla="*/ 0 w 35"/>
                  <a:gd name="T5" fmla="*/ 8 h 40"/>
                  <a:gd name="T6" fmla="*/ 10 w 35"/>
                  <a:gd name="T7" fmla="*/ 0 h 40"/>
                  <a:gd name="T8" fmla="*/ 35 w 35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5" y="32"/>
                    </a:moveTo>
                    <a:lnTo>
                      <a:pt x="24" y="40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5" y="3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4" name="Freeform 685"/>
              <p:cNvSpPr>
                <a:spLocks/>
              </p:cNvSpPr>
              <p:nvPr/>
            </p:nvSpPr>
            <p:spPr bwMode="auto">
              <a:xfrm>
                <a:off x="3238" y="1841"/>
                <a:ext cx="26" cy="27"/>
              </a:xfrm>
              <a:custGeom>
                <a:avLst/>
                <a:gdLst>
                  <a:gd name="T0" fmla="*/ 26 w 26"/>
                  <a:gd name="T1" fmla="*/ 19 h 27"/>
                  <a:gd name="T2" fmla="*/ 15 w 26"/>
                  <a:gd name="T3" fmla="*/ 27 h 27"/>
                  <a:gd name="T4" fmla="*/ 0 w 26"/>
                  <a:gd name="T5" fmla="*/ 8 h 27"/>
                  <a:gd name="T6" fmla="*/ 10 w 26"/>
                  <a:gd name="T7" fmla="*/ 0 h 27"/>
                  <a:gd name="T8" fmla="*/ 26 w 26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5" name="Freeform 686"/>
              <p:cNvSpPr>
                <a:spLocks/>
              </p:cNvSpPr>
              <p:nvPr/>
            </p:nvSpPr>
            <p:spPr bwMode="auto">
              <a:xfrm>
                <a:off x="3226" y="1850"/>
                <a:ext cx="20" cy="21"/>
              </a:xfrm>
              <a:custGeom>
                <a:avLst/>
                <a:gdLst>
                  <a:gd name="T0" fmla="*/ 20 w 20"/>
                  <a:gd name="T1" fmla="*/ 13 h 21"/>
                  <a:gd name="T2" fmla="*/ 10 w 20"/>
                  <a:gd name="T3" fmla="*/ 21 h 21"/>
                  <a:gd name="T4" fmla="*/ 0 w 20"/>
                  <a:gd name="T5" fmla="*/ 8 h 21"/>
                  <a:gd name="T6" fmla="*/ 10 w 20"/>
                  <a:gd name="T7" fmla="*/ 0 h 21"/>
                  <a:gd name="T8" fmla="*/ 20 w 20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6" name="Freeform 687"/>
              <p:cNvSpPr>
                <a:spLocks/>
              </p:cNvSpPr>
              <p:nvPr/>
            </p:nvSpPr>
            <p:spPr bwMode="auto">
              <a:xfrm>
                <a:off x="3214" y="1859"/>
                <a:ext cx="25" cy="27"/>
              </a:xfrm>
              <a:custGeom>
                <a:avLst/>
                <a:gdLst>
                  <a:gd name="T0" fmla="*/ 25 w 25"/>
                  <a:gd name="T1" fmla="*/ 19 h 27"/>
                  <a:gd name="T2" fmla="*/ 15 w 25"/>
                  <a:gd name="T3" fmla="*/ 27 h 27"/>
                  <a:gd name="T4" fmla="*/ 0 w 25"/>
                  <a:gd name="T5" fmla="*/ 8 h 27"/>
                  <a:gd name="T6" fmla="*/ 10 w 25"/>
                  <a:gd name="T7" fmla="*/ 0 h 27"/>
                  <a:gd name="T8" fmla="*/ 25 w 25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7" name="Freeform 688"/>
              <p:cNvSpPr>
                <a:spLocks/>
              </p:cNvSpPr>
              <p:nvPr/>
            </p:nvSpPr>
            <p:spPr bwMode="auto">
              <a:xfrm>
                <a:off x="3202" y="1869"/>
                <a:ext cx="21" cy="21"/>
              </a:xfrm>
              <a:custGeom>
                <a:avLst/>
                <a:gdLst>
                  <a:gd name="T0" fmla="*/ 21 w 21"/>
                  <a:gd name="T1" fmla="*/ 13 h 21"/>
                  <a:gd name="T2" fmla="*/ 10 w 21"/>
                  <a:gd name="T3" fmla="*/ 21 h 21"/>
                  <a:gd name="T4" fmla="*/ 0 w 21"/>
                  <a:gd name="T5" fmla="*/ 8 h 21"/>
                  <a:gd name="T6" fmla="*/ 10 w 21"/>
                  <a:gd name="T7" fmla="*/ 0 h 21"/>
                  <a:gd name="T8" fmla="*/ 21 w 21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8" name="Freeform 689"/>
              <p:cNvSpPr>
                <a:spLocks/>
              </p:cNvSpPr>
              <p:nvPr/>
            </p:nvSpPr>
            <p:spPr bwMode="auto">
              <a:xfrm>
                <a:off x="3179" y="1887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6 h 6"/>
                  <a:gd name="T4" fmla="*/ 0 w 7"/>
                  <a:gd name="T5" fmla="*/ 4 h 6"/>
                  <a:gd name="T6" fmla="*/ 6 w 7"/>
                  <a:gd name="T7" fmla="*/ 0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9" name="Freeform 690"/>
              <p:cNvSpPr>
                <a:spLocks/>
              </p:cNvSpPr>
              <p:nvPr/>
            </p:nvSpPr>
            <p:spPr bwMode="auto">
              <a:xfrm>
                <a:off x="3161" y="1893"/>
                <a:ext cx="17" cy="14"/>
              </a:xfrm>
              <a:custGeom>
                <a:avLst/>
                <a:gdLst>
                  <a:gd name="T0" fmla="*/ 17 w 17"/>
                  <a:gd name="T1" fmla="*/ 2 h 14"/>
                  <a:gd name="T2" fmla="*/ 1 w 17"/>
                  <a:gd name="T3" fmla="*/ 14 h 14"/>
                  <a:gd name="T4" fmla="*/ 0 w 17"/>
                  <a:gd name="T5" fmla="*/ 12 h 14"/>
                  <a:gd name="T6" fmla="*/ 16 w 17"/>
                  <a:gd name="T7" fmla="*/ 0 h 14"/>
                  <a:gd name="T8" fmla="*/ 17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2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16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0" name="Freeform 691"/>
              <p:cNvSpPr>
                <a:spLocks/>
              </p:cNvSpPr>
              <p:nvPr/>
            </p:nvSpPr>
            <p:spPr bwMode="auto">
              <a:xfrm>
                <a:off x="3208" y="182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1" name="Freeform 692"/>
              <p:cNvSpPr>
                <a:spLocks/>
              </p:cNvSpPr>
              <p:nvPr/>
            </p:nvSpPr>
            <p:spPr bwMode="auto">
              <a:xfrm>
                <a:off x="3204" y="181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2" name="Freeform 693"/>
              <p:cNvSpPr>
                <a:spLocks/>
              </p:cNvSpPr>
              <p:nvPr/>
            </p:nvSpPr>
            <p:spPr bwMode="auto">
              <a:xfrm>
                <a:off x="3200" y="1811"/>
                <a:ext cx="47" cy="39"/>
              </a:xfrm>
              <a:custGeom>
                <a:avLst/>
                <a:gdLst>
                  <a:gd name="T0" fmla="*/ 47 w 47"/>
                  <a:gd name="T1" fmla="*/ 4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4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3" name="Freeform 694"/>
              <p:cNvSpPr>
                <a:spLocks/>
              </p:cNvSpPr>
              <p:nvPr/>
            </p:nvSpPr>
            <p:spPr bwMode="auto">
              <a:xfrm>
                <a:off x="3196" y="1805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4" name="Freeform 695"/>
              <p:cNvSpPr>
                <a:spLocks/>
              </p:cNvSpPr>
              <p:nvPr/>
            </p:nvSpPr>
            <p:spPr bwMode="auto">
              <a:xfrm>
                <a:off x="3191" y="180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5" name="Freeform 696"/>
              <p:cNvSpPr>
                <a:spLocks/>
              </p:cNvSpPr>
              <p:nvPr/>
            </p:nvSpPr>
            <p:spPr bwMode="auto">
              <a:xfrm>
                <a:off x="3187" y="1795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6" name="Freeform 697"/>
              <p:cNvSpPr>
                <a:spLocks/>
              </p:cNvSpPr>
              <p:nvPr/>
            </p:nvSpPr>
            <p:spPr bwMode="auto">
              <a:xfrm>
                <a:off x="3183" y="179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7" name="Freeform 698"/>
              <p:cNvSpPr>
                <a:spLocks/>
              </p:cNvSpPr>
              <p:nvPr/>
            </p:nvSpPr>
            <p:spPr bwMode="auto">
              <a:xfrm>
                <a:off x="3202" y="1784"/>
                <a:ext cx="25" cy="21"/>
              </a:xfrm>
              <a:custGeom>
                <a:avLst/>
                <a:gdLst>
                  <a:gd name="T0" fmla="*/ 25 w 25"/>
                  <a:gd name="T1" fmla="*/ 3 h 21"/>
                  <a:gd name="T2" fmla="*/ 2 w 25"/>
                  <a:gd name="T3" fmla="*/ 21 h 21"/>
                  <a:gd name="T4" fmla="*/ 0 w 25"/>
                  <a:gd name="T5" fmla="*/ 18 h 21"/>
                  <a:gd name="T6" fmla="*/ 23 w 25"/>
                  <a:gd name="T7" fmla="*/ 0 h 21"/>
                  <a:gd name="T8" fmla="*/ 25 w 25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3"/>
                    </a:moveTo>
                    <a:lnTo>
                      <a:pt x="2" y="21"/>
                    </a:lnTo>
                    <a:lnTo>
                      <a:pt x="0" y="18"/>
                    </a:lnTo>
                    <a:lnTo>
                      <a:pt x="23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8" name="Freeform 699"/>
              <p:cNvSpPr>
                <a:spLocks/>
              </p:cNvSpPr>
              <p:nvPr/>
            </p:nvSpPr>
            <p:spPr bwMode="auto">
              <a:xfrm>
                <a:off x="3154" y="1863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9" name="Freeform 700"/>
              <p:cNvSpPr>
                <a:spLocks/>
              </p:cNvSpPr>
              <p:nvPr/>
            </p:nvSpPr>
            <p:spPr bwMode="auto">
              <a:xfrm>
                <a:off x="3150" y="1858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0" name="Freeform 701"/>
              <p:cNvSpPr>
                <a:spLocks/>
              </p:cNvSpPr>
              <p:nvPr/>
            </p:nvSpPr>
            <p:spPr bwMode="auto">
              <a:xfrm>
                <a:off x="3146" y="1853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1" name="Freeform 702"/>
              <p:cNvSpPr>
                <a:spLocks/>
              </p:cNvSpPr>
              <p:nvPr/>
            </p:nvSpPr>
            <p:spPr bwMode="auto">
              <a:xfrm>
                <a:off x="3142" y="1848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2" name="Freeform 703"/>
              <p:cNvSpPr>
                <a:spLocks/>
              </p:cNvSpPr>
              <p:nvPr/>
            </p:nvSpPr>
            <p:spPr bwMode="auto">
              <a:xfrm>
                <a:off x="3138" y="1842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3" name="Freeform 704"/>
              <p:cNvSpPr>
                <a:spLocks/>
              </p:cNvSpPr>
              <p:nvPr/>
            </p:nvSpPr>
            <p:spPr bwMode="auto">
              <a:xfrm>
                <a:off x="3133" y="183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4" name="Freeform 705"/>
              <p:cNvSpPr>
                <a:spLocks/>
              </p:cNvSpPr>
              <p:nvPr/>
            </p:nvSpPr>
            <p:spPr bwMode="auto">
              <a:xfrm>
                <a:off x="3129" y="183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5" name="Freeform 706"/>
              <p:cNvSpPr>
                <a:spLocks/>
              </p:cNvSpPr>
              <p:nvPr/>
            </p:nvSpPr>
            <p:spPr bwMode="auto">
              <a:xfrm>
                <a:off x="3139" y="1827"/>
                <a:ext cx="34" cy="27"/>
              </a:xfrm>
              <a:custGeom>
                <a:avLst/>
                <a:gdLst>
                  <a:gd name="T0" fmla="*/ 34 w 34"/>
                  <a:gd name="T1" fmla="*/ 3 h 27"/>
                  <a:gd name="T2" fmla="*/ 2 w 34"/>
                  <a:gd name="T3" fmla="*/ 27 h 27"/>
                  <a:gd name="T4" fmla="*/ 0 w 34"/>
                  <a:gd name="T5" fmla="*/ 24 h 27"/>
                  <a:gd name="T6" fmla="*/ 31 w 34"/>
                  <a:gd name="T7" fmla="*/ 0 h 27"/>
                  <a:gd name="T8" fmla="*/ 34 w 34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7">
                    <a:moveTo>
                      <a:pt x="34" y="3"/>
                    </a:moveTo>
                    <a:lnTo>
                      <a:pt x="2" y="27"/>
                    </a:lnTo>
                    <a:lnTo>
                      <a:pt x="0" y="24"/>
                    </a:lnTo>
                    <a:lnTo>
                      <a:pt x="31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6" name="Freeform 707"/>
              <p:cNvSpPr>
                <a:spLocks/>
              </p:cNvSpPr>
              <p:nvPr/>
            </p:nvSpPr>
            <p:spPr bwMode="auto">
              <a:xfrm>
                <a:off x="2846" y="1820"/>
                <a:ext cx="245" cy="265"/>
              </a:xfrm>
              <a:custGeom>
                <a:avLst/>
                <a:gdLst>
                  <a:gd name="T0" fmla="*/ 129 w 245"/>
                  <a:gd name="T1" fmla="*/ 265 h 265"/>
                  <a:gd name="T2" fmla="*/ 0 w 245"/>
                  <a:gd name="T3" fmla="*/ 184 h 265"/>
                  <a:gd name="T4" fmla="*/ 114 w 245"/>
                  <a:gd name="T5" fmla="*/ 0 h 265"/>
                  <a:gd name="T6" fmla="*/ 245 w 245"/>
                  <a:gd name="T7" fmla="*/ 81 h 265"/>
                  <a:gd name="T8" fmla="*/ 129 w 245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65">
                    <a:moveTo>
                      <a:pt x="129" y="265"/>
                    </a:moveTo>
                    <a:lnTo>
                      <a:pt x="0" y="184"/>
                    </a:lnTo>
                    <a:lnTo>
                      <a:pt x="114" y="0"/>
                    </a:lnTo>
                    <a:lnTo>
                      <a:pt x="245" y="81"/>
                    </a:lnTo>
                    <a:lnTo>
                      <a:pt x="129" y="26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7" name="Freeform 708"/>
              <p:cNvSpPr>
                <a:spLocks/>
              </p:cNvSpPr>
              <p:nvPr/>
            </p:nvSpPr>
            <p:spPr bwMode="auto">
              <a:xfrm>
                <a:off x="2891" y="2002"/>
                <a:ext cx="65" cy="43"/>
              </a:xfrm>
              <a:custGeom>
                <a:avLst/>
                <a:gdLst>
                  <a:gd name="T0" fmla="*/ 63 w 65"/>
                  <a:gd name="T1" fmla="*/ 43 h 43"/>
                  <a:gd name="T2" fmla="*/ 0 w 65"/>
                  <a:gd name="T3" fmla="*/ 4 h 43"/>
                  <a:gd name="T4" fmla="*/ 2 w 65"/>
                  <a:gd name="T5" fmla="*/ 0 h 43"/>
                  <a:gd name="T6" fmla="*/ 65 w 65"/>
                  <a:gd name="T7" fmla="*/ 39 h 43"/>
                  <a:gd name="T8" fmla="*/ 63 w 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63" y="43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65" y="39"/>
                    </a:lnTo>
                    <a:lnTo>
                      <a:pt x="63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8" name="Freeform 709"/>
              <p:cNvSpPr>
                <a:spLocks/>
              </p:cNvSpPr>
              <p:nvPr/>
            </p:nvSpPr>
            <p:spPr bwMode="auto">
              <a:xfrm>
                <a:off x="2875" y="198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9" name="Freeform 710"/>
              <p:cNvSpPr>
                <a:spLocks/>
              </p:cNvSpPr>
              <p:nvPr/>
            </p:nvSpPr>
            <p:spPr bwMode="auto">
              <a:xfrm>
                <a:off x="2878" y="1974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0" name="Freeform 711"/>
              <p:cNvSpPr>
                <a:spLocks/>
              </p:cNvSpPr>
              <p:nvPr/>
            </p:nvSpPr>
            <p:spPr bwMode="auto">
              <a:xfrm>
                <a:off x="2882" y="1969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6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6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1" name="Freeform 712"/>
              <p:cNvSpPr>
                <a:spLocks/>
              </p:cNvSpPr>
              <p:nvPr/>
            </p:nvSpPr>
            <p:spPr bwMode="auto">
              <a:xfrm>
                <a:off x="2885" y="1963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2" name="Freeform 713"/>
              <p:cNvSpPr>
                <a:spLocks/>
              </p:cNvSpPr>
              <p:nvPr/>
            </p:nvSpPr>
            <p:spPr bwMode="auto">
              <a:xfrm>
                <a:off x="2889" y="1957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3" name="Freeform 714"/>
              <p:cNvSpPr>
                <a:spLocks/>
              </p:cNvSpPr>
              <p:nvPr/>
            </p:nvSpPr>
            <p:spPr bwMode="auto">
              <a:xfrm>
                <a:off x="2892" y="1952"/>
                <a:ext cx="109" cy="70"/>
              </a:xfrm>
              <a:custGeom>
                <a:avLst/>
                <a:gdLst>
                  <a:gd name="T0" fmla="*/ 106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6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4" name="Freeform 715"/>
              <p:cNvSpPr>
                <a:spLocks/>
              </p:cNvSpPr>
              <p:nvPr/>
            </p:nvSpPr>
            <p:spPr bwMode="auto">
              <a:xfrm>
                <a:off x="2896" y="1946"/>
                <a:ext cx="109" cy="70"/>
              </a:xfrm>
              <a:custGeom>
                <a:avLst/>
                <a:gdLst>
                  <a:gd name="T0" fmla="*/ 107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7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7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5" name="Freeform 716"/>
              <p:cNvSpPr>
                <a:spLocks/>
              </p:cNvSpPr>
              <p:nvPr/>
            </p:nvSpPr>
            <p:spPr bwMode="auto">
              <a:xfrm>
                <a:off x="2900" y="194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6" name="Freeform 717"/>
              <p:cNvSpPr>
                <a:spLocks/>
              </p:cNvSpPr>
              <p:nvPr/>
            </p:nvSpPr>
            <p:spPr bwMode="auto">
              <a:xfrm>
                <a:off x="2956" y="1968"/>
                <a:ext cx="56" cy="37"/>
              </a:xfrm>
              <a:custGeom>
                <a:avLst/>
                <a:gdLst>
                  <a:gd name="T0" fmla="*/ 54 w 56"/>
                  <a:gd name="T1" fmla="*/ 37 h 37"/>
                  <a:gd name="T2" fmla="*/ 0 w 56"/>
                  <a:gd name="T3" fmla="*/ 3 h 37"/>
                  <a:gd name="T4" fmla="*/ 2 w 56"/>
                  <a:gd name="T5" fmla="*/ 0 h 37"/>
                  <a:gd name="T6" fmla="*/ 56 w 56"/>
                  <a:gd name="T7" fmla="*/ 34 h 37"/>
                  <a:gd name="T8" fmla="*/ 54 w 5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7">
                    <a:moveTo>
                      <a:pt x="54" y="37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6" y="34"/>
                    </a:lnTo>
                    <a:lnTo>
                      <a:pt x="54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7" name="Freeform 718"/>
              <p:cNvSpPr>
                <a:spLocks/>
              </p:cNvSpPr>
              <p:nvPr/>
            </p:nvSpPr>
            <p:spPr bwMode="auto">
              <a:xfrm>
                <a:off x="2918" y="1897"/>
                <a:ext cx="37" cy="37"/>
              </a:xfrm>
              <a:custGeom>
                <a:avLst/>
                <a:gdLst>
                  <a:gd name="T0" fmla="*/ 10 w 37"/>
                  <a:gd name="T1" fmla="*/ 32 h 37"/>
                  <a:gd name="T2" fmla="*/ 4 w 37"/>
                  <a:gd name="T3" fmla="*/ 10 h 37"/>
                  <a:gd name="T4" fmla="*/ 27 w 37"/>
                  <a:gd name="T5" fmla="*/ 5 h 37"/>
                  <a:gd name="T6" fmla="*/ 32 w 37"/>
                  <a:gd name="T7" fmla="*/ 27 h 37"/>
                  <a:gd name="T8" fmla="*/ 10 w 37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10" y="32"/>
                    </a:moveTo>
                    <a:cubicBezTo>
                      <a:pt x="2" y="27"/>
                      <a:pt x="0" y="17"/>
                      <a:pt x="4" y="10"/>
                    </a:cubicBezTo>
                    <a:cubicBezTo>
                      <a:pt x="9" y="2"/>
                      <a:pt x="19" y="0"/>
                      <a:pt x="27" y="5"/>
                    </a:cubicBezTo>
                    <a:cubicBezTo>
                      <a:pt x="34" y="9"/>
                      <a:pt x="37" y="19"/>
                      <a:pt x="32" y="27"/>
                    </a:cubicBezTo>
                    <a:cubicBezTo>
                      <a:pt x="27" y="34"/>
                      <a:pt x="17" y="37"/>
                      <a:pt x="10" y="32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8" name="Freeform 719"/>
              <p:cNvSpPr>
                <a:spLocks/>
              </p:cNvSpPr>
              <p:nvPr/>
            </p:nvSpPr>
            <p:spPr bwMode="auto">
              <a:xfrm>
                <a:off x="2936" y="1908"/>
                <a:ext cx="17" cy="9"/>
              </a:xfrm>
              <a:custGeom>
                <a:avLst/>
                <a:gdLst>
                  <a:gd name="T0" fmla="*/ 15 w 17"/>
                  <a:gd name="T1" fmla="*/ 0 h 9"/>
                  <a:gd name="T2" fmla="*/ 16 w 17"/>
                  <a:gd name="T3" fmla="*/ 9 h 9"/>
                  <a:gd name="T4" fmla="*/ 0 w 17"/>
                  <a:gd name="T5" fmla="*/ 7 h 9"/>
                  <a:gd name="T6" fmla="*/ 15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5" y="0"/>
                    </a:moveTo>
                    <a:cubicBezTo>
                      <a:pt x="16" y="3"/>
                      <a:pt x="17" y="6"/>
                      <a:pt x="16" y="9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9" name="Freeform 720"/>
              <p:cNvSpPr>
                <a:spLocks/>
              </p:cNvSpPr>
              <p:nvPr/>
            </p:nvSpPr>
            <p:spPr bwMode="auto">
              <a:xfrm>
                <a:off x="2936" y="1915"/>
                <a:ext cx="16" cy="16"/>
              </a:xfrm>
              <a:custGeom>
                <a:avLst/>
                <a:gdLst>
                  <a:gd name="T0" fmla="*/ 16 w 16"/>
                  <a:gd name="T1" fmla="*/ 2 h 16"/>
                  <a:gd name="T2" fmla="*/ 14 w 16"/>
                  <a:gd name="T3" fmla="*/ 9 h 16"/>
                  <a:gd name="T4" fmla="*/ 2 w 16"/>
                  <a:gd name="T5" fmla="*/ 16 h 16"/>
                  <a:gd name="T6" fmla="*/ 0 w 16"/>
                  <a:gd name="T7" fmla="*/ 0 h 16"/>
                  <a:gd name="T8" fmla="*/ 16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2"/>
                    </a:moveTo>
                    <a:cubicBezTo>
                      <a:pt x="16" y="4"/>
                      <a:pt x="15" y="7"/>
                      <a:pt x="14" y="9"/>
                    </a:cubicBezTo>
                    <a:cubicBezTo>
                      <a:pt x="11" y="13"/>
                      <a:pt x="7" y="16"/>
                      <a:pt x="2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0" name="Freeform 721"/>
              <p:cNvSpPr>
                <a:spLocks/>
              </p:cNvSpPr>
              <p:nvPr/>
            </p:nvSpPr>
            <p:spPr bwMode="auto">
              <a:xfrm>
                <a:off x="2928" y="1915"/>
                <a:ext cx="10" cy="17"/>
              </a:xfrm>
              <a:custGeom>
                <a:avLst/>
                <a:gdLst>
                  <a:gd name="T0" fmla="*/ 10 w 10"/>
                  <a:gd name="T1" fmla="*/ 16 h 17"/>
                  <a:gd name="T2" fmla="*/ 0 w 10"/>
                  <a:gd name="T3" fmla="*/ 14 h 17"/>
                  <a:gd name="T4" fmla="*/ 8 w 10"/>
                  <a:gd name="T5" fmla="*/ 0 h 17"/>
                  <a:gd name="T6" fmla="*/ 10 w 1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0" y="16"/>
                    </a:moveTo>
                    <a:cubicBezTo>
                      <a:pt x="6" y="17"/>
                      <a:pt x="3" y="16"/>
                      <a:pt x="0" y="1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1" name="Freeform 722"/>
              <p:cNvSpPr>
                <a:spLocks/>
              </p:cNvSpPr>
              <p:nvPr/>
            </p:nvSpPr>
            <p:spPr bwMode="auto">
              <a:xfrm>
                <a:off x="2920" y="1915"/>
                <a:ext cx="16" cy="14"/>
              </a:xfrm>
              <a:custGeom>
                <a:avLst/>
                <a:gdLst>
                  <a:gd name="T0" fmla="*/ 8 w 16"/>
                  <a:gd name="T1" fmla="*/ 14 h 14"/>
                  <a:gd name="T2" fmla="*/ 16 w 16"/>
                  <a:gd name="T3" fmla="*/ 0 h 14"/>
                  <a:gd name="T4" fmla="*/ 0 w 16"/>
                  <a:gd name="T5" fmla="*/ 4 h 14"/>
                  <a:gd name="T6" fmla="*/ 8 w 1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8"/>
                      <a:pt x="4" y="12"/>
                      <a:pt x="8" y="1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2" name="Freeform 723"/>
              <p:cNvSpPr>
                <a:spLocks/>
              </p:cNvSpPr>
              <p:nvPr/>
            </p:nvSpPr>
            <p:spPr bwMode="auto">
              <a:xfrm>
                <a:off x="2975" y="1916"/>
                <a:ext cx="65" cy="41"/>
              </a:xfrm>
              <a:custGeom>
                <a:avLst/>
                <a:gdLst>
                  <a:gd name="T0" fmla="*/ 64 w 65"/>
                  <a:gd name="T1" fmla="*/ 41 h 41"/>
                  <a:gd name="T2" fmla="*/ 0 w 65"/>
                  <a:gd name="T3" fmla="*/ 1 h 41"/>
                  <a:gd name="T4" fmla="*/ 1 w 65"/>
                  <a:gd name="T5" fmla="*/ 0 h 41"/>
                  <a:gd name="T6" fmla="*/ 65 w 65"/>
                  <a:gd name="T7" fmla="*/ 39 h 41"/>
                  <a:gd name="T8" fmla="*/ 64 w 6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1">
                    <a:moveTo>
                      <a:pt x="64" y="4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5" y="39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3" name="Freeform 724"/>
              <p:cNvSpPr>
                <a:spLocks/>
              </p:cNvSpPr>
              <p:nvPr/>
            </p:nvSpPr>
            <p:spPr bwMode="auto">
              <a:xfrm>
                <a:off x="3007" y="1950"/>
                <a:ext cx="32" cy="40"/>
              </a:xfrm>
              <a:custGeom>
                <a:avLst/>
                <a:gdLst>
                  <a:gd name="T0" fmla="*/ 11 w 32"/>
                  <a:gd name="T1" fmla="*/ 40 h 40"/>
                  <a:gd name="T2" fmla="*/ 0 w 32"/>
                  <a:gd name="T3" fmla="*/ 33 h 40"/>
                  <a:gd name="T4" fmla="*/ 21 w 32"/>
                  <a:gd name="T5" fmla="*/ 0 h 40"/>
                  <a:gd name="T6" fmla="*/ 32 w 32"/>
                  <a:gd name="T7" fmla="*/ 7 h 40"/>
                  <a:gd name="T8" fmla="*/ 11 w 3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11" y="40"/>
                    </a:moveTo>
                    <a:lnTo>
                      <a:pt x="0" y="33"/>
                    </a:lnTo>
                    <a:lnTo>
                      <a:pt x="21" y="0"/>
                    </a:lnTo>
                    <a:lnTo>
                      <a:pt x="32" y="7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4" name="Freeform 725"/>
              <p:cNvSpPr>
                <a:spLocks/>
              </p:cNvSpPr>
              <p:nvPr/>
            </p:nvSpPr>
            <p:spPr bwMode="auto">
              <a:xfrm>
                <a:off x="3002" y="1942"/>
                <a:ext cx="24" cy="28"/>
              </a:xfrm>
              <a:custGeom>
                <a:avLst/>
                <a:gdLst>
                  <a:gd name="T0" fmla="*/ 11 w 24"/>
                  <a:gd name="T1" fmla="*/ 28 h 28"/>
                  <a:gd name="T2" fmla="*/ 0 w 24"/>
                  <a:gd name="T3" fmla="*/ 21 h 28"/>
                  <a:gd name="T4" fmla="*/ 13 w 24"/>
                  <a:gd name="T5" fmla="*/ 0 h 28"/>
                  <a:gd name="T6" fmla="*/ 24 w 24"/>
                  <a:gd name="T7" fmla="*/ 6 h 28"/>
                  <a:gd name="T8" fmla="*/ 11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5" name="Freeform 726"/>
              <p:cNvSpPr>
                <a:spLocks/>
              </p:cNvSpPr>
              <p:nvPr/>
            </p:nvSpPr>
            <p:spPr bwMode="auto">
              <a:xfrm>
                <a:off x="2993" y="1933"/>
                <a:ext cx="20" cy="21"/>
              </a:xfrm>
              <a:custGeom>
                <a:avLst/>
                <a:gdLst>
                  <a:gd name="T0" fmla="*/ 12 w 20"/>
                  <a:gd name="T1" fmla="*/ 21 h 21"/>
                  <a:gd name="T2" fmla="*/ 0 w 20"/>
                  <a:gd name="T3" fmla="*/ 14 h 21"/>
                  <a:gd name="T4" fmla="*/ 9 w 20"/>
                  <a:gd name="T5" fmla="*/ 0 h 21"/>
                  <a:gd name="T6" fmla="*/ 20 w 20"/>
                  <a:gd name="T7" fmla="*/ 7 h 21"/>
                  <a:gd name="T8" fmla="*/ 12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2" y="21"/>
                    </a:moveTo>
                    <a:lnTo>
                      <a:pt x="0" y="14"/>
                    </a:lnTo>
                    <a:lnTo>
                      <a:pt x="9" y="0"/>
                    </a:lnTo>
                    <a:lnTo>
                      <a:pt x="20" y="7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6" name="Freeform 727"/>
              <p:cNvSpPr>
                <a:spLocks/>
              </p:cNvSpPr>
              <p:nvPr/>
            </p:nvSpPr>
            <p:spPr bwMode="auto">
              <a:xfrm>
                <a:off x="2976" y="1925"/>
                <a:ext cx="23" cy="28"/>
              </a:xfrm>
              <a:custGeom>
                <a:avLst/>
                <a:gdLst>
                  <a:gd name="T0" fmla="*/ 11 w 23"/>
                  <a:gd name="T1" fmla="*/ 28 h 28"/>
                  <a:gd name="T2" fmla="*/ 0 w 23"/>
                  <a:gd name="T3" fmla="*/ 21 h 28"/>
                  <a:gd name="T4" fmla="*/ 12 w 23"/>
                  <a:gd name="T5" fmla="*/ 0 h 28"/>
                  <a:gd name="T6" fmla="*/ 23 w 23"/>
                  <a:gd name="T7" fmla="*/ 7 h 28"/>
                  <a:gd name="T8" fmla="*/ 11 w 2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2" y="0"/>
                    </a:lnTo>
                    <a:lnTo>
                      <a:pt x="23" y="7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7" name="Freeform 728"/>
              <p:cNvSpPr>
                <a:spLocks/>
              </p:cNvSpPr>
              <p:nvPr/>
            </p:nvSpPr>
            <p:spPr bwMode="auto">
              <a:xfrm>
                <a:off x="2966" y="1917"/>
                <a:ext cx="21" cy="22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5 h 22"/>
                  <a:gd name="T4" fmla="*/ 9 w 21"/>
                  <a:gd name="T5" fmla="*/ 0 h 22"/>
                  <a:gd name="T6" fmla="*/ 21 w 21"/>
                  <a:gd name="T7" fmla="*/ 7 h 22"/>
                  <a:gd name="T8" fmla="*/ 11 w 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lnTo>
                      <a:pt x="0" y="15"/>
                    </a:lnTo>
                    <a:lnTo>
                      <a:pt x="9" y="0"/>
                    </a:lnTo>
                    <a:lnTo>
                      <a:pt x="21" y="7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8" name="Freeform 729"/>
              <p:cNvSpPr>
                <a:spLocks/>
              </p:cNvSpPr>
              <p:nvPr/>
            </p:nvSpPr>
            <p:spPr bwMode="auto">
              <a:xfrm>
                <a:off x="2953" y="1902"/>
                <a:ext cx="7" cy="5"/>
              </a:xfrm>
              <a:custGeom>
                <a:avLst/>
                <a:gdLst>
                  <a:gd name="T0" fmla="*/ 6 w 7"/>
                  <a:gd name="T1" fmla="*/ 5 h 5"/>
                  <a:gd name="T2" fmla="*/ 0 w 7"/>
                  <a:gd name="T3" fmla="*/ 2 h 5"/>
                  <a:gd name="T4" fmla="*/ 1 w 7"/>
                  <a:gd name="T5" fmla="*/ 0 h 5"/>
                  <a:gd name="T6" fmla="*/ 7 w 7"/>
                  <a:gd name="T7" fmla="*/ 4 h 5"/>
                  <a:gd name="T8" fmla="*/ 6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9" name="Freeform 730"/>
              <p:cNvSpPr>
                <a:spLocks/>
              </p:cNvSpPr>
              <p:nvPr/>
            </p:nvSpPr>
            <p:spPr bwMode="auto">
              <a:xfrm>
                <a:off x="2934" y="1890"/>
                <a:ext cx="18" cy="12"/>
              </a:xfrm>
              <a:custGeom>
                <a:avLst/>
                <a:gdLst>
                  <a:gd name="T0" fmla="*/ 17 w 18"/>
                  <a:gd name="T1" fmla="*/ 12 h 12"/>
                  <a:gd name="T2" fmla="*/ 0 w 18"/>
                  <a:gd name="T3" fmla="*/ 2 h 12"/>
                  <a:gd name="T4" fmla="*/ 1 w 18"/>
                  <a:gd name="T5" fmla="*/ 0 h 12"/>
                  <a:gd name="T6" fmla="*/ 18 w 18"/>
                  <a:gd name="T7" fmla="*/ 10 h 12"/>
                  <a:gd name="T8" fmla="*/ 17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7" y="1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8" y="1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0" name="Freeform 731"/>
              <p:cNvSpPr>
                <a:spLocks/>
              </p:cNvSpPr>
              <p:nvPr/>
            </p:nvSpPr>
            <p:spPr bwMode="auto">
              <a:xfrm>
                <a:off x="2994" y="1916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1" name="Freeform 732"/>
              <p:cNvSpPr>
                <a:spLocks/>
              </p:cNvSpPr>
              <p:nvPr/>
            </p:nvSpPr>
            <p:spPr bwMode="auto">
              <a:xfrm>
                <a:off x="2997" y="1911"/>
                <a:ext cx="52" cy="33"/>
              </a:xfrm>
              <a:custGeom>
                <a:avLst/>
                <a:gdLst>
                  <a:gd name="T0" fmla="*/ 50 w 52"/>
                  <a:gd name="T1" fmla="*/ 33 h 33"/>
                  <a:gd name="T2" fmla="*/ 0 w 52"/>
                  <a:gd name="T3" fmla="*/ 3 h 33"/>
                  <a:gd name="T4" fmla="*/ 2 w 52"/>
                  <a:gd name="T5" fmla="*/ 0 h 33"/>
                  <a:gd name="T6" fmla="*/ 52 w 52"/>
                  <a:gd name="T7" fmla="*/ 30 h 33"/>
                  <a:gd name="T8" fmla="*/ 50 w 5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50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2" y="30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2" name="Freeform 733"/>
              <p:cNvSpPr>
                <a:spLocks/>
              </p:cNvSpPr>
              <p:nvPr/>
            </p:nvSpPr>
            <p:spPr bwMode="auto">
              <a:xfrm>
                <a:off x="3002" y="190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3" name="Freeform 734"/>
              <p:cNvSpPr>
                <a:spLocks/>
              </p:cNvSpPr>
              <p:nvPr/>
            </p:nvSpPr>
            <p:spPr bwMode="auto">
              <a:xfrm>
                <a:off x="3005" y="1899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4" name="Freeform 735"/>
              <p:cNvSpPr>
                <a:spLocks/>
              </p:cNvSpPr>
              <p:nvPr/>
            </p:nvSpPr>
            <p:spPr bwMode="auto">
              <a:xfrm>
                <a:off x="3009" y="189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5" name="Freeform 736"/>
              <p:cNvSpPr>
                <a:spLocks/>
              </p:cNvSpPr>
              <p:nvPr/>
            </p:nvSpPr>
            <p:spPr bwMode="auto">
              <a:xfrm>
                <a:off x="3013" y="1888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3 h 34"/>
                  <a:gd name="T4" fmla="*/ 2 w 50"/>
                  <a:gd name="T5" fmla="*/ 0 h 34"/>
                  <a:gd name="T6" fmla="*/ 50 w 50"/>
                  <a:gd name="T7" fmla="*/ 30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6" name="Freeform 737"/>
              <p:cNvSpPr>
                <a:spLocks/>
              </p:cNvSpPr>
              <p:nvPr/>
            </p:nvSpPr>
            <p:spPr bwMode="auto">
              <a:xfrm>
                <a:off x="3016" y="1882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7" name="Freeform 738"/>
              <p:cNvSpPr>
                <a:spLocks/>
              </p:cNvSpPr>
              <p:nvPr/>
            </p:nvSpPr>
            <p:spPr bwMode="auto">
              <a:xfrm>
                <a:off x="3044" y="1892"/>
                <a:ext cx="26" cy="18"/>
              </a:xfrm>
              <a:custGeom>
                <a:avLst/>
                <a:gdLst>
                  <a:gd name="T0" fmla="*/ 24 w 26"/>
                  <a:gd name="T1" fmla="*/ 18 h 18"/>
                  <a:gd name="T2" fmla="*/ 0 w 26"/>
                  <a:gd name="T3" fmla="*/ 3 h 18"/>
                  <a:gd name="T4" fmla="*/ 2 w 26"/>
                  <a:gd name="T5" fmla="*/ 0 h 18"/>
                  <a:gd name="T6" fmla="*/ 26 w 26"/>
                  <a:gd name="T7" fmla="*/ 15 h 18"/>
                  <a:gd name="T8" fmla="*/ 24 w 2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4" y="18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6" y="15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8" name="Freeform 739"/>
              <p:cNvSpPr>
                <a:spLocks/>
              </p:cNvSpPr>
              <p:nvPr/>
            </p:nvSpPr>
            <p:spPr bwMode="auto">
              <a:xfrm>
                <a:off x="2937" y="1881"/>
                <a:ext cx="50" cy="33"/>
              </a:xfrm>
              <a:custGeom>
                <a:avLst/>
                <a:gdLst>
                  <a:gd name="T0" fmla="*/ 48 w 50"/>
                  <a:gd name="T1" fmla="*/ 33 h 33"/>
                  <a:gd name="T2" fmla="*/ 0 w 50"/>
                  <a:gd name="T3" fmla="*/ 3 h 33"/>
                  <a:gd name="T4" fmla="*/ 2 w 50"/>
                  <a:gd name="T5" fmla="*/ 0 h 33"/>
                  <a:gd name="T6" fmla="*/ 50 w 50"/>
                  <a:gd name="T7" fmla="*/ 30 h 33"/>
                  <a:gd name="T8" fmla="*/ 48 w 5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3">
                    <a:moveTo>
                      <a:pt x="48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9" name="Freeform 740"/>
              <p:cNvSpPr>
                <a:spLocks/>
              </p:cNvSpPr>
              <p:nvPr/>
            </p:nvSpPr>
            <p:spPr bwMode="auto">
              <a:xfrm>
                <a:off x="2940" y="187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0" name="Freeform 741"/>
              <p:cNvSpPr>
                <a:spLocks/>
              </p:cNvSpPr>
              <p:nvPr/>
            </p:nvSpPr>
            <p:spPr bwMode="auto">
              <a:xfrm>
                <a:off x="2944" y="1869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4 h 34"/>
                  <a:gd name="T4" fmla="*/ 2 w 50"/>
                  <a:gd name="T5" fmla="*/ 0 h 34"/>
                  <a:gd name="T6" fmla="*/ 50 w 50"/>
                  <a:gd name="T7" fmla="*/ 31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0" y="31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1" name="Freeform 742"/>
              <p:cNvSpPr>
                <a:spLocks/>
              </p:cNvSpPr>
              <p:nvPr/>
            </p:nvSpPr>
            <p:spPr bwMode="auto">
              <a:xfrm>
                <a:off x="2947" y="186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2" name="Freeform 743"/>
              <p:cNvSpPr>
                <a:spLocks/>
              </p:cNvSpPr>
              <p:nvPr/>
            </p:nvSpPr>
            <p:spPr bwMode="auto">
              <a:xfrm>
                <a:off x="2951" y="1858"/>
                <a:ext cx="51" cy="34"/>
              </a:xfrm>
              <a:custGeom>
                <a:avLst/>
                <a:gdLst>
                  <a:gd name="T0" fmla="*/ 48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8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3" name="Freeform 744"/>
              <p:cNvSpPr>
                <a:spLocks/>
              </p:cNvSpPr>
              <p:nvPr/>
            </p:nvSpPr>
            <p:spPr bwMode="auto">
              <a:xfrm>
                <a:off x="2954" y="1852"/>
                <a:ext cx="52" cy="34"/>
              </a:xfrm>
              <a:custGeom>
                <a:avLst/>
                <a:gdLst>
                  <a:gd name="T0" fmla="*/ 50 w 52"/>
                  <a:gd name="T1" fmla="*/ 34 h 34"/>
                  <a:gd name="T2" fmla="*/ 0 w 52"/>
                  <a:gd name="T3" fmla="*/ 4 h 34"/>
                  <a:gd name="T4" fmla="*/ 2 w 52"/>
                  <a:gd name="T5" fmla="*/ 0 h 34"/>
                  <a:gd name="T6" fmla="*/ 52 w 52"/>
                  <a:gd name="T7" fmla="*/ 31 h 34"/>
                  <a:gd name="T8" fmla="*/ 50 w 5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0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2" y="31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4" name="Freeform 745"/>
              <p:cNvSpPr>
                <a:spLocks/>
              </p:cNvSpPr>
              <p:nvPr/>
            </p:nvSpPr>
            <p:spPr bwMode="auto">
              <a:xfrm>
                <a:off x="2958" y="1847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5" name="Freeform 746"/>
              <p:cNvSpPr>
                <a:spLocks/>
              </p:cNvSpPr>
              <p:nvPr/>
            </p:nvSpPr>
            <p:spPr bwMode="auto">
              <a:xfrm>
                <a:off x="2976" y="1850"/>
                <a:ext cx="37" cy="25"/>
              </a:xfrm>
              <a:custGeom>
                <a:avLst/>
                <a:gdLst>
                  <a:gd name="T0" fmla="*/ 35 w 37"/>
                  <a:gd name="T1" fmla="*/ 25 h 25"/>
                  <a:gd name="T2" fmla="*/ 0 w 37"/>
                  <a:gd name="T3" fmla="*/ 3 h 25"/>
                  <a:gd name="T4" fmla="*/ 2 w 37"/>
                  <a:gd name="T5" fmla="*/ 0 h 25"/>
                  <a:gd name="T6" fmla="*/ 37 w 37"/>
                  <a:gd name="T7" fmla="*/ 21 h 25"/>
                  <a:gd name="T8" fmla="*/ 35 w 3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5" y="2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7" y="21"/>
                    </a:lnTo>
                    <a:lnTo>
                      <a:pt x="35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6" name="Freeform 747"/>
              <p:cNvSpPr>
                <a:spLocks/>
              </p:cNvSpPr>
              <p:nvPr/>
            </p:nvSpPr>
            <p:spPr bwMode="auto">
              <a:xfrm>
                <a:off x="2891" y="1800"/>
                <a:ext cx="199" cy="247"/>
              </a:xfrm>
              <a:custGeom>
                <a:avLst/>
                <a:gdLst>
                  <a:gd name="T0" fmla="*/ 149 w 199"/>
                  <a:gd name="T1" fmla="*/ 247 h 247"/>
                  <a:gd name="T2" fmla="*/ 0 w 199"/>
                  <a:gd name="T3" fmla="*/ 212 h 247"/>
                  <a:gd name="T4" fmla="*/ 49 w 199"/>
                  <a:gd name="T5" fmla="*/ 0 h 247"/>
                  <a:gd name="T6" fmla="*/ 199 w 199"/>
                  <a:gd name="T7" fmla="*/ 36 h 247"/>
                  <a:gd name="T8" fmla="*/ 149 w 199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47">
                    <a:moveTo>
                      <a:pt x="149" y="247"/>
                    </a:moveTo>
                    <a:lnTo>
                      <a:pt x="0" y="212"/>
                    </a:lnTo>
                    <a:lnTo>
                      <a:pt x="49" y="0"/>
                    </a:lnTo>
                    <a:lnTo>
                      <a:pt x="199" y="36"/>
                    </a:lnTo>
                    <a:lnTo>
                      <a:pt x="149" y="24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7" name="Freeform 748"/>
              <p:cNvSpPr>
                <a:spLocks/>
              </p:cNvSpPr>
              <p:nvPr/>
            </p:nvSpPr>
            <p:spPr bwMode="auto">
              <a:xfrm>
                <a:off x="2934" y="1994"/>
                <a:ext cx="74" cy="22"/>
              </a:xfrm>
              <a:custGeom>
                <a:avLst/>
                <a:gdLst>
                  <a:gd name="T0" fmla="*/ 73 w 74"/>
                  <a:gd name="T1" fmla="*/ 22 h 22"/>
                  <a:gd name="T2" fmla="*/ 0 w 74"/>
                  <a:gd name="T3" fmla="*/ 4 h 22"/>
                  <a:gd name="T4" fmla="*/ 1 w 74"/>
                  <a:gd name="T5" fmla="*/ 0 h 22"/>
                  <a:gd name="T6" fmla="*/ 74 w 74"/>
                  <a:gd name="T7" fmla="*/ 18 h 22"/>
                  <a:gd name="T8" fmla="*/ 73 w 7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73" y="2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74" y="18"/>
                    </a:ln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8" name="Freeform 749"/>
              <p:cNvSpPr>
                <a:spLocks/>
              </p:cNvSpPr>
              <p:nvPr/>
            </p:nvSpPr>
            <p:spPr bwMode="auto">
              <a:xfrm>
                <a:off x="2912" y="1979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30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30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9" name="Freeform 750"/>
              <p:cNvSpPr>
                <a:spLocks/>
              </p:cNvSpPr>
              <p:nvPr/>
            </p:nvSpPr>
            <p:spPr bwMode="auto">
              <a:xfrm>
                <a:off x="2913" y="1973"/>
                <a:ext cx="123" cy="33"/>
              </a:xfrm>
              <a:custGeom>
                <a:avLst/>
                <a:gdLst>
                  <a:gd name="T0" fmla="*/ 123 w 123"/>
                  <a:gd name="T1" fmla="*/ 33 h 33"/>
                  <a:gd name="T2" fmla="*/ 0 w 123"/>
                  <a:gd name="T3" fmla="*/ 3 h 33"/>
                  <a:gd name="T4" fmla="*/ 1 w 123"/>
                  <a:gd name="T5" fmla="*/ 0 h 33"/>
                  <a:gd name="T6" fmla="*/ 123 w 123"/>
                  <a:gd name="T7" fmla="*/ 29 h 33"/>
                  <a:gd name="T8" fmla="*/ 123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3" y="3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3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0" name="Freeform 751"/>
              <p:cNvSpPr>
                <a:spLocks/>
              </p:cNvSpPr>
              <p:nvPr/>
            </p:nvSpPr>
            <p:spPr bwMode="auto">
              <a:xfrm>
                <a:off x="2915" y="1966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1" name="Freeform 752"/>
              <p:cNvSpPr>
                <a:spLocks/>
              </p:cNvSpPr>
              <p:nvPr/>
            </p:nvSpPr>
            <p:spPr bwMode="auto">
              <a:xfrm>
                <a:off x="2916" y="1960"/>
                <a:ext cx="123" cy="32"/>
              </a:xfrm>
              <a:custGeom>
                <a:avLst/>
                <a:gdLst>
                  <a:gd name="T0" fmla="*/ 123 w 123"/>
                  <a:gd name="T1" fmla="*/ 32 h 32"/>
                  <a:gd name="T2" fmla="*/ 0 w 123"/>
                  <a:gd name="T3" fmla="*/ 3 h 32"/>
                  <a:gd name="T4" fmla="*/ 1 w 123"/>
                  <a:gd name="T5" fmla="*/ 0 h 32"/>
                  <a:gd name="T6" fmla="*/ 123 w 123"/>
                  <a:gd name="T7" fmla="*/ 28 h 32"/>
                  <a:gd name="T8" fmla="*/ 123 w 12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2">
                    <a:moveTo>
                      <a:pt x="123" y="3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2" name="Freeform 753"/>
              <p:cNvSpPr>
                <a:spLocks/>
              </p:cNvSpPr>
              <p:nvPr/>
            </p:nvSpPr>
            <p:spPr bwMode="auto">
              <a:xfrm>
                <a:off x="2918" y="1953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3" name="Freeform 754"/>
              <p:cNvSpPr>
                <a:spLocks/>
              </p:cNvSpPr>
              <p:nvPr/>
            </p:nvSpPr>
            <p:spPr bwMode="auto">
              <a:xfrm>
                <a:off x="2919" y="1947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4" name="Freeform 755"/>
              <p:cNvSpPr>
                <a:spLocks/>
              </p:cNvSpPr>
              <p:nvPr/>
            </p:nvSpPr>
            <p:spPr bwMode="auto">
              <a:xfrm>
                <a:off x="2921" y="1940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5" name="Freeform 756"/>
              <p:cNvSpPr>
                <a:spLocks/>
              </p:cNvSpPr>
              <p:nvPr/>
            </p:nvSpPr>
            <p:spPr bwMode="auto">
              <a:xfrm>
                <a:off x="2922" y="1934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6" name="Freeform 757"/>
              <p:cNvSpPr>
                <a:spLocks/>
              </p:cNvSpPr>
              <p:nvPr/>
            </p:nvSpPr>
            <p:spPr bwMode="auto">
              <a:xfrm>
                <a:off x="2985" y="1942"/>
                <a:ext cx="62" cy="18"/>
              </a:xfrm>
              <a:custGeom>
                <a:avLst/>
                <a:gdLst>
                  <a:gd name="T0" fmla="*/ 61 w 62"/>
                  <a:gd name="T1" fmla="*/ 18 h 18"/>
                  <a:gd name="T2" fmla="*/ 0 w 62"/>
                  <a:gd name="T3" fmla="*/ 3 h 18"/>
                  <a:gd name="T4" fmla="*/ 0 w 62"/>
                  <a:gd name="T5" fmla="*/ 0 h 18"/>
                  <a:gd name="T6" fmla="*/ 62 w 62"/>
                  <a:gd name="T7" fmla="*/ 14 h 18"/>
                  <a:gd name="T8" fmla="*/ 61 w 6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61" y="1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2" y="1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7" name="Freeform 758"/>
              <p:cNvSpPr>
                <a:spLocks/>
              </p:cNvSpPr>
              <p:nvPr/>
            </p:nvSpPr>
            <p:spPr bwMode="auto">
              <a:xfrm>
                <a:off x="2930" y="1881"/>
                <a:ext cx="36" cy="36"/>
              </a:xfrm>
              <a:custGeom>
                <a:avLst/>
                <a:gdLst>
                  <a:gd name="T0" fmla="*/ 14 w 36"/>
                  <a:gd name="T1" fmla="*/ 34 h 36"/>
                  <a:gd name="T2" fmla="*/ 2 w 36"/>
                  <a:gd name="T3" fmla="*/ 14 h 36"/>
                  <a:gd name="T4" fmla="*/ 22 w 36"/>
                  <a:gd name="T5" fmla="*/ 2 h 36"/>
                  <a:gd name="T6" fmla="*/ 34 w 36"/>
                  <a:gd name="T7" fmla="*/ 22 h 36"/>
                  <a:gd name="T8" fmla="*/ 14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4" y="34"/>
                    </a:moveTo>
                    <a:cubicBezTo>
                      <a:pt x="6" y="32"/>
                      <a:pt x="0" y="23"/>
                      <a:pt x="2" y="14"/>
                    </a:cubicBezTo>
                    <a:cubicBezTo>
                      <a:pt x="4" y="6"/>
                      <a:pt x="13" y="0"/>
                      <a:pt x="22" y="2"/>
                    </a:cubicBezTo>
                    <a:cubicBezTo>
                      <a:pt x="30" y="4"/>
                      <a:pt x="36" y="13"/>
                      <a:pt x="34" y="22"/>
                    </a:cubicBezTo>
                    <a:cubicBezTo>
                      <a:pt x="32" y="30"/>
                      <a:pt x="23" y="36"/>
                      <a:pt x="14" y="3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8" name="Freeform 759"/>
              <p:cNvSpPr>
                <a:spLocks/>
              </p:cNvSpPr>
              <p:nvPr/>
            </p:nvSpPr>
            <p:spPr bwMode="auto">
              <a:xfrm>
                <a:off x="2948" y="1888"/>
                <a:ext cx="16" cy="11"/>
              </a:xfrm>
              <a:custGeom>
                <a:avLst/>
                <a:gdLst>
                  <a:gd name="T0" fmla="*/ 12 w 16"/>
                  <a:gd name="T1" fmla="*/ 0 h 11"/>
                  <a:gd name="T2" fmla="*/ 16 w 16"/>
                  <a:gd name="T3" fmla="*/ 7 h 11"/>
                  <a:gd name="T4" fmla="*/ 0 w 16"/>
                  <a:gd name="T5" fmla="*/ 11 h 11"/>
                  <a:gd name="T6" fmla="*/ 12 w 1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12" y="0"/>
                    </a:moveTo>
                    <a:cubicBezTo>
                      <a:pt x="14" y="2"/>
                      <a:pt x="15" y="4"/>
                      <a:pt x="16" y="7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9" name="Freeform 760"/>
              <p:cNvSpPr>
                <a:spLocks/>
              </p:cNvSpPr>
              <p:nvPr/>
            </p:nvSpPr>
            <p:spPr bwMode="auto">
              <a:xfrm>
                <a:off x="2948" y="1895"/>
                <a:ext cx="16" cy="19"/>
              </a:xfrm>
              <a:custGeom>
                <a:avLst/>
                <a:gdLst>
                  <a:gd name="T0" fmla="*/ 16 w 16"/>
                  <a:gd name="T1" fmla="*/ 0 h 19"/>
                  <a:gd name="T2" fmla="*/ 16 w 16"/>
                  <a:gd name="T3" fmla="*/ 8 h 19"/>
                  <a:gd name="T4" fmla="*/ 7 w 16"/>
                  <a:gd name="T5" fmla="*/ 19 h 19"/>
                  <a:gd name="T6" fmla="*/ 0 w 16"/>
                  <a:gd name="T7" fmla="*/ 4 h 19"/>
                  <a:gd name="T8" fmla="*/ 16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0"/>
                    </a:moveTo>
                    <a:cubicBezTo>
                      <a:pt x="16" y="3"/>
                      <a:pt x="16" y="5"/>
                      <a:pt x="16" y="8"/>
                    </a:cubicBezTo>
                    <a:cubicBezTo>
                      <a:pt x="15" y="13"/>
                      <a:pt x="11" y="17"/>
                      <a:pt x="7" y="19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0" name="Freeform 761"/>
              <p:cNvSpPr>
                <a:spLocks/>
              </p:cNvSpPr>
              <p:nvPr/>
            </p:nvSpPr>
            <p:spPr bwMode="auto">
              <a:xfrm>
                <a:off x="2944" y="1899"/>
                <a:ext cx="11" cy="17"/>
              </a:xfrm>
              <a:custGeom>
                <a:avLst/>
                <a:gdLst>
                  <a:gd name="T0" fmla="*/ 11 w 11"/>
                  <a:gd name="T1" fmla="*/ 15 h 17"/>
                  <a:gd name="T2" fmla="*/ 0 w 11"/>
                  <a:gd name="T3" fmla="*/ 16 h 17"/>
                  <a:gd name="T4" fmla="*/ 4 w 11"/>
                  <a:gd name="T5" fmla="*/ 0 h 17"/>
                  <a:gd name="T6" fmla="*/ 11 w 11"/>
                  <a:gd name="T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11" y="15"/>
                    </a:moveTo>
                    <a:cubicBezTo>
                      <a:pt x="8" y="16"/>
                      <a:pt x="4" y="17"/>
                      <a:pt x="0" y="16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1" name="Freeform 762"/>
              <p:cNvSpPr>
                <a:spLocks/>
              </p:cNvSpPr>
              <p:nvPr/>
            </p:nvSpPr>
            <p:spPr bwMode="auto">
              <a:xfrm>
                <a:off x="2934" y="1899"/>
                <a:ext cx="14" cy="16"/>
              </a:xfrm>
              <a:custGeom>
                <a:avLst/>
                <a:gdLst>
                  <a:gd name="T0" fmla="*/ 10 w 14"/>
                  <a:gd name="T1" fmla="*/ 16 h 16"/>
                  <a:gd name="T2" fmla="*/ 14 w 14"/>
                  <a:gd name="T3" fmla="*/ 0 h 16"/>
                  <a:gd name="T4" fmla="*/ 0 w 14"/>
                  <a:gd name="T5" fmla="*/ 8 h 16"/>
                  <a:gd name="T6" fmla="*/ 10 w 1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10" y="16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2"/>
                      <a:pt x="6" y="15"/>
                      <a:pt x="10" y="16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2" name="Freeform 763"/>
              <p:cNvSpPr>
                <a:spLocks/>
              </p:cNvSpPr>
              <p:nvPr/>
            </p:nvSpPr>
            <p:spPr bwMode="auto">
              <a:xfrm>
                <a:off x="2986" y="1887"/>
                <a:ext cx="73" cy="18"/>
              </a:xfrm>
              <a:custGeom>
                <a:avLst/>
                <a:gdLst>
                  <a:gd name="T0" fmla="*/ 73 w 73"/>
                  <a:gd name="T1" fmla="*/ 18 h 18"/>
                  <a:gd name="T2" fmla="*/ 0 w 73"/>
                  <a:gd name="T3" fmla="*/ 1 h 18"/>
                  <a:gd name="T4" fmla="*/ 0 w 73"/>
                  <a:gd name="T5" fmla="*/ 0 h 18"/>
                  <a:gd name="T6" fmla="*/ 73 w 73"/>
                  <a:gd name="T7" fmla="*/ 17 h 18"/>
                  <a:gd name="T8" fmla="*/ 73 w 7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8">
                    <a:moveTo>
                      <a:pt x="73" y="18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3" y="17"/>
                    </a:lnTo>
                    <a:lnTo>
                      <a:pt x="73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3" name="Freeform 764"/>
              <p:cNvSpPr>
                <a:spLocks/>
              </p:cNvSpPr>
              <p:nvPr/>
            </p:nvSpPr>
            <p:spPr bwMode="auto">
              <a:xfrm>
                <a:off x="3037" y="1902"/>
                <a:ext cx="22" cy="42"/>
              </a:xfrm>
              <a:custGeom>
                <a:avLst/>
                <a:gdLst>
                  <a:gd name="T0" fmla="*/ 13 w 22"/>
                  <a:gd name="T1" fmla="*/ 42 h 42"/>
                  <a:gd name="T2" fmla="*/ 0 w 22"/>
                  <a:gd name="T3" fmla="*/ 39 h 42"/>
                  <a:gd name="T4" fmla="*/ 9 w 22"/>
                  <a:gd name="T5" fmla="*/ 0 h 42"/>
                  <a:gd name="T6" fmla="*/ 22 w 22"/>
                  <a:gd name="T7" fmla="*/ 3 h 42"/>
                  <a:gd name="T8" fmla="*/ 13 w 2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13" y="42"/>
                    </a:moveTo>
                    <a:lnTo>
                      <a:pt x="0" y="39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4" name="Freeform 765"/>
              <p:cNvSpPr>
                <a:spLocks/>
              </p:cNvSpPr>
              <p:nvPr/>
            </p:nvSpPr>
            <p:spPr bwMode="auto">
              <a:xfrm>
                <a:off x="3026" y="1899"/>
                <a:ext cx="18" cy="27"/>
              </a:xfrm>
              <a:custGeom>
                <a:avLst/>
                <a:gdLst>
                  <a:gd name="T0" fmla="*/ 12 w 18"/>
                  <a:gd name="T1" fmla="*/ 27 h 27"/>
                  <a:gd name="T2" fmla="*/ 0 w 18"/>
                  <a:gd name="T3" fmla="*/ 24 h 27"/>
                  <a:gd name="T4" fmla="*/ 5 w 18"/>
                  <a:gd name="T5" fmla="*/ 0 h 27"/>
                  <a:gd name="T6" fmla="*/ 18 w 18"/>
                  <a:gd name="T7" fmla="*/ 3 h 27"/>
                  <a:gd name="T8" fmla="*/ 12 w 1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2" y="27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8" y="3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5" name="Freeform 766"/>
              <p:cNvSpPr>
                <a:spLocks/>
              </p:cNvSpPr>
              <p:nvPr/>
            </p:nvSpPr>
            <p:spPr bwMode="auto">
              <a:xfrm>
                <a:off x="3013" y="1895"/>
                <a:ext cx="16" cy="19"/>
              </a:xfrm>
              <a:custGeom>
                <a:avLst/>
                <a:gdLst>
                  <a:gd name="T0" fmla="*/ 13 w 16"/>
                  <a:gd name="T1" fmla="*/ 19 h 19"/>
                  <a:gd name="T2" fmla="*/ 0 w 16"/>
                  <a:gd name="T3" fmla="*/ 16 h 19"/>
                  <a:gd name="T4" fmla="*/ 3 w 16"/>
                  <a:gd name="T5" fmla="*/ 0 h 19"/>
                  <a:gd name="T6" fmla="*/ 16 w 16"/>
                  <a:gd name="T7" fmla="*/ 3 h 19"/>
                  <a:gd name="T8" fmla="*/ 13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3" y="19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6" name="Freeform 767"/>
              <p:cNvSpPr>
                <a:spLocks/>
              </p:cNvSpPr>
              <p:nvPr/>
            </p:nvSpPr>
            <p:spPr bwMode="auto">
              <a:xfrm>
                <a:off x="2995" y="1892"/>
                <a:ext cx="19" cy="26"/>
              </a:xfrm>
              <a:custGeom>
                <a:avLst/>
                <a:gdLst>
                  <a:gd name="T0" fmla="*/ 14 w 19"/>
                  <a:gd name="T1" fmla="*/ 26 h 26"/>
                  <a:gd name="T2" fmla="*/ 0 w 19"/>
                  <a:gd name="T3" fmla="*/ 23 h 26"/>
                  <a:gd name="T4" fmla="*/ 7 w 19"/>
                  <a:gd name="T5" fmla="*/ 0 h 26"/>
                  <a:gd name="T6" fmla="*/ 19 w 19"/>
                  <a:gd name="T7" fmla="*/ 3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19" y="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7" name="Freeform 768"/>
              <p:cNvSpPr>
                <a:spLocks/>
              </p:cNvSpPr>
              <p:nvPr/>
            </p:nvSpPr>
            <p:spPr bwMode="auto">
              <a:xfrm>
                <a:off x="2982" y="1888"/>
                <a:ext cx="17" cy="20"/>
              </a:xfrm>
              <a:custGeom>
                <a:avLst/>
                <a:gdLst>
                  <a:gd name="T0" fmla="*/ 13 w 17"/>
                  <a:gd name="T1" fmla="*/ 20 h 20"/>
                  <a:gd name="T2" fmla="*/ 0 w 17"/>
                  <a:gd name="T3" fmla="*/ 17 h 20"/>
                  <a:gd name="T4" fmla="*/ 4 w 17"/>
                  <a:gd name="T5" fmla="*/ 0 h 20"/>
                  <a:gd name="T6" fmla="*/ 17 w 17"/>
                  <a:gd name="T7" fmla="*/ 3 h 20"/>
                  <a:gd name="T8" fmla="*/ 13 w 1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3" y="20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17" y="3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8" name="Freeform 769"/>
              <p:cNvSpPr>
                <a:spLocks/>
              </p:cNvSpPr>
              <p:nvPr/>
            </p:nvSpPr>
            <p:spPr bwMode="auto">
              <a:xfrm>
                <a:off x="2961" y="1881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1 h 3"/>
                  <a:gd name="T8" fmla="*/ 6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9" name="Freeform 770"/>
              <p:cNvSpPr>
                <a:spLocks/>
              </p:cNvSpPr>
              <p:nvPr/>
            </p:nvSpPr>
            <p:spPr bwMode="auto">
              <a:xfrm>
                <a:off x="2938" y="1875"/>
                <a:ext cx="20" cy="7"/>
              </a:xfrm>
              <a:custGeom>
                <a:avLst/>
                <a:gdLst>
                  <a:gd name="T0" fmla="*/ 20 w 20"/>
                  <a:gd name="T1" fmla="*/ 7 h 7"/>
                  <a:gd name="T2" fmla="*/ 0 w 20"/>
                  <a:gd name="T3" fmla="*/ 2 h 7"/>
                  <a:gd name="T4" fmla="*/ 1 w 20"/>
                  <a:gd name="T5" fmla="*/ 0 h 7"/>
                  <a:gd name="T6" fmla="*/ 20 w 20"/>
                  <a:gd name="T7" fmla="*/ 5 h 7"/>
                  <a:gd name="T8" fmla="*/ 20 w 2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0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0" name="Freeform 771"/>
              <p:cNvSpPr>
                <a:spLocks/>
              </p:cNvSpPr>
              <p:nvPr/>
            </p:nvSpPr>
            <p:spPr bwMode="auto">
              <a:xfrm>
                <a:off x="3005" y="1881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1" name="Freeform 772"/>
              <p:cNvSpPr>
                <a:spLocks/>
              </p:cNvSpPr>
              <p:nvPr/>
            </p:nvSpPr>
            <p:spPr bwMode="auto">
              <a:xfrm>
                <a:off x="3007" y="1874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0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2" name="Freeform 773"/>
              <p:cNvSpPr>
                <a:spLocks/>
              </p:cNvSpPr>
              <p:nvPr/>
            </p:nvSpPr>
            <p:spPr bwMode="auto">
              <a:xfrm>
                <a:off x="3008" y="1868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3" name="Freeform 774"/>
              <p:cNvSpPr>
                <a:spLocks/>
              </p:cNvSpPr>
              <p:nvPr/>
            </p:nvSpPr>
            <p:spPr bwMode="auto">
              <a:xfrm>
                <a:off x="3010" y="1861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1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4" name="Freeform 775"/>
              <p:cNvSpPr>
                <a:spLocks/>
              </p:cNvSpPr>
              <p:nvPr/>
            </p:nvSpPr>
            <p:spPr bwMode="auto">
              <a:xfrm>
                <a:off x="3011" y="185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5" name="Freeform 776"/>
              <p:cNvSpPr>
                <a:spLocks/>
              </p:cNvSpPr>
              <p:nvPr/>
            </p:nvSpPr>
            <p:spPr bwMode="auto">
              <a:xfrm>
                <a:off x="3013" y="1849"/>
                <a:ext cx="56" cy="16"/>
              </a:xfrm>
              <a:custGeom>
                <a:avLst/>
                <a:gdLst>
                  <a:gd name="T0" fmla="*/ 55 w 56"/>
                  <a:gd name="T1" fmla="*/ 16 h 16"/>
                  <a:gd name="T2" fmla="*/ 0 w 56"/>
                  <a:gd name="T3" fmla="*/ 3 h 16"/>
                  <a:gd name="T4" fmla="*/ 1 w 56"/>
                  <a:gd name="T5" fmla="*/ 0 h 16"/>
                  <a:gd name="T6" fmla="*/ 56 w 56"/>
                  <a:gd name="T7" fmla="*/ 13 h 16"/>
                  <a:gd name="T8" fmla="*/ 55 w 5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6">
                    <a:moveTo>
                      <a:pt x="55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6" y="13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6" name="Freeform 777"/>
              <p:cNvSpPr>
                <a:spLocks/>
              </p:cNvSpPr>
              <p:nvPr/>
            </p:nvSpPr>
            <p:spPr bwMode="auto">
              <a:xfrm>
                <a:off x="3014" y="1842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7" name="Freeform 778"/>
              <p:cNvSpPr>
                <a:spLocks/>
              </p:cNvSpPr>
              <p:nvPr/>
            </p:nvSpPr>
            <p:spPr bwMode="auto">
              <a:xfrm>
                <a:off x="3044" y="1842"/>
                <a:ext cx="28" cy="10"/>
              </a:xfrm>
              <a:custGeom>
                <a:avLst/>
                <a:gdLst>
                  <a:gd name="T0" fmla="*/ 27 w 28"/>
                  <a:gd name="T1" fmla="*/ 10 h 10"/>
                  <a:gd name="T2" fmla="*/ 0 w 28"/>
                  <a:gd name="T3" fmla="*/ 4 h 10"/>
                  <a:gd name="T4" fmla="*/ 0 w 28"/>
                  <a:gd name="T5" fmla="*/ 0 h 10"/>
                  <a:gd name="T6" fmla="*/ 28 w 28"/>
                  <a:gd name="T7" fmla="*/ 7 h 10"/>
                  <a:gd name="T8" fmla="*/ 27 w 2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8" name="Freeform 779"/>
              <p:cNvSpPr>
                <a:spLocks/>
              </p:cNvSpPr>
              <p:nvPr/>
            </p:nvSpPr>
            <p:spPr bwMode="auto">
              <a:xfrm>
                <a:off x="2938" y="186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4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4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9" name="Freeform 780"/>
              <p:cNvSpPr>
                <a:spLocks/>
              </p:cNvSpPr>
              <p:nvPr/>
            </p:nvSpPr>
            <p:spPr bwMode="auto">
              <a:xfrm>
                <a:off x="2940" y="1859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0" name="Freeform 781"/>
              <p:cNvSpPr>
                <a:spLocks/>
              </p:cNvSpPr>
              <p:nvPr/>
            </p:nvSpPr>
            <p:spPr bwMode="auto">
              <a:xfrm>
                <a:off x="2941" y="1853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1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1" name="Freeform 782"/>
              <p:cNvSpPr>
                <a:spLocks/>
              </p:cNvSpPr>
              <p:nvPr/>
            </p:nvSpPr>
            <p:spPr bwMode="auto">
              <a:xfrm>
                <a:off x="2943" y="1846"/>
                <a:ext cx="58" cy="17"/>
              </a:xfrm>
              <a:custGeom>
                <a:avLst/>
                <a:gdLst>
                  <a:gd name="T0" fmla="*/ 56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6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2" name="Freeform 783"/>
              <p:cNvSpPr>
                <a:spLocks/>
              </p:cNvSpPr>
              <p:nvPr/>
            </p:nvSpPr>
            <p:spPr bwMode="auto">
              <a:xfrm>
                <a:off x="2945" y="1840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3" name="Freeform 784"/>
              <p:cNvSpPr>
                <a:spLocks/>
              </p:cNvSpPr>
              <p:nvPr/>
            </p:nvSpPr>
            <p:spPr bwMode="auto">
              <a:xfrm>
                <a:off x="2946" y="1833"/>
                <a:ext cx="58" cy="17"/>
              </a:xfrm>
              <a:custGeom>
                <a:avLst/>
                <a:gdLst>
                  <a:gd name="T0" fmla="*/ 57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7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7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4" name="Freeform 785"/>
              <p:cNvSpPr>
                <a:spLocks/>
              </p:cNvSpPr>
              <p:nvPr/>
            </p:nvSpPr>
            <p:spPr bwMode="auto">
              <a:xfrm>
                <a:off x="2948" y="1827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5" name="Freeform 786"/>
              <p:cNvSpPr>
                <a:spLocks/>
              </p:cNvSpPr>
              <p:nvPr/>
            </p:nvSpPr>
            <p:spPr bwMode="auto">
              <a:xfrm>
                <a:off x="2966" y="1824"/>
                <a:ext cx="41" cy="13"/>
              </a:xfrm>
              <a:custGeom>
                <a:avLst/>
                <a:gdLst>
                  <a:gd name="T0" fmla="*/ 40 w 41"/>
                  <a:gd name="T1" fmla="*/ 13 h 13"/>
                  <a:gd name="T2" fmla="*/ 0 w 41"/>
                  <a:gd name="T3" fmla="*/ 4 h 13"/>
                  <a:gd name="T4" fmla="*/ 0 w 41"/>
                  <a:gd name="T5" fmla="*/ 0 h 13"/>
                  <a:gd name="T6" fmla="*/ 41 w 41"/>
                  <a:gd name="T7" fmla="*/ 9 h 13"/>
                  <a:gd name="T8" fmla="*/ 40 w 4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1" y="9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6" name="Freeform 787"/>
              <p:cNvSpPr>
                <a:spLocks/>
              </p:cNvSpPr>
              <p:nvPr/>
            </p:nvSpPr>
            <p:spPr bwMode="auto">
              <a:xfrm>
                <a:off x="2903" y="2080"/>
                <a:ext cx="197" cy="172"/>
              </a:xfrm>
              <a:custGeom>
                <a:avLst/>
                <a:gdLst>
                  <a:gd name="T0" fmla="*/ 179 w 197"/>
                  <a:gd name="T1" fmla="*/ 172 h 172"/>
                  <a:gd name="T2" fmla="*/ 0 w 197"/>
                  <a:gd name="T3" fmla="*/ 22 h 172"/>
                  <a:gd name="T4" fmla="*/ 19 w 197"/>
                  <a:gd name="T5" fmla="*/ 0 h 172"/>
                  <a:gd name="T6" fmla="*/ 197 w 197"/>
                  <a:gd name="T7" fmla="*/ 150 h 172"/>
                  <a:gd name="T8" fmla="*/ 179 w 197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72">
                    <a:moveTo>
                      <a:pt x="179" y="172"/>
                    </a:moveTo>
                    <a:lnTo>
                      <a:pt x="0" y="22"/>
                    </a:lnTo>
                    <a:lnTo>
                      <a:pt x="19" y="0"/>
                    </a:lnTo>
                    <a:lnTo>
                      <a:pt x="197" y="150"/>
                    </a:lnTo>
                    <a:lnTo>
                      <a:pt x="179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7" name="Freeform 788"/>
              <p:cNvSpPr>
                <a:spLocks/>
              </p:cNvSpPr>
              <p:nvPr/>
            </p:nvSpPr>
            <p:spPr bwMode="auto">
              <a:xfrm>
                <a:off x="2903" y="2096"/>
                <a:ext cx="184" cy="156"/>
              </a:xfrm>
              <a:custGeom>
                <a:avLst/>
                <a:gdLst>
                  <a:gd name="T0" fmla="*/ 179 w 184"/>
                  <a:gd name="T1" fmla="*/ 156 h 156"/>
                  <a:gd name="T2" fmla="*/ 0 w 184"/>
                  <a:gd name="T3" fmla="*/ 6 h 156"/>
                  <a:gd name="T4" fmla="*/ 5 w 184"/>
                  <a:gd name="T5" fmla="*/ 0 h 156"/>
                  <a:gd name="T6" fmla="*/ 184 w 184"/>
                  <a:gd name="T7" fmla="*/ 150 h 156"/>
                  <a:gd name="T8" fmla="*/ 179 w 1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56">
                    <a:moveTo>
                      <a:pt x="179" y="15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84" y="150"/>
                    </a:lnTo>
                    <a:lnTo>
                      <a:pt x="179" y="15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8" name="Freeform 789"/>
              <p:cNvSpPr>
                <a:spLocks/>
              </p:cNvSpPr>
              <p:nvPr/>
            </p:nvSpPr>
            <p:spPr bwMode="auto">
              <a:xfrm>
                <a:off x="3091" y="222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9" name="Freeform 790"/>
              <p:cNvSpPr>
                <a:spLocks/>
              </p:cNvSpPr>
              <p:nvPr/>
            </p:nvSpPr>
            <p:spPr bwMode="auto">
              <a:xfrm>
                <a:off x="3093" y="222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0" name="Freeform 791"/>
              <p:cNvSpPr>
                <a:spLocks/>
              </p:cNvSpPr>
              <p:nvPr/>
            </p:nvSpPr>
            <p:spPr bwMode="auto">
              <a:xfrm>
                <a:off x="3092" y="222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1" name="Freeform 792"/>
              <p:cNvSpPr>
                <a:spLocks/>
              </p:cNvSpPr>
              <p:nvPr/>
            </p:nvSpPr>
            <p:spPr bwMode="auto">
              <a:xfrm>
                <a:off x="3091" y="22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2" name="Freeform 793"/>
              <p:cNvSpPr>
                <a:spLocks/>
              </p:cNvSpPr>
              <p:nvPr/>
            </p:nvSpPr>
            <p:spPr bwMode="auto">
              <a:xfrm>
                <a:off x="3090" y="222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3" name="Freeform 794"/>
              <p:cNvSpPr>
                <a:spLocks/>
              </p:cNvSpPr>
              <p:nvPr/>
            </p:nvSpPr>
            <p:spPr bwMode="auto">
              <a:xfrm>
                <a:off x="3089" y="222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4" name="Freeform 795"/>
              <p:cNvSpPr>
                <a:spLocks/>
              </p:cNvSpPr>
              <p:nvPr/>
            </p:nvSpPr>
            <p:spPr bwMode="auto">
              <a:xfrm>
                <a:off x="3088" y="222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5" name="Freeform 796"/>
              <p:cNvSpPr>
                <a:spLocks/>
              </p:cNvSpPr>
              <p:nvPr/>
            </p:nvSpPr>
            <p:spPr bwMode="auto">
              <a:xfrm>
                <a:off x="3087" y="222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6" name="Freeform 797"/>
              <p:cNvSpPr>
                <a:spLocks/>
              </p:cNvSpPr>
              <p:nvPr/>
            </p:nvSpPr>
            <p:spPr bwMode="auto">
              <a:xfrm>
                <a:off x="3087" y="22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7" name="Freeform 798"/>
              <p:cNvSpPr>
                <a:spLocks/>
              </p:cNvSpPr>
              <p:nvPr/>
            </p:nvSpPr>
            <p:spPr bwMode="auto">
              <a:xfrm>
                <a:off x="3086" y="22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8" name="Freeform 799"/>
              <p:cNvSpPr>
                <a:spLocks/>
              </p:cNvSpPr>
              <p:nvPr/>
            </p:nvSpPr>
            <p:spPr bwMode="auto">
              <a:xfrm>
                <a:off x="3082" y="222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9" name="Freeform 800"/>
              <p:cNvSpPr>
                <a:spLocks/>
              </p:cNvSpPr>
              <p:nvPr/>
            </p:nvSpPr>
            <p:spPr bwMode="auto">
              <a:xfrm>
                <a:off x="3084" y="221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0" name="Freeform 801"/>
              <p:cNvSpPr>
                <a:spLocks/>
              </p:cNvSpPr>
              <p:nvPr/>
            </p:nvSpPr>
            <p:spPr bwMode="auto">
              <a:xfrm>
                <a:off x="3083" y="22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1" name="Freeform 802"/>
              <p:cNvSpPr>
                <a:spLocks/>
              </p:cNvSpPr>
              <p:nvPr/>
            </p:nvSpPr>
            <p:spPr bwMode="auto">
              <a:xfrm>
                <a:off x="3082" y="22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2" name="Freeform 803"/>
              <p:cNvSpPr>
                <a:spLocks/>
              </p:cNvSpPr>
              <p:nvPr/>
            </p:nvSpPr>
            <p:spPr bwMode="auto">
              <a:xfrm>
                <a:off x="3081" y="22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3" name="Freeform 804"/>
              <p:cNvSpPr>
                <a:spLocks/>
              </p:cNvSpPr>
              <p:nvPr/>
            </p:nvSpPr>
            <p:spPr bwMode="auto">
              <a:xfrm>
                <a:off x="3079" y="2216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4" name="Freeform 805"/>
              <p:cNvSpPr>
                <a:spLocks/>
              </p:cNvSpPr>
              <p:nvPr/>
            </p:nvSpPr>
            <p:spPr bwMode="auto">
              <a:xfrm>
                <a:off x="3079" y="221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5" name="Freeform 806"/>
              <p:cNvSpPr>
                <a:spLocks/>
              </p:cNvSpPr>
              <p:nvPr/>
            </p:nvSpPr>
            <p:spPr bwMode="auto">
              <a:xfrm>
                <a:off x="3078" y="22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6" name="Freeform 807"/>
              <p:cNvSpPr>
                <a:spLocks/>
              </p:cNvSpPr>
              <p:nvPr/>
            </p:nvSpPr>
            <p:spPr bwMode="auto">
              <a:xfrm>
                <a:off x="3077" y="22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9" name="Group 1009"/>
            <p:cNvGrpSpPr>
              <a:grpSpLocks/>
            </p:cNvGrpSpPr>
            <p:nvPr/>
          </p:nvGrpSpPr>
          <p:grpSpPr bwMode="auto">
            <a:xfrm>
              <a:off x="2919" y="2083"/>
              <a:ext cx="160" cy="136"/>
              <a:chOff x="2919" y="2083"/>
              <a:chExt cx="160" cy="136"/>
            </a:xfrm>
          </p:grpSpPr>
          <p:sp>
            <p:nvSpPr>
              <p:cNvPr id="197" name="Freeform 809"/>
              <p:cNvSpPr>
                <a:spLocks/>
              </p:cNvSpPr>
              <p:nvPr/>
            </p:nvSpPr>
            <p:spPr bwMode="auto">
              <a:xfrm>
                <a:off x="3076" y="22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98" name="Freeform 810"/>
              <p:cNvSpPr>
                <a:spLocks/>
              </p:cNvSpPr>
              <p:nvPr/>
            </p:nvSpPr>
            <p:spPr bwMode="auto">
              <a:xfrm>
                <a:off x="3072" y="2212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99" name="Freeform 811"/>
              <p:cNvSpPr>
                <a:spLocks/>
              </p:cNvSpPr>
              <p:nvPr/>
            </p:nvSpPr>
            <p:spPr bwMode="auto">
              <a:xfrm>
                <a:off x="3074" y="221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00" name="Freeform 812"/>
              <p:cNvSpPr>
                <a:spLocks/>
              </p:cNvSpPr>
              <p:nvPr/>
            </p:nvSpPr>
            <p:spPr bwMode="auto">
              <a:xfrm>
                <a:off x="3073" y="221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01" name="Freeform 813"/>
              <p:cNvSpPr>
                <a:spLocks/>
              </p:cNvSpPr>
              <p:nvPr/>
            </p:nvSpPr>
            <p:spPr bwMode="auto">
              <a:xfrm>
                <a:off x="3072" y="22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02" name="Freeform 814"/>
              <p:cNvSpPr>
                <a:spLocks/>
              </p:cNvSpPr>
              <p:nvPr/>
            </p:nvSpPr>
            <p:spPr bwMode="auto">
              <a:xfrm>
                <a:off x="3071" y="22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03" name="Freeform 815"/>
              <p:cNvSpPr>
                <a:spLocks/>
              </p:cNvSpPr>
              <p:nvPr/>
            </p:nvSpPr>
            <p:spPr bwMode="auto">
              <a:xfrm>
                <a:off x="3070" y="2208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04" name="Freeform 816"/>
              <p:cNvSpPr>
                <a:spLocks/>
              </p:cNvSpPr>
              <p:nvPr/>
            </p:nvSpPr>
            <p:spPr bwMode="auto">
              <a:xfrm>
                <a:off x="3069" y="220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05" name="Freeform 817"/>
              <p:cNvSpPr>
                <a:spLocks/>
              </p:cNvSpPr>
              <p:nvPr/>
            </p:nvSpPr>
            <p:spPr bwMode="auto">
              <a:xfrm>
                <a:off x="3068" y="220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06" name="Freeform 818"/>
              <p:cNvSpPr>
                <a:spLocks/>
              </p:cNvSpPr>
              <p:nvPr/>
            </p:nvSpPr>
            <p:spPr bwMode="auto">
              <a:xfrm>
                <a:off x="3068" y="22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07" name="Freeform 819"/>
              <p:cNvSpPr>
                <a:spLocks/>
              </p:cNvSpPr>
              <p:nvPr/>
            </p:nvSpPr>
            <p:spPr bwMode="auto">
              <a:xfrm>
                <a:off x="3067" y="22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08" name="Freeform 820"/>
              <p:cNvSpPr>
                <a:spLocks/>
              </p:cNvSpPr>
              <p:nvPr/>
            </p:nvSpPr>
            <p:spPr bwMode="auto">
              <a:xfrm>
                <a:off x="3063" y="2204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09" name="Freeform 821"/>
              <p:cNvSpPr>
                <a:spLocks/>
              </p:cNvSpPr>
              <p:nvPr/>
            </p:nvSpPr>
            <p:spPr bwMode="auto">
              <a:xfrm>
                <a:off x="3065" y="220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10" name="Freeform 822"/>
              <p:cNvSpPr>
                <a:spLocks/>
              </p:cNvSpPr>
              <p:nvPr/>
            </p:nvSpPr>
            <p:spPr bwMode="auto">
              <a:xfrm>
                <a:off x="3064" y="22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11" name="Freeform 823"/>
              <p:cNvSpPr>
                <a:spLocks/>
              </p:cNvSpPr>
              <p:nvPr/>
            </p:nvSpPr>
            <p:spPr bwMode="auto">
              <a:xfrm>
                <a:off x="3063" y="22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12" name="Freeform 824"/>
              <p:cNvSpPr>
                <a:spLocks/>
              </p:cNvSpPr>
              <p:nvPr/>
            </p:nvSpPr>
            <p:spPr bwMode="auto">
              <a:xfrm>
                <a:off x="3062" y="22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13" name="Freeform 825"/>
              <p:cNvSpPr>
                <a:spLocks/>
              </p:cNvSpPr>
              <p:nvPr/>
            </p:nvSpPr>
            <p:spPr bwMode="auto">
              <a:xfrm>
                <a:off x="3060" y="2200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14" name="Freeform 826"/>
              <p:cNvSpPr>
                <a:spLocks/>
              </p:cNvSpPr>
              <p:nvPr/>
            </p:nvSpPr>
            <p:spPr bwMode="auto">
              <a:xfrm>
                <a:off x="3060" y="219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15" name="Freeform 827"/>
              <p:cNvSpPr>
                <a:spLocks/>
              </p:cNvSpPr>
              <p:nvPr/>
            </p:nvSpPr>
            <p:spPr bwMode="auto">
              <a:xfrm>
                <a:off x="3059" y="21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16" name="Freeform 828"/>
              <p:cNvSpPr>
                <a:spLocks/>
              </p:cNvSpPr>
              <p:nvPr/>
            </p:nvSpPr>
            <p:spPr bwMode="auto">
              <a:xfrm>
                <a:off x="3058" y="21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17" name="Freeform 829"/>
              <p:cNvSpPr>
                <a:spLocks/>
              </p:cNvSpPr>
              <p:nvPr/>
            </p:nvSpPr>
            <p:spPr bwMode="auto">
              <a:xfrm>
                <a:off x="3057" y="21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18" name="Freeform 830"/>
              <p:cNvSpPr>
                <a:spLocks/>
              </p:cNvSpPr>
              <p:nvPr/>
            </p:nvSpPr>
            <p:spPr bwMode="auto">
              <a:xfrm>
                <a:off x="3053" y="219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19" name="Freeform 831"/>
              <p:cNvSpPr>
                <a:spLocks/>
              </p:cNvSpPr>
              <p:nvPr/>
            </p:nvSpPr>
            <p:spPr bwMode="auto">
              <a:xfrm>
                <a:off x="3055" y="219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20" name="Freeform 832"/>
              <p:cNvSpPr>
                <a:spLocks/>
              </p:cNvSpPr>
              <p:nvPr/>
            </p:nvSpPr>
            <p:spPr bwMode="auto">
              <a:xfrm>
                <a:off x="3054" y="219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21" name="Freeform 833"/>
              <p:cNvSpPr>
                <a:spLocks/>
              </p:cNvSpPr>
              <p:nvPr/>
            </p:nvSpPr>
            <p:spPr bwMode="auto">
              <a:xfrm>
                <a:off x="3053" y="21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22" name="Freeform 834"/>
              <p:cNvSpPr>
                <a:spLocks/>
              </p:cNvSpPr>
              <p:nvPr/>
            </p:nvSpPr>
            <p:spPr bwMode="auto">
              <a:xfrm>
                <a:off x="3052" y="21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23" name="Freeform 835"/>
              <p:cNvSpPr>
                <a:spLocks/>
              </p:cNvSpPr>
              <p:nvPr/>
            </p:nvSpPr>
            <p:spPr bwMode="auto">
              <a:xfrm>
                <a:off x="3051" y="2192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24" name="Freeform 836"/>
              <p:cNvSpPr>
                <a:spLocks/>
              </p:cNvSpPr>
              <p:nvPr/>
            </p:nvSpPr>
            <p:spPr bwMode="auto">
              <a:xfrm>
                <a:off x="3050" y="219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25" name="Freeform 837"/>
              <p:cNvSpPr>
                <a:spLocks/>
              </p:cNvSpPr>
              <p:nvPr/>
            </p:nvSpPr>
            <p:spPr bwMode="auto">
              <a:xfrm>
                <a:off x="3049" y="219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26" name="Freeform 838"/>
              <p:cNvSpPr>
                <a:spLocks/>
              </p:cNvSpPr>
              <p:nvPr/>
            </p:nvSpPr>
            <p:spPr bwMode="auto">
              <a:xfrm>
                <a:off x="3049" y="21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27" name="Freeform 839"/>
              <p:cNvSpPr>
                <a:spLocks/>
              </p:cNvSpPr>
              <p:nvPr/>
            </p:nvSpPr>
            <p:spPr bwMode="auto">
              <a:xfrm>
                <a:off x="3048" y="21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28" name="Freeform 840"/>
              <p:cNvSpPr>
                <a:spLocks/>
              </p:cNvSpPr>
              <p:nvPr/>
            </p:nvSpPr>
            <p:spPr bwMode="auto">
              <a:xfrm>
                <a:off x="3044" y="218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29" name="Freeform 841"/>
              <p:cNvSpPr>
                <a:spLocks/>
              </p:cNvSpPr>
              <p:nvPr/>
            </p:nvSpPr>
            <p:spPr bwMode="auto">
              <a:xfrm>
                <a:off x="3046" y="218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3 w 3"/>
                  <a:gd name="T5" fmla="*/ 2 h 5"/>
                  <a:gd name="T6" fmla="*/ 2 w 3"/>
                  <a:gd name="T7" fmla="*/ 0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30" name="Freeform 842"/>
              <p:cNvSpPr>
                <a:spLocks/>
              </p:cNvSpPr>
              <p:nvPr/>
            </p:nvSpPr>
            <p:spPr bwMode="auto">
              <a:xfrm>
                <a:off x="3045" y="218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31" name="Freeform 843"/>
              <p:cNvSpPr>
                <a:spLocks/>
              </p:cNvSpPr>
              <p:nvPr/>
            </p:nvSpPr>
            <p:spPr bwMode="auto">
              <a:xfrm>
                <a:off x="3044" y="218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32" name="Freeform 844"/>
              <p:cNvSpPr>
                <a:spLocks/>
              </p:cNvSpPr>
              <p:nvPr/>
            </p:nvSpPr>
            <p:spPr bwMode="auto">
              <a:xfrm>
                <a:off x="3043" y="218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0 h 5"/>
                  <a:gd name="T6" fmla="*/ 2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33" name="Freeform 845"/>
              <p:cNvSpPr>
                <a:spLocks/>
              </p:cNvSpPr>
              <p:nvPr/>
            </p:nvSpPr>
            <p:spPr bwMode="auto">
              <a:xfrm>
                <a:off x="3041" y="2183"/>
                <a:ext cx="4" cy="6"/>
              </a:xfrm>
              <a:custGeom>
                <a:avLst/>
                <a:gdLst>
                  <a:gd name="T0" fmla="*/ 0 w 4"/>
                  <a:gd name="T1" fmla="*/ 5 h 6"/>
                  <a:gd name="T2" fmla="*/ 1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  <a:gd name="T8" fmla="*/ 0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34" name="Freeform 846"/>
              <p:cNvSpPr>
                <a:spLocks/>
              </p:cNvSpPr>
              <p:nvPr/>
            </p:nvSpPr>
            <p:spPr bwMode="auto">
              <a:xfrm>
                <a:off x="3041" y="218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35" name="Freeform 847"/>
              <p:cNvSpPr>
                <a:spLocks/>
              </p:cNvSpPr>
              <p:nvPr/>
            </p:nvSpPr>
            <p:spPr bwMode="auto">
              <a:xfrm>
                <a:off x="3040" y="218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36" name="Freeform 848"/>
              <p:cNvSpPr>
                <a:spLocks/>
              </p:cNvSpPr>
              <p:nvPr/>
            </p:nvSpPr>
            <p:spPr bwMode="auto">
              <a:xfrm>
                <a:off x="3039" y="21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37" name="Freeform 849"/>
              <p:cNvSpPr>
                <a:spLocks/>
              </p:cNvSpPr>
              <p:nvPr/>
            </p:nvSpPr>
            <p:spPr bwMode="auto">
              <a:xfrm>
                <a:off x="3038" y="218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38" name="Freeform 850"/>
              <p:cNvSpPr>
                <a:spLocks/>
              </p:cNvSpPr>
              <p:nvPr/>
            </p:nvSpPr>
            <p:spPr bwMode="auto">
              <a:xfrm>
                <a:off x="3034" y="217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39" name="Freeform 851"/>
              <p:cNvSpPr>
                <a:spLocks/>
              </p:cNvSpPr>
              <p:nvPr/>
            </p:nvSpPr>
            <p:spPr bwMode="auto">
              <a:xfrm>
                <a:off x="3036" y="217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0" name="Freeform 852"/>
              <p:cNvSpPr>
                <a:spLocks/>
              </p:cNvSpPr>
              <p:nvPr/>
            </p:nvSpPr>
            <p:spPr bwMode="auto">
              <a:xfrm>
                <a:off x="3035" y="217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1" name="Freeform 853"/>
              <p:cNvSpPr>
                <a:spLocks/>
              </p:cNvSpPr>
              <p:nvPr/>
            </p:nvSpPr>
            <p:spPr bwMode="auto">
              <a:xfrm>
                <a:off x="3034" y="21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2" name="Freeform 854"/>
              <p:cNvSpPr>
                <a:spLocks/>
              </p:cNvSpPr>
              <p:nvPr/>
            </p:nvSpPr>
            <p:spPr bwMode="auto">
              <a:xfrm>
                <a:off x="3033" y="217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3" name="Freeform 855"/>
              <p:cNvSpPr>
                <a:spLocks/>
              </p:cNvSpPr>
              <p:nvPr/>
            </p:nvSpPr>
            <p:spPr bwMode="auto">
              <a:xfrm>
                <a:off x="3032" y="2175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4" name="Freeform 856"/>
              <p:cNvSpPr>
                <a:spLocks/>
              </p:cNvSpPr>
              <p:nvPr/>
            </p:nvSpPr>
            <p:spPr bwMode="auto">
              <a:xfrm>
                <a:off x="3031" y="217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5" name="Freeform 857"/>
              <p:cNvSpPr>
                <a:spLocks/>
              </p:cNvSpPr>
              <p:nvPr/>
            </p:nvSpPr>
            <p:spPr bwMode="auto">
              <a:xfrm>
                <a:off x="3030" y="217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6" name="Freeform 858"/>
              <p:cNvSpPr>
                <a:spLocks/>
              </p:cNvSpPr>
              <p:nvPr/>
            </p:nvSpPr>
            <p:spPr bwMode="auto">
              <a:xfrm>
                <a:off x="3030" y="217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7" name="Freeform 859"/>
              <p:cNvSpPr>
                <a:spLocks/>
              </p:cNvSpPr>
              <p:nvPr/>
            </p:nvSpPr>
            <p:spPr bwMode="auto">
              <a:xfrm>
                <a:off x="3029" y="217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8" name="Freeform 860"/>
              <p:cNvSpPr>
                <a:spLocks/>
              </p:cNvSpPr>
              <p:nvPr/>
            </p:nvSpPr>
            <p:spPr bwMode="auto">
              <a:xfrm>
                <a:off x="3025" y="21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9" name="Freeform 861"/>
              <p:cNvSpPr>
                <a:spLocks/>
              </p:cNvSpPr>
              <p:nvPr/>
            </p:nvSpPr>
            <p:spPr bwMode="auto">
              <a:xfrm>
                <a:off x="3027" y="217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0" name="Freeform 862"/>
              <p:cNvSpPr>
                <a:spLocks/>
              </p:cNvSpPr>
              <p:nvPr/>
            </p:nvSpPr>
            <p:spPr bwMode="auto">
              <a:xfrm>
                <a:off x="3026" y="217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1" name="Freeform 863"/>
              <p:cNvSpPr>
                <a:spLocks/>
              </p:cNvSpPr>
              <p:nvPr/>
            </p:nvSpPr>
            <p:spPr bwMode="auto">
              <a:xfrm>
                <a:off x="3025" y="216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2" name="Freeform 864"/>
              <p:cNvSpPr>
                <a:spLocks/>
              </p:cNvSpPr>
              <p:nvPr/>
            </p:nvSpPr>
            <p:spPr bwMode="auto">
              <a:xfrm>
                <a:off x="3024" y="216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3" name="Freeform 865"/>
              <p:cNvSpPr>
                <a:spLocks/>
              </p:cNvSpPr>
              <p:nvPr/>
            </p:nvSpPr>
            <p:spPr bwMode="auto">
              <a:xfrm>
                <a:off x="3022" y="216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4" name="Freeform 866"/>
              <p:cNvSpPr>
                <a:spLocks/>
              </p:cNvSpPr>
              <p:nvPr/>
            </p:nvSpPr>
            <p:spPr bwMode="auto">
              <a:xfrm>
                <a:off x="3022" y="216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5" name="Freeform 867"/>
              <p:cNvSpPr>
                <a:spLocks/>
              </p:cNvSpPr>
              <p:nvPr/>
            </p:nvSpPr>
            <p:spPr bwMode="auto">
              <a:xfrm>
                <a:off x="3021" y="216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6" name="Freeform 868"/>
              <p:cNvSpPr>
                <a:spLocks/>
              </p:cNvSpPr>
              <p:nvPr/>
            </p:nvSpPr>
            <p:spPr bwMode="auto">
              <a:xfrm>
                <a:off x="3020" y="216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7" name="Freeform 869"/>
              <p:cNvSpPr>
                <a:spLocks/>
              </p:cNvSpPr>
              <p:nvPr/>
            </p:nvSpPr>
            <p:spPr bwMode="auto">
              <a:xfrm>
                <a:off x="3019" y="216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8" name="Freeform 870"/>
              <p:cNvSpPr>
                <a:spLocks/>
              </p:cNvSpPr>
              <p:nvPr/>
            </p:nvSpPr>
            <p:spPr bwMode="auto">
              <a:xfrm>
                <a:off x="3015" y="21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9" name="Freeform 871"/>
              <p:cNvSpPr>
                <a:spLocks/>
              </p:cNvSpPr>
              <p:nvPr/>
            </p:nvSpPr>
            <p:spPr bwMode="auto">
              <a:xfrm>
                <a:off x="3017" y="216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0" name="Freeform 872"/>
              <p:cNvSpPr>
                <a:spLocks/>
              </p:cNvSpPr>
              <p:nvPr/>
            </p:nvSpPr>
            <p:spPr bwMode="auto">
              <a:xfrm>
                <a:off x="3016" y="216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1" name="Freeform 873"/>
              <p:cNvSpPr>
                <a:spLocks/>
              </p:cNvSpPr>
              <p:nvPr/>
            </p:nvSpPr>
            <p:spPr bwMode="auto">
              <a:xfrm>
                <a:off x="3015" y="216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2" name="Freeform 874"/>
              <p:cNvSpPr>
                <a:spLocks/>
              </p:cNvSpPr>
              <p:nvPr/>
            </p:nvSpPr>
            <p:spPr bwMode="auto">
              <a:xfrm>
                <a:off x="3014" y="216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3" name="Freeform 875"/>
              <p:cNvSpPr>
                <a:spLocks/>
              </p:cNvSpPr>
              <p:nvPr/>
            </p:nvSpPr>
            <p:spPr bwMode="auto">
              <a:xfrm>
                <a:off x="3013" y="2159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4" name="Freeform 876"/>
              <p:cNvSpPr>
                <a:spLocks/>
              </p:cNvSpPr>
              <p:nvPr/>
            </p:nvSpPr>
            <p:spPr bwMode="auto">
              <a:xfrm>
                <a:off x="3012" y="215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5" name="Freeform 877"/>
              <p:cNvSpPr>
                <a:spLocks/>
              </p:cNvSpPr>
              <p:nvPr/>
            </p:nvSpPr>
            <p:spPr bwMode="auto">
              <a:xfrm>
                <a:off x="3011" y="2158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6" name="Freeform 878"/>
              <p:cNvSpPr>
                <a:spLocks/>
              </p:cNvSpPr>
              <p:nvPr/>
            </p:nvSpPr>
            <p:spPr bwMode="auto">
              <a:xfrm>
                <a:off x="3011" y="215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7" name="Freeform 879"/>
              <p:cNvSpPr>
                <a:spLocks/>
              </p:cNvSpPr>
              <p:nvPr/>
            </p:nvSpPr>
            <p:spPr bwMode="auto">
              <a:xfrm>
                <a:off x="3010" y="215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8" name="Freeform 880"/>
              <p:cNvSpPr>
                <a:spLocks/>
              </p:cNvSpPr>
              <p:nvPr/>
            </p:nvSpPr>
            <p:spPr bwMode="auto">
              <a:xfrm>
                <a:off x="3006" y="215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9" name="Freeform 881"/>
              <p:cNvSpPr>
                <a:spLocks/>
              </p:cNvSpPr>
              <p:nvPr/>
            </p:nvSpPr>
            <p:spPr bwMode="auto">
              <a:xfrm>
                <a:off x="3008" y="215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0" name="Freeform 882"/>
              <p:cNvSpPr>
                <a:spLocks/>
              </p:cNvSpPr>
              <p:nvPr/>
            </p:nvSpPr>
            <p:spPr bwMode="auto">
              <a:xfrm>
                <a:off x="3007" y="21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1" name="Freeform 883"/>
              <p:cNvSpPr>
                <a:spLocks/>
              </p:cNvSpPr>
              <p:nvPr/>
            </p:nvSpPr>
            <p:spPr bwMode="auto">
              <a:xfrm>
                <a:off x="3006" y="21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2" name="Freeform 884"/>
              <p:cNvSpPr>
                <a:spLocks/>
              </p:cNvSpPr>
              <p:nvPr/>
            </p:nvSpPr>
            <p:spPr bwMode="auto">
              <a:xfrm>
                <a:off x="3005" y="215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3" name="Freeform 885"/>
              <p:cNvSpPr>
                <a:spLocks/>
              </p:cNvSpPr>
              <p:nvPr/>
            </p:nvSpPr>
            <p:spPr bwMode="auto">
              <a:xfrm>
                <a:off x="3003" y="215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4" name="Freeform 886"/>
              <p:cNvSpPr>
                <a:spLocks/>
              </p:cNvSpPr>
              <p:nvPr/>
            </p:nvSpPr>
            <p:spPr bwMode="auto">
              <a:xfrm>
                <a:off x="3003" y="215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5" name="Freeform 887"/>
              <p:cNvSpPr>
                <a:spLocks/>
              </p:cNvSpPr>
              <p:nvPr/>
            </p:nvSpPr>
            <p:spPr bwMode="auto">
              <a:xfrm>
                <a:off x="3002" y="215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6" name="Freeform 888"/>
              <p:cNvSpPr>
                <a:spLocks/>
              </p:cNvSpPr>
              <p:nvPr/>
            </p:nvSpPr>
            <p:spPr bwMode="auto">
              <a:xfrm>
                <a:off x="3001" y="214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7" name="Freeform 889"/>
              <p:cNvSpPr>
                <a:spLocks/>
              </p:cNvSpPr>
              <p:nvPr/>
            </p:nvSpPr>
            <p:spPr bwMode="auto">
              <a:xfrm>
                <a:off x="2999" y="2148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2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8" name="Freeform 890"/>
              <p:cNvSpPr>
                <a:spLocks/>
              </p:cNvSpPr>
              <p:nvPr/>
            </p:nvSpPr>
            <p:spPr bwMode="auto">
              <a:xfrm>
                <a:off x="2995" y="214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7 w 7"/>
                  <a:gd name="T5" fmla="*/ 1 h 7"/>
                  <a:gd name="T6" fmla="*/ 7 w 7"/>
                  <a:gd name="T7" fmla="*/ 0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1" y="7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9" name="Freeform 891"/>
              <p:cNvSpPr>
                <a:spLocks/>
              </p:cNvSpPr>
              <p:nvPr/>
            </p:nvSpPr>
            <p:spPr bwMode="auto">
              <a:xfrm>
                <a:off x="2997" y="214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0" name="Freeform 892"/>
              <p:cNvSpPr>
                <a:spLocks/>
              </p:cNvSpPr>
              <p:nvPr/>
            </p:nvSpPr>
            <p:spPr bwMode="auto">
              <a:xfrm>
                <a:off x="2996" y="214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1" name="Freeform 893"/>
              <p:cNvSpPr>
                <a:spLocks/>
              </p:cNvSpPr>
              <p:nvPr/>
            </p:nvSpPr>
            <p:spPr bwMode="auto">
              <a:xfrm>
                <a:off x="2995" y="214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2" name="Freeform 894"/>
              <p:cNvSpPr>
                <a:spLocks/>
              </p:cNvSpPr>
              <p:nvPr/>
            </p:nvSpPr>
            <p:spPr bwMode="auto">
              <a:xfrm>
                <a:off x="2994" y="214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3" name="Freeform 895"/>
              <p:cNvSpPr>
                <a:spLocks/>
              </p:cNvSpPr>
              <p:nvPr/>
            </p:nvSpPr>
            <p:spPr bwMode="auto">
              <a:xfrm>
                <a:off x="2993" y="2143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4" name="Freeform 896"/>
              <p:cNvSpPr>
                <a:spLocks/>
              </p:cNvSpPr>
              <p:nvPr/>
            </p:nvSpPr>
            <p:spPr bwMode="auto">
              <a:xfrm>
                <a:off x="2992" y="214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5" name="Freeform 897"/>
              <p:cNvSpPr>
                <a:spLocks/>
              </p:cNvSpPr>
              <p:nvPr/>
            </p:nvSpPr>
            <p:spPr bwMode="auto">
              <a:xfrm>
                <a:off x="2992" y="214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6" name="Freeform 898"/>
              <p:cNvSpPr>
                <a:spLocks/>
              </p:cNvSpPr>
              <p:nvPr/>
            </p:nvSpPr>
            <p:spPr bwMode="auto">
              <a:xfrm>
                <a:off x="2991" y="214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7" name="Freeform 899"/>
              <p:cNvSpPr>
                <a:spLocks/>
              </p:cNvSpPr>
              <p:nvPr/>
            </p:nvSpPr>
            <p:spPr bwMode="auto">
              <a:xfrm>
                <a:off x="2990" y="214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8" name="Freeform 900"/>
              <p:cNvSpPr>
                <a:spLocks/>
              </p:cNvSpPr>
              <p:nvPr/>
            </p:nvSpPr>
            <p:spPr bwMode="auto">
              <a:xfrm>
                <a:off x="2986" y="213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9" name="Freeform 901"/>
              <p:cNvSpPr>
                <a:spLocks/>
              </p:cNvSpPr>
              <p:nvPr/>
            </p:nvSpPr>
            <p:spPr bwMode="auto">
              <a:xfrm>
                <a:off x="2988" y="213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0" name="Freeform 902"/>
              <p:cNvSpPr>
                <a:spLocks/>
              </p:cNvSpPr>
              <p:nvPr/>
            </p:nvSpPr>
            <p:spPr bwMode="auto">
              <a:xfrm>
                <a:off x="2987" y="21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1" name="Freeform 903"/>
              <p:cNvSpPr>
                <a:spLocks/>
              </p:cNvSpPr>
              <p:nvPr/>
            </p:nvSpPr>
            <p:spPr bwMode="auto">
              <a:xfrm>
                <a:off x="2986" y="213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2" name="Freeform 904"/>
              <p:cNvSpPr>
                <a:spLocks/>
              </p:cNvSpPr>
              <p:nvPr/>
            </p:nvSpPr>
            <p:spPr bwMode="auto">
              <a:xfrm>
                <a:off x="2985" y="213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3" name="Freeform 905"/>
              <p:cNvSpPr>
                <a:spLocks/>
              </p:cNvSpPr>
              <p:nvPr/>
            </p:nvSpPr>
            <p:spPr bwMode="auto">
              <a:xfrm>
                <a:off x="2983" y="2135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4" name="Freeform 906"/>
              <p:cNvSpPr>
                <a:spLocks/>
              </p:cNvSpPr>
              <p:nvPr/>
            </p:nvSpPr>
            <p:spPr bwMode="auto">
              <a:xfrm>
                <a:off x="2983" y="213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5" name="Freeform 907"/>
              <p:cNvSpPr>
                <a:spLocks/>
              </p:cNvSpPr>
              <p:nvPr/>
            </p:nvSpPr>
            <p:spPr bwMode="auto">
              <a:xfrm>
                <a:off x="2982" y="213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6" name="Freeform 908"/>
              <p:cNvSpPr>
                <a:spLocks/>
              </p:cNvSpPr>
              <p:nvPr/>
            </p:nvSpPr>
            <p:spPr bwMode="auto">
              <a:xfrm>
                <a:off x="2981" y="213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7" name="Freeform 909"/>
              <p:cNvSpPr>
                <a:spLocks/>
              </p:cNvSpPr>
              <p:nvPr/>
            </p:nvSpPr>
            <p:spPr bwMode="auto">
              <a:xfrm>
                <a:off x="2980" y="213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8" name="Freeform 910"/>
              <p:cNvSpPr>
                <a:spLocks/>
              </p:cNvSpPr>
              <p:nvPr/>
            </p:nvSpPr>
            <p:spPr bwMode="auto">
              <a:xfrm>
                <a:off x="2976" y="213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9" name="Freeform 911"/>
              <p:cNvSpPr>
                <a:spLocks/>
              </p:cNvSpPr>
              <p:nvPr/>
            </p:nvSpPr>
            <p:spPr bwMode="auto">
              <a:xfrm>
                <a:off x="2978" y="21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0" name="Freeform 912"/>
              <p:cNvSpPr>
                <a:spLocks/>
              </p:cNvSpPr>
              <p:nvPr/>
            </p:nvSpPr>
            <p:spPr bwMode="auto">
              <a:xfrm>
                <a:off x="2977" y="213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1" name="Freeform 913"/>
              <p:cNvSpPr>
                <a:spLocks/>
              </p:cNvSpPr>
              <p:nvPr/>
            </p:nvSpPr>
            <p:spPr bwMode="auto">
              <a:xfrm>
                <a:off x="2976" y="212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2" name="Freeform 914"/>
              <p:cNvSpPr>
                <a:spLocks/>
              </p:cNvSpPr>
              <p:nvPr/>
            </p:nvSpPr>
            <p:spPr bwMode="auto">
              <a:xfrm>
                <a:off x="2975" y="212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3" name="Freeform 915"/>
              <p:cNvSpPr>
                <a:spLocks/>
              </p:cNvSpPr>
              <p:nvPr/>
            </p:nvSpPr>
            <p:spPr bwMode="auto">
              <a:xfrm>
                <a:off x="2974" y="212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4" name="Freeform 916"/>
              <p:cNvSpPr>
                <a:spLocks/>
              </p:cNvSpPr>
              <p:nvPr/>
            </p:nvSpPr>
            <p:spPr bwMode="auto">
              <a:xfrm>
                <a:off x="2973" y="212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5" name="Freeform 917"/>
              <p:cNvSpPr>
                <a:spLocks/>
              </p:cNvSpPr>
              <p:nvPr/>
            </p:nvSpPr>
            <p:spPr bwMode="auto">
              <a:xfrm>
                <a:off x="2973" y="21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6" name="Freeform 918"/>
              <p:cNvSpPr>
                <a:spLocks/>
              </p:cNvSpPr>
              <p:nvPr/>
            </p:nvSpPr>
            <p:spPr bwMode="auto">
              <a:xfrm>
                <a:off x="2972" y="212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7" name="Freeform 919"/>
              <p:cNvSpPr>
                <a:spLocks/>
              </p:cNvSpPr>
              <p:nvPr/>
            </p:nvSpPr>
            <p:spPr bwMode="auto">
              <a:xfrm>
                <a:off x="2971" y="212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8" name="Freeform 920"/>
              <p:cNvSpPr>
                <a:spLocks/>
              </p:cNvSpPr>
              <p:nvPr/>
            </p:nvSpPr>
            <p:spPr bwMode="auto">
              <a:xfrm>
                <a:off x="2967" y="212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9" name="Freeform 921"/>
              <p:cNvSpPr>
                <a:spLocks/>
              </p:cNvSpPr>
              <p:nvPr/>
            </p:nvSpPr>
            <p:spPr bwMode="auto">
              <a:xfrm>
                <a:off x="2969" y="212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0" name="Freeform 922"/>
              <p:cNvSpPr>
                <a:spLocks/>
              </p:cNvSpPr>
              <p:nvPr/>
            </p:nvSpPr>
            <p:spPr bwMode="auto">
              <a:xfrm>
                <a:off x="2968" y="21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1" name="Freeform 923"/>
              <p:cNvSpPr>
                <a:spLocks/>
              </p:cNvSpPr>
              <p:nvPr/>
            </p:nvSpPr>
            <p:spPr bwMode="auto">
              <a:xfrm>
                <a:off x="2967" y="21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2" name="Freeform 924"/>
              <p:cNvSpPr>
                <a:spLocks/>
              </p:cNvSpPr>
              <p:nvPr/>
            </p:nvSpPr>
            <p:spPr bwMode="auto">
              <a:xfrm>
                <a:off x="2966" y="212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3" name="Freeform 925"/>
              <p:cNvSpPr>
                <a:spLocks/>
              </p:cNvSpPr>
              <p:nvPr/>
            </p:nvSpPr>
            <p:spPr bwMode="auto">
              <a:xfrm>
                <a:off x="2964" y="2119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" name="Freeform 926"/>
              <p:cNvSpPr>
                <a:spLocks/>
              </p:cNvSpPr>
              <p:nvPr/>
            </p:nvSpPr>
            <p:spPr bwMode="auto">
              <a:xfrm>
                <a:off x="2964" y="21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5" name="Freeform 927"/>
              <p:cNvSpPr>
                <a:spLocks/>
              </p:cNvSpPr>
              <p:nvPr/>
            </p:nvSpPr>
            <p:spPr bwMode="auto">
              <a:xfrm>
                <a:off x="2963" y="21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6" name="Freeform 928"/>
              <p:cNvSpPr>
                <a:spLocks/>
              </p:cNvSpPr>
              <p:nvPr/>
            </p:nvSpPr>
            <p:spPr bwMode="auto">
              <a:xfrm>
                <a:off x="2962" y="21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7" name="Freeform 929"/>
              <p:cNvSpPr>
                <a:spLocks/>
              </p:cNvSpPr>
              <p:nvPr/>
            </p:nvSpPr>
            <p:spPr bwMode="auto">
              <a:xfrm>
                <a:off x="2961" y="211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8" name="Freeform 930"/>
              <p:cNvSpPr>
                <a:spLocks/>
              </p:cNvSpPr>
              <p:nvPr/>
            </p:nvSpPr>
            <p:spPr bwMode="auto">
              <a:xfrm>
                <a:off x="2957" y="21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9" name="Freeform 931"/>
              <p:cNvSpPr>
                <a:spLocks/>
              </p:cNvSpPr>
              <p:nvPr/>
            </p:nvSpPr>
            <p:spPr bwMode="auto">
              <a:xfrm>
                <a:off x="2959" y="21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0" name="Freeform 932"/>
              <p:cNvSpPr>
                <a:spLocks/>
              </p:cNvSpPr>
              <p:nvPr/>
            </p:nvSpPr>
            <p:spPr bwMode="auto">
              <a:xfrm>
                <a:off x="2958" y="21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1" name="Freeform 933"/>
              <p:cNvSpPr>
                <a:spLocks/>
              </p:cNvSpPr>
              <p:nvPr/>
            </p:nvSpPr>
            <p:spPr bwMode="auto">
              <a:xfrm>
                <a:off x="2957" y="21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2" name="Freeform 934"/>
              <p:cNvSpPr>
                <a:spLocks/>
              </p:cNvSpPr>
              <p:nvPr/>
            </p:nvSpPr>
            <p:spPr bwMode="auto">
              <a:xfrm>
                <a:off x="2956" y="211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3" name="Freeform 935"/>
              <p:cNvSpPr>
                <a:spLocks/>
              </p:cNvSpPr>
              <p:nvPr/>
            </p:nvSpPr>
            <p:spPr bwMode="auto">
              <a:xfrm>
                <a:off x="2955" y="211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4" name="Freeform 936"/>
              <p:cNvSpPr>
                <a:spLocks/>
              </p:cNvSpPr>
              <p:nvPr/>
            </p:nvSpPr>
            <p:spPr bwMode="auto">
              <a:xfrm>
                <a:off x="2954" y="211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5" name="Freeform 937"/>
              <p:cNvSpPr>
                <a:spLocks/>
              </p:cNvSpPr>
              <p:nvPr/>
            </p:nvSpPr>
            <p:spPr bwMode="auto">
              <a:xfrm>
                <a:off x="2954" y="21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6" name="Freeform 938"/>
              <p:cNvSpPr>
                <a:spLocks/>
              </p:cNvSpPr>
              <p:nvPr/>
            </p:nvSpPr>
            <p:spPr bwMode="auto">
              <a:xfrm>
                <a:off x="2953" y="21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7" name="Freeform 939"/>
              <p:cNvSpPr>
                <a:spLocks/>
              </p:cNvSpPr>
              <p:nvPr/>
            </p:nvSpPr>
            <p:spPr bwMode="auto">
              <a:xfrm>
                <a:off x="2952" y="210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8" name="Freeform 940"/>
              <p:cNvSpPr>
                <a:spLocks/>
              </p:cNvSpPr>
              <p:nvPr/>
            </p:nvSpPr>
            <p:spPr bwMode="auto">
              <a:xfrm>
                <a:off x="2948" y="2107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9" name="Freeform 941"/>
              <p:cNvSpPr>
                <a:spLocks/>
              </p:cNvSpPr>
              <p:nvPr/>
            </p:nvSpPr>
            <p:spPr bwMode="auto">
              <a:xfrm>
                <a:off x="2950" y="210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0" name="Freeform 942"/>
              <p:cNvSpPr>
                <a:spLocks/>
              </p:cNvSpPr>
              <p:nvPr/>
            </p:nvSpPr>
            <p:spPr bwMode="auto">
              <a:xfrm>
                <a:off x="2949" y="21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1" name="Freeform 943"/>
              <p:cNvSpPr>
                <a:spLocks/>
              </p:cNvSpPr>
              <p:nvPr/>
            </p:nvSpPr>
            <p:spPr bwMode="auto">
              <a:xfrm>
                <a:off x="2948" y="21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2" name="Freeform 944"/>
              <p:cNvSpPr>
                <a:spLocks/>
              </p:cNvSpPr>
              <p:nvPr/>
            </p:nvSpPr>
            <p:spPr bwMode="auto">
              <a:xfrm>
                <a:off x="2947" y="210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3" name="Freeform 945"/>
              <p:cNvSpPr>
                <a:spLocks/>
              </p:cNvSpPr>
              <p:nvPr/>
            </p:nvSpPr>
            <p:spPr bwMode="auto">
              <a:xfrm>
                <a:off x="2945" y="2103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4" name="Freeform 946"/>
              <p:cNvSpPr>
                <a:spLocks/>
              </p:cNvSpPr>
              <p:nvPr/>
            </p:nvSpPr>
            <p:spPr bwMode="auto">
              <a:xfrm>
                <a:off x="2945" y="21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5" name="Freeform 947"/>
              <p:cNvSpPr>
                <a:spLocks/>
              </p:cNvSpPr>
              <p:nvPr/>
            </p:nvSpPr>
            <p:spPr bwMode="auto">
              <a:xfrm>
                <a:off x="2944" y="21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6" name="Freeform 948"/>
              <p:cNvSpPr>
                <a:spLocks/>
              </p:cNvSpPr>
              <p:nvPr/>
            </p:nvSpPr>
            <p:spPr bwMode="auto">
              <a:xfrm>
                <a:off x="2943" y="21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7" name="Freeform 949"/>
              <p:cNvSpPr>
                <a:spLocks/>
              </p:cNvSpPr>
              <p:nvPr/>
            </p:nvSpPr>
            <p:spPr bwMode="auto">
              <a:xfrm>
                <a:off x="2942" y="210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8" name="Freeform 950"/>
              <p:cNvSpPr>
                <a:spLocks/>
              </p:cNvSpPr>
              <p:nvPr/>
            </p:nvSpPr>
            <p:spPr bwMode="auto">
              <a:xfrm>
                <a:off x="2938" y="209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9" name="Freeform 951"/>
              <p:cNvSpPr>
                <a:spLocks/>
              </p:cNvSpPr>
              <p:nvPr/>
            </p:nvSpPr>
            <p:spPr bwMode="auto">
              <a:xfrm>
                <a:off x="2940" y="20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0" name="Freeform 952"/>
              <p:cNvSpPr>
                <a:spLocks/>
              </p:cNvSpPr>
              <p:nvPr/>
            </p:nvSpPr>
            <p:spPr bwMode="auto">
              <a:xfrm>
                <a:off x="2939" y="20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1" name="Freeform 953"/>
              <p:cNvSpPr>
                <a:spLocks/>
              </p:cNvSpPr>
              <p:nvPr/>
            </p:nvSpPr>
            <p:spPr bwMode="auto">
              <a:xfrm>
                <a:off x="2938" y="20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2" name="Freeform 954"/>
              <p:cNvSpPr>
                <a:spLocks/>
              </p:cNvSpPr>
              <p:nvPr/>
            </p:nvSpPr>
            <p:spPr bwMode="auto">
              <a:xfrm>
                <a:off x="2937" y="209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3" name="Freeform 955"/>
              <p:cNvSpPr>
                <a:spLocks/>
              </p:cNvSpPr>
              <p:nvPr/>
            </p:nvSpPr>
            <p:spPr bwMode="auto">
              <a:xfrm>
                <a:off x="2936" y="209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4" name="Freeform 956"/>
              <p:cNvSpPr>
                <a:spLocks/>
              </p:cNvSpPr>
              <p:nvPr/>
            </p:nvSpPr>
            <p:spPr bwMode="auto">
              <a:xfrm>
                <a:off x="2935" y="2095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5" name="Freeform 957"/>
              <p:cNvSpPr>
                <a:spLocks/>
              </p:cNvSpPr>
              <p:nvPr/>
            </p:nvSpPr>
            <p:spPr bwMode="auto">
              <a:xfrm>
                <a:off x="2935" y="20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6" name="Freeform 958"/>
              <p:cNvSpPr>
                <a:spLocks/>
              </p:cNvSpPr>
              <p:nvPr/>
            </p:nvSpPr>
            <p:spPr bwMode="auto">
              <a:xfrm>
                <a:off x="2934" y="20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7" name="Freeform 959"/>
              <p:cNvSpPr>
                <a:spLocks/>
              </p:cNvSpPr>
              <p:nvPr/>
            </p:nvSpPr>
            <p:spPr bwMode="auto">
              <a:xfrm>
                <a:off x="2933" y="209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8" name="Freeform 960"/>
              <p:cNvSpPr>
                <a:spLocks/>
              </p:cNvSpPr>
              <p:nvPr/>
            </p:nvSpPr>
            <p:spPr bwMode="auto">
              <a:xfrm>
                <a:off x="2929" y="209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5 w 6"/>
                  <a:gd name="T7" fmla="*/ 0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9" name="Freeform 961"/>
              <p:cNvSpPr>
                <a:spLocks/>
              </p:cNvSpPr>
              <p:nvPr/>
            </p:nvSpPr>
            <p:spPr bwMode="auto">
              <a:xfrm>
                <a:off x="2931" y="209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0" name="Freeform 962"/>
              <p:cNvSpPr>
                <a:spLocks/>
              </p:cNvSpPr>
              <p:nvPr/>
            </p:nvSpPr>
            <p:spPr bwMode="auto">
              <a:xfrm>
                <a:off x="2930" y="20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1" name="Freeform 963"/>
              <p:cNvSpPr>
                <a:spLocks/>
              </p:cNvSpPr>
              <p:nvPr/>
            </p:nvSpPr>
            <p:spPr bwMode="auto">
              <a:xfrm>
                <a:off x="2929" y="20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2" name="Freeform 964"/>
              <p:cNvSpPr>
                <a:spLocks/>
              </p:cNvSpPr>
              <p:nvPr/>
            </p:nvSpPr>
            <p:spPr bwMode="auto">
              <a:xfrm>
                <a:off x="2928" y="208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3" name="Freeform 965"/>
              <p:cNvSpPr>
                <a:spLocks/>
              </p:cNvSpPr>
              <p:nvPr/>
            </p:nvSpPr>
            <p:spPr bwMode="auto">
              <a:xfrm>
                <a:off x="2926" y="208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4" name="Freeform 966"/>
              <p:cNvSpPr>
                <a:spLocks/>
              </p:cNvSpPr>
              <p:nvPr/>
            </p:nvSpPr>
            <p:spPr bwMode="auto">
              <a:xfrm>
                <a:off x="2926" y="20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5" name="Freeform 967"/>
              <p:cNvSpPr>
                <a:spLocks/>
              </p:cNvSpPr>
              <p:nvPr/>
            </p:nvSpPr>
            <p:spPr bwMode="auto">
              <a:xfrm>
                <a:off x="2925" y="20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6" name="Freeform 968"/>
              <p:cNvSpPr>
                <a:spLocks/>
              </p:cNvSpPr>
              <p:nvPr/>
            </p:nvSpPr>
            <p:spPr bwMode="auto">
              <a:xfrm>
                <a:off x="2924" y="208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7" name="Freeform 969"/>
              <p:cNvSpPr>
                <a:spLocks/>
              </p:cNvSpPr>
              <p:nvPr/>
            </p:nvSpPr>
            <p:spPr bwMode="auto">
              <a:xfrm>
                <a:off x="2923" y="208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8" name="Freeform 970"/>
              <p:cNvSpPr>
                <a:spLocks/>
              </p:cNvSpPr>
              <p:nvPr/>
            </p:nvSpPr>
            <p:spPr bwMode="auto">
              <a:xfrm>
                <a:off x="2919" y="208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9" name="Freeform 971"/>
              <p:cNvSpPr>
                <a:spLocks/>
              </p:cNvSpPr>
              <p:nvPr/>
            </p:nvSpPr>
            <p:spPr bwMode="auto">
              <a:xfrm>
                <a:off x="3011" y="21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0" name="Freeform 972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1" name="Freeform 973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2" name="Freeform 974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3" name="Freeform 975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4" name="Freeform 976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5" name="Freeform 977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6" name="Freeform 978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7" name="Freeform 979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8" name="Freeform 980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9" name="Freeform 981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Freeform 982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1" name="Freeform 983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2" name="Freeform 984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3" name="Freeform 985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4" name="Freeform 986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5" name="Freeform 987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6" name="Freeform 988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7" name="Freeform 989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8" name="Freeform 990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9" name="Freeform 991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0" name="Freeform 992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1" name="Freeform 993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2" name="Freeform 994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3" name="Freeform 995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4" name="Rectangle 996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5" name="Rectangle 997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6" name="Freeform 998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7" name="Freeform 999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8" name="Freeform 1000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9" name="Freeform 1001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0" name="Freeform 1002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1" name="Freeform 1003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2" name="Freeform 1004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3" name="Freeform 1005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4" name="Freeform 1006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5" name="Freeform 1007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6" name="Freeform 1008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" name="Freeform 1010"/>
            <p:cNvSpPr>
              <a:spLocks/>
            </p:cNvSpPr>
            <p:nvPr/>
          </p:nvSpPr>
          <p:spPr bwMode="auto">
            <a:xfrm>
              <a:off x="3029" y="21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" name="Freeform 1011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" name="Freeform 1012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" name="Freeform 101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" name="Freeform 101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" name="Rectangle 1015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" name="Rectangle 1016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" name="Freeform 1017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" name="Freeform 1018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" name="Freeform 101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0" name="Freeform 102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1" name="Freeform 1021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2" name="Freeform 1022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3" name="Freeform 1023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4" name="Freeform 1024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5" name="Freeform 102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6" name="Freeform 102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7" name="Freeform 1027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8" name="Freeform 1028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9" name="Freeform 1029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30" name="Freeform 1030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31" name="Freeform 103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32" name="Freeform 103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33" name="Freeform 103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34" name="Freeform 103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35" name="Freeform 103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36" name="Freeform 103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37" name="Freeform 103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38" name="Freeform 103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39" name="Freeform 1039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40" name="Freeform 1040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41" name="Freeform 104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42" name="Freeform 104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43" name="Freeform 104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44" name="Freeform 104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45" name="Rectangle 104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46" name="Rectangle 104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47" name="Freeform 104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48" name="Freeform 104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49" name="Freeform 104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0" name="Freeform 105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1" name="Freeform 1051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2" name="Freeform 1052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3" name="Freeform 105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4" name="Freeform 105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5" name="Freeform 105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6" name="Freeform 105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7" name="Freeform 1057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8" name="Freeform 1058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9" name="Freeform 105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0" name="Freeform 106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1" name="Freeform 106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2" name="Freeform 106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3" name="Freeform 106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4" name="Freeform 106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5" name="Freeform 106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6" name="Freeform 106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7" name="Freeform 106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8" name="Freeform 106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9" name="Freeform 1069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0" name="Freeform 1070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1" name="Freeform 107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2" name="Freeform 107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3" name="Freeform 107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4" name="Freeform 107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5" name="Rectangle 107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6" name="Rectangle 107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7" name="Freeform 107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8" name="Freeform 107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9" name="Freeform 107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0" name="Freeform 108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1" name="Freeform 1081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2" name="Freeform 1082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3" name="Freeform 108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4" name="Freeform 108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5" name="Freeform 108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6" name="Freeform 108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7" name="Rectangle 1087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8" name="Rectangle 1088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9" name="Freeform 108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0" name="Freeform 109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1" name="Freeform 109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2" name="Freeform 109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3" name="Rectangle 1093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4" name="Rectangle 1094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5" name="Freeform 109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6" name="Freeform 109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7" name="Freeform 1097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8" name="Freeform 1098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9" name="Freeform 109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0" name="Freeform 110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1" name="Freeform 110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2" name="Freeform 110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3" name="Freeform 110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4" name="Freeform 110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5" name="Freeform 110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6" name="Freeform 110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7" name="Freeform 110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8" name="Freeform 110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9" name="Freeform 110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0" name="Freeform 111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1" name="Freeform 111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2" name="Freeform 111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3" name="Freeform 1113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4" name="Freeform 1114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5" name="Freeform 1115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6" name="Freeform 1116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7" name="Freeform 111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8" name="Freeform 111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9" name="Freeform 111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0" name="Freeform 112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1" name="Freeform 1121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2" name="Freeform 1122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3" name="Freeform 112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4" name="Freeform 112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5" name="Freeform 1125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6" name="Freeform 1126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7" name="Freeform 1127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8" name="Freeform 1128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9" name="Freeform 112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0" name="Freeform 113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1" name="Freeform 113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2" name="Freeform 113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3" name="Freeform 113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4" name="Freeform 113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5" name="Freeform 113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6" name="Freeform 113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7" name="Freeform 113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8" name="Freeform 113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9" name="Freeform 1139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0" name="Freeform 1140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1" name="Freeform 1141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2" name="Freeform 1142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3" name="Freeform 1143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4" name="Freeform 1144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5" name="Freeform 1145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6" name="Freeform 1146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7" name="Freeform 1147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8" name="Freeform 1148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9" name="Freeform 1149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0" name="Freeform 1150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1" name="Freeform 115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2" name="Freeform 115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3" name="Freeform 1153"/>
            <p:cNvSpPr>
              <a:spLocks/>
            </p:cNvSpPr>
            <p:nvPr/>
          </p:nvSpPr>
          <p:spPr bwMode="auto">
            <a:xfrm>
              <a:off x="3028" y="2133"/>
              <a:ext cx="113" cy="22"/>
            </a:xfrm>
            <a:custGeom>
              <a:avLst/>
              <a:gdLst>
                <a:gd name="T0" fmla="*/ 101 w 113"/>
                <a:gd name="T1" fmla="*/ 10 h 22"/>
                <a:gd name="T2" fmla="*/ 30 w 113"/>
                <a:gd name="T3" fmla="*/ 3 h 22"/>
                <a:gd name="T4" fmla="*/ 1 w 113"/>
                <a:gd name="T5" fmla="*/ 1 h 22"/>
                <a:gd name="T6" fmla="*/ 1 w 113"/>
                <a:gd name="T7" fmla="*/ 5 h 22"/>
                <a:gd name="T8" fmla="*/ 0 w 113"/>
                <a:gd name="T9" fmla="*/ 10 h 22"/>
                <a:gd name="T10" fmla="*/ 29 w 113"/>
                <a:gd name="T11" fmla="*/ 14 h 22"/>
                <a:gd name="T12" fmla="*/ 100 w 113"/>
                <a:gd name="T13" fmla="*/ 22 h 22"/>
                <a:gd name="T14" fmla="*/ 112 w 113"/>
                <a:gd name="T15" fmla="*/ 17 h 22"/>
                <a:gd name="T16" fmla="*/ 101 w 113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2">
                  <a:moveTo>
                    <a:pt x="101" y="10"/>
                  </a:moveTo>
                  <a:cubicBezTo>
                    <a:pt x="91" y="9"/>
                    <a:pt x="42" y="4"/>
                    <a:pt x="30" y="3"/>
                  </a:cubicBezTo>
                  <a:cubicBezTo>
                    <a:pt x="18" y="1"/>
                    <a:pt x="2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7" y="13"/>
                    <a:pt x="29" y="14"/>
                  </a:cubicBezTo>
                  <a:cubicBezTo>
                    <a:pt x="41" y="15"/>
                    <a:pt x="90" y="21"/>
                    <a:pt x="100" y="22"/>
                  </a:cubicBezTo>
                  <a:cubicBezTo>
                    <a:pt x="107" y="22"/>
                    <a:pt x="112" y="21"/>
                    <a:pt x="112" y="17"/>
                  </a:cubicBezTo>
                  <a:cubicBezTo>
                    <a:pt x="113" y="13"/>
                    <a:pt x="108" y="11"/>
                    <a:pt x="101" y="1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4" name="Freeform 1154"/>
            <p:cNvSpPr>
              <a:spLocks/>
            </p:cNvSpPr>
            <p:nvPr/>
          </p:nvSpPr>
          <p:spPr bwMode="auto">
            <a:xfrm>
              <a:off x="3101" y="2150"/>
              <a:ext cx="27" cy="5"/>
            </a:xfrm>
            <a:custGeom>
              <a:avLst/>
              <a:gdLst>
                <a:gd name="T0" fmla="*/ 26 w 27"/>
                <a:gd name="T1" fmla="*/ 1 h 5"/>
                <a:gd name="T2" fmla="*/ 3 w 27"/>
                <a:gd name="T3" fmla="*/ 0 h 5"/>
                <a:gd name="T4" fmla="*/ 1 w 27"/>
                <a:gd name="T5" fmla="*/ 2 h 5"/>
                <a:gd name="T6" fmla="*/ 22 w 27"/>
                <a:gd name="T7" fmla="*/ 5 h 5"/>
                <a:gd name="T8" fmla="*/ 27 w 27"/>
                <a:gd name="T9" fmla="*/ 3 h 5"/>
                <a:gd name="T10" fmla="*/ 26 w 27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">
                  <a:moveTo>
                    <a:pt x="26" y="1"/>
                  </a:moveTo>
                  <a:cubicBezTo>
                    <a:pt x="23" y="2"/>
                    <a:pt x="16" y="1"/>
                    <a:pt x="3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5" name="Freeform 1155"/>
            <p:cNvSpPr>
              <a:spLocks/>
            </p:cNvSpPr>
            <p:nvPr/>
          </p:nvSpPr>
          <p:spPr bwMode="auto">
            <a:xfrm>
              <a:off x="3089" y="2139"/>
              <a:ext cx="15" cy="13"/>
            </a:xfrm>
            <a:custGeom>
              <a:avLst/>
              <a:gdLst>
                <a:gd name="T0" fmla="*/ 14 w 15"/>
                <a:gd name="T1" fmla="*/ 13 h 13"/>
                <a:gd name="T2" fmla="*/ 0 w 15"/>
                <a:gd name="T3" fmla="*/ 11 h 13"/>
                <a:gd name="T4" fmla="*/ 1 w 15"/>
                <a:gd name="T5" fmla="*/ 0 h 13"/>
                <a:gd name="T6" fmla="*/ 15 w 15"/>
                <a:gd name="T7" fmla="*/ 2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0" y="12"/>
                    <a:pt x="5" y="12"/>
                    <a:pt x="0" y="11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6" y="1"/>
                    <a:pt x="11" y="1"/>
                    <a:pt x="15" y="2"/>
                  </a:cubicBezTo>
                  <a:cubicBezTo>
                    <a:pt x="15" y="5"/>
                    <a:pt x="15" y="9"/>
                    <a:pt x="1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6" name="Freeform 1156"/>
            <p:cNvSpPr>
              <a:spLocks/>
            </p:cNvSpPr>
            <p:nvPr/>
          </p:nvSpPr>
          <p:spPr bwMode="auto">
            <a:xfrm>
              <a:off x="3103" y="2141"/>
              <a:ext cx="2" cy="11"/>
            </a:xfrm>
            <a:custGeom>
              <a:avLst/>
              <a:gdLst>
                <a:gd name="T0" fmla="*/ 0 w 2"/>
                <a:gd name="T1" fmla="*/ 11 h 11"/>
                <a:gd name="T2" fmla="*/ 0 w 2"/>
                <a:gd name="T3" fmla="*/ 11 h 11"/>
                <a:gd name="T4" fmla="*/ 2 w 2"/>
                <a:gd name="T5" fmla="*/ 0 h 11"/>
                <a:gd name="T6" fmla="*/ 1 w 2"/>
                <a:gd name="T7" fmla="*/ 0 h 11"/>
                <a:gd name="T8" fmla="*/ 0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2" y="3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pic>
          <p:nvPicPr>
            <p:cNvPr id="157" name="Picture 1157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2137"/>
              <a:ext cx="9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1158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147"/>
              <a:ext cx="12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" name="Freeform 1159"/>
            <p:cNvSpPr>
              <a:spLocks/>
            </p:cNvSpPr>
            <p:nvPr/>
          </p:nvSpPr>
          <p:spPr bwMode="auto">
            <a:xfrm>
              <a:off x="3096" y="2149"/>
              <a:ext cx="39" cy="6"/>
            </a:xfrm>
            <a:custGeom>
              <a:avLst/>
              <a:gdLst>
                <a:gd name="T0" fmla="*/ 7 w 39"/>
                <a:gd name="T1" fmla="*/ 2 h 6"/>
                <a:gd name="T2" fmla="*/ 2 w 39"/>
                <a:gd name="T3" fmla="*/ 0 h 6"/>
                <a:gd name="T4" fmla="*/ 0 w 39"/>
                <a:gd name="T5" fmla="*/ 2 h 6"/>
                <a:gd name="T6" fmla="*/ 31 w 39"/>
                <a:gd name="T7" fmla="*/ 6 h 6"/>
                <a:gd name="T8" fmla="*/ 38 w 39"/>
                <a:gd name="T9" fmla="*/ 4 h 6"/>
                <a:gd name="T10" fmla="*/ 39 w 39"/>
                <a:gd name="T11" fmla="*/ 3 h 6"/>
                <a:gd name="T12" fmla="*/ 31 w 39"/>
                <a:gd name="T13" fmla="*/ 2 h 6"/>
                <a:gd name="T14" fmla="*/ 27 w 39"/>
                <a:gd name="T15" fmla="*/ 4 h 6"/>
                <a:gd name="T16" fmla="*/ 7 w 39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">
                  <a:moveTo>
                    <a:pt x="7" y="2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8" y="4"/>
                    <a:pt x="24" y="6"/>
                    <a:pt x="31" y="6"/>
                  </a:cubicBezTo>
                  <a:cubicBezTo>
                    <a:pt x="37" y="6"/>
                    <a:pt x="38" y="5"/>
                    <a:pt x="38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4"/>
                    <a:pt x="27" y="4"/>
                  </a:cubicBezTo>
                  <a:cubicBezTo>
                    <a:pt x="24" y="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0" name="Rectangle 1160"/>
            <p:cNvSpPr>
              <a:spLocks noChangeArrowheads="1"/>
            </p:cNvSpPr>
            <p:nvPr/>
          </p:nvSpPr>
          <p:spPr bwMode="auto">
            <a:xfrm>
              <a:off x="3135" y="2153"/>
              <a:ext cx="1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1" name="Freeform 1161"/>
            <p:cNvSpPr>
              <a:spLocks/>
            </p:cNvSpPr>
            <p:nvPr/>
          </p:nvSpPr>
          <p:spPr bwMode="auto">
            <a:xfrm>
              <a:off x="3096" y="2151"/>
              <a:ext cx="39" cy="5"/>
            </a:xfrm>
            <a:custGeom>
              <a:avLst/>
              <a:gdLst>
                <a:gd name="T0" fmla="*/ 38 w 39"/>
                <a:gd name="T1" fmla="*/ 2 h 5"/>
                <a:gd name="T2" fmla="*/ 31 w 39"/>
                <a:gd name="T3" fmla="*/ 4 h 5"/>
                <a:gd name="T4" fmla="*/ 0 w 39"/>
                <a:gd name="T5" fmla="*/ 0 h 5"/>
                <a:gd name="T6" fmla="*/ 0 w 39"/>
                <a:gd name="T7" fmla="*/ 2 h 5"/>
                <a:gd name="T8" fmla="*/ 31 w 39"/>
                <a:gd name="T9" fmla="*/ 5 h 5"/>
                <a:gd name="T10" fmla="*/ 38 w 39"/>
                <a:gd name="T11" fmla="*/ 4 h 5"/>
                <a:gd name="T12" fmla="*/ 39 w 39"/>
                <a:gd name="T13" fmla="*/ 2 h 5"/>
                <a:gd name="T14" fmla="*/ 38 w 3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8" y="2"/>
                  </a:moveTo>
                  <a:cubicBezTo>
                    <a:pt x="38" y="3"/>
                    <a:pt x="37" y="4"/>
                    <a:pt x="31" y="4"/>
                  </a:cubicBezTo>
                  <a:cubicBezTo>
                    <a:pt x="24" y="4"/>
                    <a:pt x="8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4"/>
                    <a:pt x="24" y="5"/>
                    <a:pt x="31" y="5"/>
                  </a:cubicBezTo>
                  <a:cubicBezTo>
                    <a:pt x="37" y="5"/>
                    <a:pt x="38" y="5"/>
                    <a:pt x="38" y="4"/>
                  </a:cubicBezTo>
                  <a:cubicBezTo>
                    <a:pt x="38" y="4"/>
                    <a:pt x="39" y="3"/>
                    <a:pt x="39" y="2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2" name="Freeform 1162"/>
            <p:cNvSpPr>
              <a:spLocks/>
            </p:cNvSpPr>
            <p:nvPr/>
          </p:nvSpPr>
          <p:spPr bwMode="auto">
            <a:xfrm>
              <a:off x="3096" y="2150"/>
              <a:ext cx="39" cy="5"/>
            </a:xfrm>
            <a:custGeom>
              <a:avLst/>
              <a:gdLst>
                <a:gd name="T0" fmla="*/ 17 w 39"/>
                <a:gd name="T1" fmla="*/ 4 h 5"/>
                <a:gd name="T2" fmla="*/ 0 w 39"/>
                <a:gd name="T3" fmla="*/ 1 h 5"/>
                <a:gd name="T4" fmla="*/ 4 w 39"/>
                <a:gd name="T5" fmla="*/ 0 h 5"/>
                <a:gd name="T6" fmla="*/ 6 w 39"/>
                <a:gd name="T7" fmla="*/ 1 h 5"/>
                <a:gd name="T8" fmla="*/ 7 w 39"/>
                <a:gd name="T9" fmla="*/ 2 h 5"/>
                <a:gd name="T10" fmla="*/ 12 w 39"/>
                <a:gd name="T11" fmla="*/ 2 h 5"/>
                <a:gd name="T12" fmla="*/ 22 w 39"/>
                <a:gd name="T13" fmla="*/ 3 h 5"/>
                <a:gd name="T14" fmla="*/ 30 w 39"/>
                <a:gd name="T15" fmla="*/ 3 h 5"/>
                <a:gd name="T16" fmla="*/ 32 w 39"/>
                <a:gd name="T17" fmla="*/ 2 h 5"/>
                <a:gd name="T18" fmla="*/ 35 w 39"/>
                <a:gd name="T19" fmla="*/ 2 h 5"/>
                <a:gd name="T20" fmla="*/ 37 w 39"/>
                <a:gd name="T21" fmla="*/ 2 h 5"/>
                <a:gd name="T22" fmla="*/ 38 w 39"/>
                <a:gd name="T23" fmla="*/ 4 h 5"/>
                <a:gd name="T24" fmla="*/ 32 w 39"/>
                <a:gd name="T25" fmla="*/ 5 h 5"/>
                <a:gd name="T26" fmla="*/ 17 w 39"/>
                <a:gd name="T27" fmla="*/ 4 h 5"/>
                <a:gd name="T28" fmla="*/ 17 w 39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">
                  <a:moveTo>
                    <a:pt x="17" y="4"/>
                  </a:moveTo>
                  <a:cubicBezTo>
                    <a:pt x="11" y="3"/>
                    <a:pt x="6" y="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2" y="2"/>
                  </a:cubicBezTo>
                  <a:cubicBezTo>
                    <a:pt x="14" y="2"/>
                    <a:pt x="20" y="3"/>
                    <a:pt x="22" y="3"/>
                  </a:cubicBezTo>
                  <a:cubicBezTo>
                    <a:pt x="24" y="3"/>
                    <a:pt x="28" y="4"/>
                    <a:pt x="30" y="3"/>
                  </a:cubicBezTo>
                  <a:cubicBezTo>
                    <a:pt x="31" y="3"/>
                    <a:pt x="31" y="2"/>
                    <a:pt x="32" y="2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8" y="2"/>
                    <a:pt x="39" y="3"/>
                    <a:pt x="38" y="4"/>
                  </a:cubicBezTo>
                  <a:cubicBezTo>
                    <a:pt x="37" y="5"/>
                    <a:pt x="33" y="5"/>
                    <a:pt x="32" y="5"/>
                  </a:cubicBezTo>
                  <a:cubicBezTo>
                    <a:pt x="27" y="5"/>
                    <a:pt x="21" y="4"/>
                    <a:pt x="17" y="4"/>
                  </a:cubicBezTo>
                  <a:cubicBezTo>
                    <a:pt x="11" y="3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pic>
          <p:nvPicPr>
            <p:cNvPr id="163" name="Picture 1163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2130"/>
              <a:ext cx="9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Freeform 1164"/>
            <p:cNvSpPr>
              <a:spLocks/>
            </p:cNvSpPr>
            <p:nvPr/>
          </p:nvSpPr>
          <p:spPr bwMode="auto">
            <a:xfrm>
              <a:off x="3012" y="2135"/>
              <a:ext cx="4" cy="3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2 h 3"/>
                <a:gd name="T4" fmla="*/ 3 w 4"/>
                <a:gd name="T5" fmla="*/ 3 h 3"/>
                <a:gd name="T6" fmla="*/ 4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5" name="Freeform 1165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6" name="Freeform 1166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7" name="Rectangle 1167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A0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8" name="Rectangle 1168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B0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9" name="Rectangle 1169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0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0" name="Rectangle 1170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F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1" name="Rectangle 1171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D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2" name="Rectangle 1172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3" name="Rectangle 1173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4" name="Freeform 1174"/>
            <p:cNvSpPr>
              <a:spLocks/>
            </p:cNvSpPr>
            <p:nvPr/>
          </p:nvSpPr>
          <p:spPr bwMode="auto">
            <a:xfrm>
              <a:off x="3012" y="2135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5" name="Freeform 1175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6" name="Freeform 1176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7" name="Freeform 1177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8" name="Freeform 1178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9" name="Freeform 1179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0" name="Freeform 1180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1" name="Freeform 1181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2" name="Freeform 1182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3" name="Freeform 1183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4" name="Freeform 1184"/>
            <p:cNvSpPr>
              <a:spLocks/>
            </p:cNvSpPr>
            <p:nvPr/>
          </p:nvSpPr>
          <p:spPr bwMode="auto">
            <a:xfrm>
              <a:off x="2505" y="1295"/>
              <a:ext cx="348" cy="353"/>
            </a:xfrm>
            <a:custGeom>
              <a:avLst/>
              <a:gdLst>
                <a:gd name="T0" fmla="*/ 148 w 346"/>
                <a:gd name="T1" fmla="*/ 344 h 351"/>
                <a:gd name="T2" fmla="*/ 204 w 346"/>
                <a:gd name="T3" fmla="*/ 328 h 351"/>
                <a:gd name="T4" fmla="*/ 333 w 346"/>
                <a:gd name="T5" fmla="*/ 168 h 351"/>
                <a:gd name="T6" fmla="*/ 334 w 346"/>
                <a:gd name="T7" fmla="*/ 112 h 351"/>
                <a:gd name="T8" fmla="*/ 257 w 346"/>
                <a:gd name="T9" fmla="*/ 17 h 351"/>
                <a:gd name="T10" fmla="*/ 208 w 346"/>
                <a:gd name="T11" fmla="*/ 13 h 351"/>
                <a:gd name="T12" fmla="*/ 123 w 346"/>
                <a:gd name="T13" fmla="*/ 87 h 351"/>
                <a:gd name="T14" fmla="*/ 78 w 346"/>
                <a:gd name="T15" fmla="*/ 141 h 351"/>
                <a:gd name="T16" fmla="*/ 10 w 346"/>
                <a:gd name="T17" fmla="*/ 256 h 351"/>
                <a:gd name="T18" fmla="*/ 26 w 346"/>
                <a:gd name="T19" fmla="*/ 299 h 351"/>
                <a:gd name="T20" fmla="*/ 148 w 346"/>
                <a:gd name="T21" fmla="*/ 34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51">
                  <a:moveTo>
                    <a:pt x="148" y="344"/>
                  </a:moveTo>
                  <a:cubicBezTo>
                    <a:pt x="166" y="351"/>
                    <a:pt x="191" y="344"/>
                    <a:pt x="204" y="32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46" y="153"/>
                    <a:pt x="346" y="128"/>
                    <a:pt x="334" y="112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148" y="344"/>
                  </a:lnTo>
                  <a:close/>
                </a:path>
              </a:pathLst>
            </a:custGeom>
            <a:solidFill>
              <a:srgbClr val="5F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5" name="Freeform 1185"/>
            <p:cNvSpPr>
              <a:spLocks/>
            </p:cNvSpPr>
            <p:nvPr/>
          </p:nvSpPr>
          <p:spPr bwMode="auto">
            <a:xfrm>
              <a:off x="2505" y="1295"/>
              <a:ext cx="275" cy="308"/>
            </a:xfrm>
            <a:custGeom>
              <a:avLst/>
              <a:gdLst>
                <a:gd name="T0" fmla="*/ 48 w 274"/>
                <a:gd name="T1" fmla="*/ 307 h 307"/>
                <a:gd name="T2" fmla="*/ 52 w 274"/>
                <a:gd name="T3" fmla="*/ 290 h 307"/>
                <a:gd name="T4" fmla="*/ 120 w 274"/>
                <a:gd name="T5" fmla="*/ 175 h 307"/>
                <a:gd name="T6" fmla="*/ 165 w 274"/>
                <a:gd name="T7" fmla="*/ 120 h 307"/>
                <a:gd name="T8" fmla="*/ 250 w 274"/>
                <a:gd name="T9" fmla="*/ 46 h 307"/>
                <a:gd name="T10" fmla="*/ 274 w 274"/>
                <a:gd name="T11" fmla="*/ 38 h 307"/>
                <a:gd name="T12" fmla="*/ 257 w 274"/>
                <a:gd name="T13" fmla="*/ 17 h 307"/>
                <a:gd name="T14" fmla="*/ 208 w 274"/>
                <a:gd name="T15" fmla="*/ 13 h 307"/>
                <a:gd name="T16" fmla="*/ 123 w 274"/>
                <a:gd name="T17" fmla="*/ 87 h 307"/>
                <a:gd name="T18" fmla="*/ 78 w 274"/>
                <a:gd name="T19" fmla="*/ 141 h 307"/>
                <a:gd name="T20" fmla="*/ 10 w 274"/>
                <a:gd name="T21" fmla="*/ 256 h 307"/>
                <a:gd name="T22" fmla="*/ 26 w 274"/>
                <a:gd name="T23" fmla="*/ 299 h 307"/>
                <a:gd name="T24" fmla="*/ 48 w 274"/>
                <a:gd name="T2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07">
                  <a:moveTo>
                    <a:pt x="48" y="307"/>
                  </a:moveTo>
                  <a:cubicBezTo>
                    <a:pt x="47" y="302"/>
                    <a:pt x="49" y="296"/>
                    <a:pt x="52" y="290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30" y="158"/>
                    <a:pt x="150" y="133"/>
                    <a:pt x="165" y="120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7" y="40"/>
                    <a:pt x="266" y="37"/>
                    <a:pt x="274" y="38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48" y="307"/>
                  </a:lnTo>
                  <a:close/>
                </a:path>
              </a:pathLst>
            </a:custGeom>
            <a:solidFill>
              <a:srgbClr val="774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6" name="Freeform 1186"/>
            <p:cNvSpPr>
              <a:spLocks/>
            </p:cNvSpPr>
            <p:nvPr/>
          </p:nvSpPr>
          <p:spPr bwMode="auto">
            <a:xfrm>
              <a:off x="3068" y="1544"/>
              <a:ext cx="56" cy="43"/>
            </a:xfrm>
            <a:custGeom>
              <a:avLst/>
              <a:gdLst>
                <a:gd name="T0" fmla="*/ 0 w 56"/>
                <a:gd name="T1" fmla="*/ 25 h 43"/>
                <a:gd name="T2" fmla="*/ 46 w 56"/>
                <a:gd name="T3" fmla="*/ 0 h 43"/>
                <a:gd name="T4" fmla="*/ 56 w 56"/>
                <a:gd name="T5" fmla="*/ 18 h 43"/>
                <a:gd name="T6" fmla="*/ 10 w 56"/>
                <a:gd name="T7" fmla="*/ 43 h 43"/>
                <a:gd name="T8" fmla="*/ 0 w 56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3">
                  <a:moveTo>
                    <a:pt x="0" y="25"/>
                  </a:moveTo>
                  <a:lnTo>
                    <a:pt x="46" y="0"/>
                  </a:lnTo>
                  <a:lnTo>
                    <a:pt x="56" y="18"/>
                  </a:lnTo>
                  <a:lnTo>
                    <a:pt x="1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7" name="Freeform 1187"/>
            <p:cNvSpPr>
              <a:spLocks/>
            </p:cNvSpPr>
            <p:nvPr/>
          </p:nvSpPr>
          <p:spPr bwMode="auto">
            <a:xfrm>
              <a:off x="2677" y="1332"/>
              <a:ext cx="440" cy="240"/>
            </a:xfrm>
            <a:custGeom>
              <a:avLst/>
              <a:gdLst>
                <a:gd name="T0" fmla="*/ 142 w 438"/>
                <a:gd name="T1" fmla="*/ 201 h 239"/>
                <a:gd name="T2" fmla="*/ 202 w 438"/>
                <a:gd name="T3" fmla="*/ 104 h 239"/>
                <a:gd name="T4" fmla="*/ 388 w 438"/>
                <a:gd name="T5" fmla="*/ 239 h 239"/>
                <a:gd name="T6" fmla="*/ 438 w 438"/>
                <a:gd name="T7" fmla="*/ 210 h 239"/>
                <a:gd name="T8" fmla="*/ 305 w 438"/>
                <a:gd name="T9" fmla="*/ 42 h 239"/>
                <a:gd name="T10" fmla="*/ 155 w 438"/>
                <a:gd name="T11" fmla="*/ 0 h 239"/>
                <a:gd name="T12" fmla="*/ 31 w 438"/>
                <a:gd name="T13" fmla="*/ 89 h 239"/>
                <a:gd name="T14" fmla="*/ 142 w 438"/>
                <a:gd name="T15" fmla="*/ 20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239">
                  <a:moveTo>
                    <a:pt x="142" y="201"/>
                  </a:moveTo>
                  <a:cubicBezTo>
                    <a:pt x="142" y="201"/>
                    <a:pt x="164" y="131"/>
                    <a:pt x="202" y="104"/>
                  </a:cubicBezTo>
                  <a:cubicBezTo>
                    <a:pt x="240" y="77"/>
                    <a:pt x="343" y="152"/>
                    <a:pt x="388" y="239"/>
                  </a:cubicBezTo>
                  <a:cubicBezTo>
                    <a:pt x="418" y="223"/>
                    <a:pt x="438" y="210"/>
                    <a:pt x="438" y="210"/>
                  </a:cubicBezTo>
                  <a:cubicBezTo>
                    <a:pt x="438" y="210"/>
                    <a:pt x="365" y="70"/>
                    <a:pt x="305" y="42"/>
                  </a:cubicBezTo>
                  <a:cubicBezTo>
                    <a:pt x="245" y="13"/>
                    <a:pt x="155" y="0"/>
                    <a:pt x="155" y="0"/>
                  </a:cubicBezTo>
                  <a:cubicBezTo>
                    <a:pt x="155" y="0"/>
                    <a:pt x="61" y="59"/>
                    <a:pt x="31" y="89"/>
                  </a:cubicBezTo>
                  <a:cubicBezTo>
                    <a:pt x="0" y="120"/>
                    <a:pt x="142" y="201"/>
                    <a:pt x="142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8" name="Freeform 1188"/>
            <p:cNvSpPr>
              <a:spLocks/>
            </p:cNvSpPr>
            <p:nvPr/>
          </p:nvSpPr>
          <p:spPr bwMode="auto">
            <a:xfrm>
              <a:off x="2699" y="1332"/>
              <a:ext cx="418" cy="219"/>
            </a:xfrm>
            <a:custGeom>
              <a:avLst/>
              <a:gdLst>
                <a:gd name="T0" fmla="*/ 137 w 416"/>
                <a:gd name="T1" fmla="*/ 39 h 218"/>
                <a:gd name="T2" fmla="*/ 287 w 416"/>
                <a:gd name="T3" fmla="*/ 81 h 218"/>
                <a:gd name="T4" fmla="*/ 403 w 416"/>
                <a:gd name="T5" fmla="*/ 218 h 218"/>
                <a:gd name="T6" fmla="*/ 416 w 416"/>
                <a:gd name="T7" fmla="*/ 210 h 218"/>
                <a:gd name="T8" fmla="*/ 283 w 416"/>
                <a:gd name="T9" fmla="*/ 42 h 218"/>
                <a:gd name="T10" fmla="*/ 133 w 416"/>
                <a:gd name="T11" fmla="*/ 0 h 218"/>
                <a:gd name="T12" fmla="*/ 9 w 416"/>
                <a:gd name="T13" fmla="*/ 89 h 218"/>
                <a:gd name="T14" fmla="*/ 17 w 416"/>
                <a:gd name="T15" fmla="*/ 125 h 218"/>
                <a:gd name="T16" fmla="*/ 137 w 416"/>
                <a:gd name="T17" fmla="*/ 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18">
                  <a:moveTo>
                    <a:pt x="137" y="39"/>
                  </a:moveTo>
                  <a:cubicBezTo>
                    <a:pt x="137" y="39"/>
                    <a:pt x="227" y="52"/>
                    <a:pt x="287" y="81"/>
                  </a:cubicBezTo>
                  <a:cubicBezTo>
                    <a:pt x="329" y="101"/>
                    <a:pt x="378" y="175"/>
                    <a:pt x="403" y="218"/>
                  </a:cubicBezTo>
                  <a:cubicBezTo>
                    <a:pt x="411" y="213"/>
                    <a:pt x="416" y="210"/>
                    <a:pt x="416" y="210"/>
                  </a:cubicBezTo>
                  <a:cubicBezTo>
                    <a:pt x="416" y="210"/>
                    <a:pt x="343" y="70"/>
                    <a:pt x="283" y="42"/>
                  </a:cubicBezTo>
                  <a:cubicBezTo>
                    <a:pt x="223" y="13"/>
                    <a:pt x="133" y="0"/>
                    <a:pt x="133" y="0"/>
                  </a:cubicBezTo>
                  <a:cubicBezTo>
                    <a:pt x="133" y="0"/>
                    <a:pt x="39" y="59"/>
                    <a:pt x="9" y="89"/>
                  </a:cubicBezTo>
                  <a:cubicBezTo>
                    <a:pt x="0" y="98"/>
                    <a:pt x="5" y="111"/>
                    <a:pt x="17" y="125"/>
                  </a:cubicBezTo>
                  <a:cubicBezTo>
                    <a:pt x="51" y="93"/>
                    <a:pt x="137" y="39"/>
                    <a:pt x="137" y="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9" name="Freeform 1189"/>
            <p:cNvSpPr>
              <a:spLocks/>
            </p:cNvSpPr>
            <p:nvPr/>
          </p:nvSpPr>
          <p:spPr bwMode="auto">
            <a:xfrm>
              <a:off x="2732" y="1849"/>
              <a:ext cx="44" cy="54"/>
            </a:xfrm>
            <a:custGeom>
              <a:avLst/>
              <a:gdLst>
                <a:gd name="T0" fmla="*/ 27 w 44"/>
                <a:gd name="T1" fmla="*/ 0 h 54"/>
                <a:gd name="T2" fmla="*/ 0 w 44"/>
                <a:gd name="T3" fmla="*/ 44 h 54"/>
                <a:gd name="T4" fmla="*/ 17 w 44"/>
                <a:gd name="T5" fmla="*/ 54 h 54"/>
                <a:gd name="T6" fmla="*/ 44 w 44"/>
                <a:gd name="T7" fmla="*/ 11 h 54"/>
                <a:gd name="T8" fmla="*/ 27 w 4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4">
                  <a:moveTo>
                    <a:pt x="27" y="0"/>
                  </a:moveTo>
                  <a:lnTo>
                    <a:pt x="0" y="44"/>
                  </a:lnTo>
                  <a:lnTo>
                    <a:pt x="17" y="54"/>
                  </a:lnTo>
                  <a:lnTo>
                    <a:pt x="4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0" name="Freeform 1190"/>
            <p:cNvSpPr>
              <a:spLocks/>
            </p:cNvSpPr>
            <p:nvPr/>
          </p:nvSpPr>
          <p:spPr bwMode="auto">
            <a:xfrm>
              <a:off x="2558" y="1447"/>
              <a:ext cx="206" cy="451"/>
            </a:xfrm>
            <a:custGeom>
              <a:avLst/>
              <a:gdLst>
                <a:gd name="T0" fmla="*/ 202 w 205"/>
                <a:gd name="T1" fmla="*/ 146 h 449"/>
                <a:gd name="T2" fmla="*/ 101 w 205"/>
                <a:gd name="T3" fmla="*/ 201 h 449"/>
                <a:gd name="T4" fmla="*/ 205 w 205"/>
                <a:gd name="T5" fmla="*/ 400 h 449"/>
                <a:gd name="T6" fmla="*/ 172 w 205"/>
                <a:gd name="T7" fmla="*/ 449 h 449"/>
                <a:gd name="T8" fmla="*/ 32 w 205"/>
                <a:gd name="T9" fmla="*/ 299 h 449"/>
                <a:gd name="T10" fmla="*/ 0 w 205"/>
                <a:gd name="T11" fmla="*/ 147 h 449"/>
                <a:gd name="T12" fmla="*/ 97 w 205"/>
                <a:gd name="T13" fmla="*/ 29 h 449"/>
                <a:gd name="T14" fmla="*/ 202 w 205"/>
                <a:gd name="T15" fmla="*/ 1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49">
                  <a:moveTo>
                    <a:pt x="202" y="146"/>
                  </a:moveTo>
                  <a:cubicBezTo>
                    <a:pt x="202" y="146"/>
                    <a:pt x="131" y="165"/>
                    <a:pt x="101" y="201"/>
                  </a:cubicBezTo>
                  <a:cubicBezTo>
                    <a:pt x="72" y="237"/>
                    <a:pt x="120" y="350"/>
                    <a:pt x="205" y="400"/>
                  </a:cubicBezTo>
                  <a:cubicBezTo>
                    <a:pt x="187" y="429"/>
                    <a:pt x="172" y="449"/>
                    <a:pt x="172" y="449"/>
                  </a:cubicBezTo>
                  <a:cubicBezTo>
                    <a:pt x="172" y="449"/>
                    <a:pt x="57" y="361"/>
                    <a:pt x="32" y="299"/>
                  </a:cubicBezTo>
                  <a:cubicBezTo>
                    <a:pt x="7" y="237"/>
                    <a:pt x="0" y="147"/>
                    <a:pt x="0" y="147"/>
                  </a:cubicBezTo>
                  <a:cubicBezTo>
                    <a:pt x="0" y="147"/>
                    <a:pt x="65" y="57"/>
                    <a:pt x="97" y="29"/>
                  </a:cubicBezTo>
                  <a:cubicBezTo>
                    <a:pt x="130" y="0"/>
                    <a:pt x="202" y="146"/>
                    <a:pt x="202" y="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1" name="Freeform 1191"/>
            <p:cNvSpPr>
              <a:spLocks/>
            </p:cNvSpPr>
            <p:nvPr/>
          </p:nvSpPr>
          <p:spPr bwMode="auto">
            <a:xfrm>
              <a:off x="2558" y="1467"/>
              <a:ext cx="182" cy="431"/>
            </a:xfrm>
            <a:custGeom>
              <a:avLst/>
              <a:gdLst>
                <a:gd name="T0" fmla="*/ 39 w 181"/>
                <a:gd name="T1" fmla="*/ 133 h 429"/>
                <a:gd name="T2" fmla="*/ 72 w 181"/>
                <a:gd name="T3" fmla="*/ 286 h 429"/>
                <a:gd name="T4" fmla="*/ 181 w 181"/>
                <a:gd name="T5" fmla="*/ 416 h 429"/>
                <a:gd name="T6" fmla="*/ 172 w 181"/>
                <a:gd name="T7" fmla="*/ 429 h 429"/>
                <a:gd name="T8" fmla="*/ 32 w 181"/>
                <a:gd name="T9" fmla="*/ 279 h 429"/>
                <a:gd name="T10" fmla="*/ 0 w 181"/>
                <a:gd name="T11" fmla="*/ 127 h 429"/>
                <a:gd name="T12" fmla="*/ 97 w 181"/>
                <a:gd name="T13" fmla="*/ 9 h 429"/>
                <a:gd name="T14" fmla="*/ 132 w 181"/>
                <a:gd name="T15" fmla="*/ 19 h 429"/>
                <a:gd name="T16" fmla="*/ 39 w 181"/>
                <a:gd name="T17" fmla="*/ 13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29">
                  <a:moveTo>
                    <a:pt x="39" y="133"/>
                  </a:moveTo>
                  <a:cubicBezTo>
                    <a:pt x="39" y="133"/>
                    <a:pt x="46" y="224"/>
                    <a:pt x="72" y="286"/>
                  </a:cubicBezTo>
                  <a:cubicBezTo>
                    <a:pt x="89" y="329"/>
                    <a:pt x="140" y="388"/>
                    <a:pt x="181" y="416"/>
                  </a:cubicBezTo>
                  <a:cubicBezTo>
                    <a:pt x="176" y="424"/>
                    <a:pt x="172" y="429"/>
                    <a:pt x="172" y="429"/>
                  </a:cubicBezTo>
                  <a:cubicBezTo>
                    <a:pt x="172" y="429"/>
                    <a:pt x="57" y="341"/>
                    <a:pt x="32" y="279"/>
                  </a:cubicBezTo>
                  <a:cubicBezTo>
                    <a:pt x="7" y="217"/>
                    <a:pt x="0" y="127"/>
                    <a:pt x="0" y="127"/>
                  </a:cubicBezTo>
                  <a:cubicBezTo>
                    <a:pt x="0" y="127"/>
                    <a:pt x="65" y="37"/>
                    <a:pt x="97" y="9"/>
                  </a:cubicBezTo>
                  <a:cubicBezTo>
                    <a:pt x="106" y="0"/>
                    <a:pt x="119" y="7"/>
                    <a:pt x="132" y="19"/>
                  </a:cubicBezTo>
                  <a:cubicBezTo>
                    <a:pt x="98" y="51"/>
                    <a:pt x="39" y="133"/>
                    <a:pt x="39" y="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2" name="Freeform 1192"/>
            <p:cNvSpPr>
              <a:spLocks/>
            </p:cNvSpPr>
            <p:nvPr/>
          </p:nvSpPr>
          <p:spPr bwMode="auto">
            <a:xfrm>
              <a:off x="2756" y="1859"/>
              <a:ext cx="145" cy="102"/>
            </a:xfrm>
            <a:custGeom>
              <a:avLst/>
              <a:gdLst>
                <a:gd name="T0" fmla="*/ 0 w 144"/>
                <a:gd name="T1" fmla="*/ 33 h 102"/>
                <a:gd name="T2" fmla="*/ 46 w 144"/>
                <a:gd name="T3" fmla="*/ 87 h 102"/>
                <a:gd name="T4" fmla="*/ 82 w 144"/>
                <a:gd name="T5" fmla="*/ 96 h 102"/>
                <a:gd name="T6" fmla="*/ 121 w 144"/>
                <a:gd name="T7" fmla="*/ 97 h 102"/>
                <a:gd name="T8" fmla="*/ 119 w 144"/>
                <a:gd name="T9" fmla="*/ 95 h 102"/>
                <a:gd name="T10" fmla="*/ 132 w 144"/>
                <a:gd name="T11" fmla="*/ 93 h 102"/>
                <a:gd name="T12" fmla="*/ 124 w 144"/>
                <a:gd name="T13" fmla="*/ 84 h 102"/>
                <a:gd name="T14" fmla="*/ 140 w 144"/>
                <a:gd name="T15" fmla="*/ 80 h 102"/>
                <a:gd name="T16" fmla="*/ 128 w 144"/>
                <a:gd name="T17" fmla="*/ 69 h 102"/>
                <a:gd name="T18" fmla="*/ 142 w 144"/>
                <a:gd name="T19" fmla="*/ 64 h 102"/>
                <a:gd name="T20" fmla="*/ 129 w 144"/>
                <a:gd name="T21" fmla="*/ 51 h 102"/>
                <a:gd name="T22" fmla="*/ 83 w 144"/>
                <a:gd name="T23" fmla="*/ 37 h 102"/>
                <a:gd name="T24" fmla="*/ 121 w 144"/>
                <a:gd name="T25" fmla="*/ 43 h 102"/>
                <a:gd name="T26" fmla="*/ 113 w 144"/>
                <a:gd name="T27" fmla="*/ 30 h 102"/>
                <a:gd name="T28" fmla="*/ 65 w 144"/>
                <a:gd name="T29" fmla="*/ 10 h 102"/>
                <a:gd name="T30" fmla="*/ 18 w 144"/>
                <a:gd name="T31" fmla="*/ 5 h 102"/>
                <a:gd name="T32" fmla="*/ 0 w 144"/>
                <a:gd name="T33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02">
                  <a:moveTo>
                    <a:pt x="0" y="33"/>
                  </a:moveTo>
                  <a:cubicBezTo>
                    <a:pt x="0" y="33"/>
                    <a:pt x="32" y="72"/>
                    <a:pt x="46" y="87"/>
                  </a:cubicBezTo>
                  <a:cubicBezTo>
                    <a:pt x="60" y="101"/>
                    <a:pt x="64" y="94"/>
                    <a:pt x="82" y="96"/>
                  </a:cubicBezTo>
                  <a:cubicBezTo>
                    <a:pt x="99" y="98"/>
                    <a:pt x="115" y="102"/>
                    <a:pt x="121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28" y="98"/>
                    <a:pt x="132" y="93"/>
                  </a:cubicBezTo>
                  <a:cubicBezTo>
                    <a:pt x="136" y="88"/>
                    <a:pt x="128" y="86"/>
                    <a:pt x="124" y="84"/>
                  </a:cubicBezTo>
                  <a:cubicBezTo>
                    <a:pt x="134" y="87"/>
                    <a:pt x="138" y="85"/>
                    <a:pt x="140" y="80"/>
                  </a:cubicBezTo>
                  <a:cubicBezTo>
                    <a:pt x="141" y="76"/>
                    <a:pt x="135" y="71"/>
                    <a:pt x="128" y="69"/>
                  </a:cubicBezTo>
                  <a:cubicBezTo>
                    <a:pt x="136" y="71"/>
                    <a:pt x="141" y="67"/>
                    <a:pt x="142" y="64"/>
                  </a:cubicBezTo>
                  <a:cubicBezTo>
                    <a:pt x="144" y="60"/>
                    <a:pt x="142" y="53"/>
                    <a:pt x="129" y="51"/>
                  </a:cubicBezTo>
                  <a:cubicBezTo>
                    <a:pt x="116" y="50"/>
                    <a:pt x="83" y="37"/>
                    <a:pt x="83" y="37"/>
                  </a:cubicBezTo>
                  <a:cubicBezTo>
                    <a:pt x="83" y="37"/>
                    <a:pt x="118" y="42"/>
                    <a:pt x="121" y="43"/>
                  </a:cubicBezTo>
                  <a:cubicBezTo>
                    <a:pt x="124" y="44"/>
                    <a:pt x="129" y="33"/>
                    <a:pt x="113" y="30"/>
                  </a:cubicBezTo>
                  <a:cubicBezTo>
                    <a:pt x="97" y="26"/>
                    <a:pt x="80" y="15"/>
                    <a:pt x="65" y="10"/>
                  </a:cubicBezTo>
                  <a:cubicBezTo>
                    <a:pt x="50" y="4"/>
                    <a:pt x="26" y="0"/>
                    <a:pt x="18" y="5"/>
                  </a:cubicBezTo>
                  <a:cubicBezTo>
                    <a:pt x="4" y="27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3" name="Freeform 1193"/>
            <p:cNvSpPr>
              <a:spLocks/>
            </p:cNvSpPr>
            <p:nvPr/>
          </p:nvSpPr>
          <p:spPr bwMode="auto">
            <a:xfrm>
              <a:off x="3081" y="1565"/>
              <a:ext cx="99" cy="147"/>
            </a:xfrm>
            <a:custGeom>
              <a:avLst/>
              <a:gdLst>
                <a:gd name="T0" fmla="*/ 34 w 99"/>
                <a:gd name="T1" fmla="*/ 0 h 146"/>
                <a:gd name="T2" fmla="*/ 85 w 99"/>
                <a:gd name="T3" fmla="*/ 50 h 146"/>
                <a:gd name="T4" fmla="*/ 93 w 99"/>
                <a:gd name="T5" fmla="*/ 86 h 146"/>
                <a:gd name="T6" fmla="*/ 91 w 99"/>
                <a:gd name="T7" fmla="*/ 125 h 146"/>
                <a:gd name="T8" fmla="*/ 89 w 99"/>
                <a:gd name="T9" fmla="*/ 123 h 146"/>
                <a:gd name="T10" fmla="*/ 86 w 99"/>
                <a:gd name="T11" fmla="*/ 135 h 146"/>
                <a:gd name="T12" fmla="*/ 78 w 99"/>
                <a:gd name="T13" fmla="*/ 127 h 146"/>
                <a:gd name="T14" fmla="*/ 73 w 99"/>
                <a:gd name="T15" fmla="*/ 142 h 146"/>
                <a:gd name="T16" fmla="*/ 62 w 99"/>
                <a:gd name="T17" fmla="*/ 130 h 146"/>
                <a:gd name="T18" fmla="*/ 56 w 99"/>
                <a:gd name="T19" fmla="*/ 144 h 146"/>
                <a:gd name="T20" fmla="*/ 45 w 99"/>
                <a:gd name="T21" fmla="*/ 130 h 146"/>
                <a:gd name="T22" fmla="*/ 34 w 99"/>
                <a:gd name="T23" fmla="*/ 83 h 146"/>
                <a:gd name="T24" fmla="*/ 37 w 99"/>
                <a:gd name="T25" fmla="*/ 122 h 146"/>
                <a:gd name="T26" fmla="*/ 24 w 99"/>
                <a:gd name="T27" fmla="*/ 113 h 146"/>
                <a:gd name="T28" fmla="*/ 8 w 99"/>
                <a:gd name="T29" fmla="*/ 63 h 146"/>
                <a:gd name="T30" fmla="*/ 5 w 99"/>
                <a:gd name="T31" fmla="*/ 16 h 146"/>
                <a:gd name="T32" fmla="*/ 34 w 99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46">
                  <a:moveTo>
                    <a:pt x="34" y="0"/>
                  </a:moveTo>
                  <a:cubicBezTo>
                    <a:pt x="34" y="0"/>
                    <a:pt x="72" y="35"/>
                    <a:pt x="85" y="50"/>
                  </a:cubicBezTo>
                  <a:cubicBezTo>
                    <a:pt x="99" y="64"/>
                    <a:pt x="92" y="68"/>
                    <a:pt x="93" y="86"/>
                  </a:cubicBezTo>
                  <a:cubicBezTo>
                    <a:pt x="94" y="103"/>
                    <a:pt x="97" y="120"/>
                    <a:pt x="91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91" y="132"/>
                    <a:pt x="86" y="135"/>
                  </a:cubicBezTo>
                  <a:cubicBezTo>
                    <a:pt x="81" y="139"/>
                    <a:pt x="79" y="132"/>
                    <a:pt x="78" y="127"/>
                  </a:cubicBezTo>
                  <a:cubicBezTo>
                    <a:pt x="80" y="137"/>
                    <a:pt x="78" y="141"/>
                    <a:pt x="73" y="142"/>
                  </a:cubicBezTo>
                  <a:cubicBezTo>
                    <a:pt x="69" y="144"/>
                    <a:pt x="65" y="137"/>
                    <a:pt x="62" y="130"/>
                  </a:cubicBezTo>
                  <a:cubicBezTo>
                    <a:pt x="64" y="138"/>
                    <a:pt x="60" y="143"/>
                    <a:pt x="56" y="144"/>
                  </a:cubicBezTo>
                  <a:cubicBezTo>
                    <a:pt x="53" y="146"/>
                    <a:pt x="46" y="143"/>
                    <a:pt x="45" y="130"/>
                  </a:cubicBezTo>
                  <a:cubicBezTo>
                    <a:pt x="44" y="117"/>
                    <a:pt x="34" y="83"/>
                    <a:pt x="34" y="83"/>
                  </a:cubicBezTo>
                  <a:cubicBezTo>
                    <a:pt x="34" y="83"/>
                    <a:pt x="37" y="119"/>
                    <a:pt x="37" y="122"/>
                  </a:cubicBezTo>
                  <a:cubicBezTo>
                    <a:pt x="38" y="124"/>
                    <a:pt x="27" y="129"/>
                    <a:pt x="24" y="113"/>
                  </a:cubicBezTo>
                  <a:cubicBezTo>
                    <a:pt x="22" y="96"/>
                    <a:pt x="12" y="79"/>
                    <a:pt x="8" y="63"/>
                  </a:cubicBezTo>
                  <a:cubicBezTo>
                    <a:pt x="3" y="48"/>
                    <a:pt x="0" y="24"/>
                    <a:pt x="5" y="16"/>
                  </a:cubicBezTo>
                  <a:cubicBezTo>
                    <a:pt x="29" y="3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4" name="Freeform 1194"/>
            <p:cNvSpPr>
              <a:spLocks/>
            </p:cNvSpPr>
            <p:nvPr/>
          </p:nvSpPr>
          <p:spPr bwMode="auto">
            <a:xfrm>
              <a:off x="2688" y="1442"/>
              <a:ext cx="229" cy="233"/>
            </a:xfrm>
            <a:custGeom>
              <a:avLst/>
              <a:gdLst>
                <a:gd name="T0" fmla="*/ 96 w 228"/>
                <a:gd name="T1" fmla="*/ 228 h 232"/>
                <a:gd name="T2" fmla="*/ 133 w 228"/>
                <a:gd name="T3" fmla="*/ 217 h 232"/>
                <a:gd name="T4" fmla="*/ 220 w 228"/>
                <a:gd name="T5" fmla="*/ 110 h 232"/>
                <a:gd name="T6" fmla="*/ 220 w 228"/>
                <a:gd name="T7" fmla="*/ 73 h 232"/>
                <a:gd name="T8" fmla="*/ 172 w 228"/>
                <a:gd name="T9" fmla="*/ 11 h 232"/>
                <a:gd name="T10" fmla="*/ 139 w 228"/>
                <a:gd name="T11" fmla="*/ 9 h 232"/>
                <a:gd name="T12" fmla="*/ 83 w 228"/>
                <a:gd name="T13" fmla="*/ 59 h 232"/>
                <a:gd name="T14" fmla="*/ 53 w 228"/>
                <a:gd name="T15" fmla="*/ 95 h 232"/>
                <a:gd name="T16" fmla="*/ 7 w 228"/>
                <a:gd name="T17" fmla="*/ 172 h 232"/>
                <a:gd name="T18" fmla="*/ 17 w 228"/>
                <a:gd name="T19" fmla="*/ 200 h 232"/>
                <a:gd name="T20" fmla="*/ 96 w 228"/>
                <a:gd name="T2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2">
                  <a:moveTo>
                    <a:pt x="96" y="228"/>
                  </a:moveTo>
                  <a:cubicBezTo>
                    <a:pt x="108" y="232"/>
                    <a:pt x="124" y="228"/>
                    <a:pt x="133" y="217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8" y="100"/>
                    <a:pt x="228" y="83"/>
                    <a:pt x="220" y="73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64" y="1"/>
                    <a:pt x="149" y="0"/>
                    <a:pt x="139" y="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3" y="67"/>
                    <a:pt x="60" y="84"/>
                    <a:pt x="53" y="95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0" y="183"/>
                    <a:pt x="4" y="196"/>
                    <a:pt x="17" y="200"/>
                  </a:cubicBezTo>
                  <a:lnTo>
                    <a:pt x="96" y="2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5" name="Freeform 1195"/>
            <p:cNvSpPr>
              <a:spLocks/>
            </p:cNvSpPr>
            <p:nvPr/>
          </p:nvSpPr>
          <p:spPr bwMode="auto">
            <a:xfrm>
              <a:off x="2609" y="1378"/>
              <a:ext cx="252" cy="243"/>
            </a:xfrm>
            <a:custGeom>
              <a:avLst/>
              <a:gdLst>
                <a:gd name="T0" fmla="*/ 59 w 250"/>
                <a:gd name="T1" fmla="*/ 202 h 242"/>
                <a:gd name="T2" fmla="*/ 213 w 250"/>
                <a:gd name="T3" fmla="*/ 193 h 242"/>
                <a:gd name="T4" fmla="*/ 191 w 250"/>
                <a:gd name="T5" fmla="*/ 40 h 242"/>
                <a:gd name="T6" fmla="*/ 37 w 250"/>
                <a:gd name="T7" fmla="*/ 49 h 242"/>
                <a:gd name="T8" fmla="*/ 59 w 250"/>
                <a:gd name="T9" fmla="*/ 20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2">
                  <a:moveTo>
                    <a:pt x="59" y="202"/>
                  </a:moveTo>
                  <a:cubicBezTo>
                    <a:pt x="108" y="242"/>
                    <a:pt x="177" y="237"/>
                    <a:pt x="213" y="193"/>
                  </a:cubicBezTo>
                  <a:cubicBezTo>
                    <a:pt x="250" y="148"/>
                    <a:pt x="240" y="79"/>
                    <a:pt x="191" y="40"/>
                  </a:cubicBezTo>
                  <a:cubicBezTo>
                    <a:pt x="142" y="0"/>
                    <a:pt x="73" y="5"/>
                    <a:pt x="37" y="49"/>
                  </a:cubicBezTo>
                  <a:cubicBezTo>
                    <a:pt x="0" y="94"/>
                    <a:pt x="10" y="163"/>
                    <a:pt x="59" y="202"/>
                  </a:cubicBezTo>
                  <a:close/>
                </a:path>
              </a:pathLst>
            </a:custGeom>
            <a:solidFill>
              <a:srgbClr val="854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6" name="Freeform 1196"/>
            <p:cNvSpPr>
              <a:spLocks/>
            </p:cNvSpPr>
            <p:nvPr/>
          </p:nvSpPr>
          <p:spPr bwMode="auto">
            <a:xfrm>
              <a:off x="2642" y="1378"/>
              <a:ext cx="219" cy="222"/>
            </a:xfrm>
            <a:custGeom>
              <a:avLst/>
              <a:gdLst>
                <a:gd name="T0" fmla="*/ 116 w 218"/>
                <a:gd name="T1" fmla="*/ 75 h 221"/>
                <a:gd name="T2" fmla="*/ 143 w 218"/>
                <a:gd name="T3" fmla="*/ 221 h 221"/>
                <a:gd name="T4" fmla="*/ 181 w 218"/>
                <a:gd name="T5" fmla="*/ 193 h 221"/>
                <a:gd name="T6" fmla="*/ 159 w 218"/>
                <a:gd name="T7" fmla="*/ 40 h 221"/>
                <a:gd name="T8" fmla="*/ 5 w 218"/>
                <a:gd name="T9" fmla="*/ 49 h 221"/>
                <a:gd name="T10" fmla="*/ 0 w 218"/>
                <a:gd name="T11" fmla="*/ 56 h 221"/>
                <a:gd name="T12" fmla="*/ 116 w 218"/>
                <a:gd name="T13" fmla="*/ 7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1">
                  <a:moveTo>
                    <a:pt x="116" y="75"/>
                  </a:moveTo>
                  <a:cubicBezTo>
                    <a:pt x="162" y="112"/>
                    <a:pt x="174" y="176"/>
                    <a:pt x="143" y="221"/>
                  </a:cubicBezTo>
                  <a:cubicBezTo>
                    <a:pt x="158" y="215"/>
                    <a:pt x="171" y="205"/>
                    <a:pt x="181" y="193"/>
                  </a:cubicBezTo>
                  <a:cubicBezTo>
                    <a:pt x="218" y="148"/>
                    <a:pt x="208" y="79"/>
                    <a:pt x="159" y="40"/>
                  </a:cubicBezTo>
                  <a:cubicBezTo>
                    <a:pt x="110" y="0"/>
                    <a:pt x="41" y="5"/>
                    <a:pt x="5" y="49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36" y="41"/>
                    <a:pt x="81" y="47"/>
                    <a:pt x="116" y="75"/>
                  </a:cubicBezTo>
                  <a:close/>
                </a:path>
              </a:pathLst>
            </a:custGeom>
            <a:solidFill>
              <a:srgbClr val="6E3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</p:grpSp>
      <p:sp>
        <p:nvSpPr>
          <p:cNvPr id="1193" name="椭圆 2"/>
          <p:cNvSpPr/>
          <p:nvPr/>
        </p:nvSpPr>
        <p:spPr>
          <a:xfrm>
            <a:off x="2572107" y="1917491"/>
            <a:ext cx="188833" cy="18891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1016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spcCol="0" rtlCol="0" anchor="ctr"/>
          <a:lstStyle/>
          <a:p>
            <a:pPr algn="ctr"/>
            <a:endParaRPr lang="zh-CN" altLang="en-US" sz="900">
              <a:solidFill>
                <a:schemeClr val="tx2"/>
              </a:solidFill>
            </a:endParaRPr>
          </a:p>
        </p:txBody>
      </p:sp>
      <p:sp>
        <p:nvSpPr>
          <p:cNvPr id="1194" name="椭圆 1199"/>
          <p:cNvSpPr/>
          <p:nvPr/>
        </p:nvSpPr>
        <p:spPr>
          <a:xfrm>
            <a:off x="2567891" y="3097540"/>
            <a:ext cx="188833" cy="1889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1016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spcCol="0" rtlCol="0" anchor="ctr"/>
          <a:lstStyle/>
          <a:p>
            <a:pPr algn="ctr"/>
            <a:endParaRPr lang="zh-CN" altLang="en-US" sz="900">
              <a:solidFill>
                <a:schemeClr val="tx2"/>
              </a:solidFill>
            </a:endParaRPr>
          </a:p>
        </p:txBody>
      </p:sp>
      <p:sp>
        <p:nvSpPr>
          <p:cNvPr id="1196" name="椭圆 1201"/>
          <p:cNvSpPr/>
          <p:nvPr/>
        </p:nvSpPr>
        <p:spPr>
          <a:xfrm>
            <a:off x="5883646" y="1917491"/>
            <a:ext cx="188833" cy="188912"/>
          </a:xfrm>
          <a:prstGeom prst="ellipse">
            <a:avLst/>
          </a:prstGeom>
          <a:ln>
            <a:noFill/>
          </a:ln>
          <a:effectLst>
            <a:outerShdw blurRad="50800" dist="1016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spcCol="0" rtlCol="0" anchor="ctr"/>
          <a:lstStyle/>
          <a:p>
            <a:pPr algn="ctr"/>
            <a:endParaRPr lang="zh-CN" altLang="en-US" sz="900">
              <a:solidFill>
                <a:schemeClr val="tx2"/>
              </a:solidFill>
            </a:endParaRPr>
          </a:p>
        </p:txBody>
      </p:sp>
      <p:sp>
        <p:nvSpPr>
          <p:cNvPr id="1197" name="椭圆 1202"/>
          <p:cNvSpPr/>
          <p:nvPr/>
        </p:nvSpPr>
        <p:spPr>
          <a:xfrm>
            <a:off x="6299632" y="3102751"/>
            <a:ext cx="188833" cy="18891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1016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spcCol="0" rtlCol="0" anchor="ctr"/>
          <a:lstStyle/>
          <a:p>
            <a:pPr algn="ctr"/>
            <a:endParaRPr lang="zh-CN" altLang="en-US" sz="900">
              <a:solidFill>
                <a:schemeClr val="tx2"/>
              </a:solidFill>
            </a:endParaRPr>
          </a:p>
        </p:txBody>
      </p:sp>
      <p:sp>
        <p:nvSpPr>
          <p:cNvPr id="1198" name="椭圆 1203"/>
          <p:cNvSpPr/>
          <p:nvPr/>
        </p:nvSpPr>
        <p:spPr>
          <a:xfrm>
            <a:off x="5892478" y="4924171"/>
            <a:ext cx="188833" cy="18891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1016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spcCol="0" rtlCol="0" anchor="ctr"/>
          <a:lstStyle/>
          <a:p>
            <a:pPr algn="ctr"/>
            <a:endParaRPr lang="zh-CN" altLang="en-US" sz="900">
              <a:solidFill>
                <a:schemeClr val="tx2"/>
              </a:solidFill>
            </a:endParaRPr>
          </a:p>
        </p:txBody>
      </p:sp>
      <p:sp>
        <p:nvSpPr>
          <p:cNvPr id="1199" name="文本框 8"/>
          <p:cNvSpPr txBox="1"/>
          <p:nvPr/>
        </p:nvSpPr>
        <p:spPr>
          <a:xfrm>
            <a:off x="6649843" y="1398981"/>
            <a:ext cx="2313853" cy="1025918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Голова</a:t>
            </a:r>
          </a:p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Заступник голови</a:t>
            </a:r>
          </a:p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Секретар</a:t>
            </a:r>
          </a:p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Не менше ніж </a:t>
            </a:r>
            <a:r>
              <a:rPr lang="uk-UA" altLang="zh-CN" sz="1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5 її членів</a:t>
            </a:r>
            <a:endParaRPr lang="uk-UA" altLang="zh-CN" sz="1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0" name="TextBox 24"/>
          <p:cNvSpPr txBox="1"/>
          <p:nvPr/>
        </p:nvSpPr>
        <p:spPr>
          <a:xfrm>
            <a:off x="6375043" y="1087821"/>
            <a:ext cx="1803042" cy="32418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alt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Склад комісії</a:t>
            </a:r>
            <a:endParaRPr lang="zh-CN" altLang="en-US" sz="1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1" name="文本框 8"/>
          <p:cNvSpPr txBox="1"/>
          <p:nvPr/>
        </p:nvSpPr>
        <p:spPr>
          <a:xfrm>
            <a:off x="6674159" y="2791422"/>
            <a:ext cx="2352580" cy="1506049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Забезпечує підготовку проведення засідань комісії та матеріалів, що підлягають розгляду на засіданнях комісії, ведення протоколу засідань комісії</a:t>
            </a:r>
            <a:endParaRPr lang="en-US" altLang="zh-CN" sz="1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2" name="TextBox 24"/>
          <p:cNvSpPr txBox="1"/>
          <p:nvPr/>
        </p:nvSpPr>
        <p:spPr>
          <a:xfrm>
            <a:off x="6375043" y="2526468"/>
            <a:ext cx="2702489" cy="32418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lang="uk-UA" alt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Секретар комісії</a:t>
            </a:r>
            <a:endParaRPr lang="zh-CN" altLang="en-US" sz="1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3" name="文本框 8"/>
          <p:cNvSpPr txBox="1"/>
          <p:nvPr/>
        </p:nvSpPr>
        <p:spPr>
          <a:xfrm>
            <a:off x="556827" y="2808370"/>
            <a:ext cx="2174524" cy="1506049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Головою комісії є керівник закладу освіти</a:t>
            </a:r>
          </a:p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Організовує роботу </a:t>
            </a:r>
            <a:r>
              <a:rPr lang="uk-UA" altLang="zh-CN" sz="1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комісії Головує </a:t>
            </a: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на </a:t>
            </a:r>
            <a:r>
              <a:rPr lang="uk-UA" altLang="zh-CN" sz="1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засіданнях</a:t>
            </a:r>
          </a:p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В</a:t>
            </a:r>
            <a:r>
              <a:rPr lang="uk-UA" altLang="zh-CN" sz="1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изначає </a:t>
            </a: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функціональні  обов'язки кожного члена</a:t>
            </a:r>
          </a:p>
        </p:txBody>
      </p:sp>
      <p:sp>
        <p:nvSpPr>
          <p:cNvPr id="1204" name="TextBox 24"/>
          <p:cNvSpPr txBox="1"/>
          <p:nvPr/>
        </p:nvSpPr>
        <p:spPr>
          <a:xfrm>
            <a:off x="310932" y="2526468"/>
            <a:ext cx="1659536" cy="32418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uk-UA" alt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Голова комісії</a:t>
            </a:r>
            <a:endParaRPr lang="zh-CN" altLang="en-US" sz="1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5" name="文本框 8"/>
          <p:cNvSpPr txBox="1"/>
          <p:nvPr/>
        </p:nvSpPr>
        <p:spPr>
          <a:xfrm>
            <a:off x="6674159" y="4655555"/>
            <a:ext cx="2263779" cy="1986181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altLang="zh-CN" sz="1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Особисто брати участь у роботі комісії</a:t>
            </a:r>
          </a:p>
          <a:p>
            <a:pPr>
              <a:lnSpc>
                <a:spcPct val="130000"/>
              </a:lnSpc>
            </a:pPr>
            <a:r>
              <a:rPr lang="uk-UA" altLang="zh-CN" sz="1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Не розголошувати стороннім особам відомості</a:t>
            </a:r>
          </a:p>
          <a:p>
            <a:pPr>
              <a:lnSpc>
                <a:spcPct val="130000"/>
              </a:lnSpc>
            </a:pPr>
            <a:r>
              <a:rPr lang="uk-UA" altLang="zh-CN" sz="1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Виконувати доручення голови</a:t>
            </a:r>
          </a:p>
          <a:p>
            <a:pPr>
              <a:lnSpc>
                <a:spcPct val="130000"/>
              </a:lnSpc>
            </a:pPr>
            <a:r>
              <a:rPr lang="uk-UA" altLang="zh-CN" sz="1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Брати участь у голосуванні</a:t>
            </a:r>
            <a:endParaRPr lang="en-US" altLang="zh-CN" sz="1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6" name="TextBox 24"/>
          <p:cNvSpPr txBox="1"/>
          <p:nvPr/>
        </p:nvSpPr>
        <p:spPr>
          <a:xfrm>
            <a:off x="6375043" y="4314419"/>
            <a:ext cx="2651696" cy="32418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altLang="zh-CN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6. Член комісії зобов'язаний</a:t>
            </a:r>
            <a:endParaRPr lang="zh-CN" altLang="en-US" sz="1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7" name="文本框 8"/>
          <p:cNvSpPr txBox="1"/>
          <p:nvPr/>
        </p:nvSpPr>
        <p:spPr>
          <a:xfrm>
            <a:off x="546499" y="1661019"/>
            <a:ext cx="1936721" cy="785852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altLang="zh-CN" sz="1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Комісія виконує свої обов'язки на постійній основі</a:t>
            </a:r>
            <a:endParaRPr lang="en-US" altLang="zh-CN" sz="1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8" name="TextBox 24"/>
          <p:cNvSpPr txBox="1"/>
          <p:nvPr/>
        </p:nvSpPr>
        <p:spPr>
          <a:xfrm>
            <a:off x="253125" y="1048406"/>
            <a:ext cx="2639604" cy="582720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 marL="228600" indent="-228600">
              <a:lnSpc>
                <a:spcPct val="120000"/>
              </a:lnSpc>
              <a:buAutoNum type="arabicPeriod"/>
            </a:pPr>
            <a:r>
              <a:rPr lang="uk-UA" alt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Склад затверджує наказом керівник закладу</a:t>
            </a:r>
            <a:endParaRPr lang="zh-CN" altLang="en-US" sz="1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9" name="文本框 8"/>
          <p:cNvSpPr txBox="1"/>
          <p:nvPr/>
        </p:nvSpPr>
        <p:spPr>
          <a:xfrm>
            <a:off x="556827" y="4562672"/>
            <a:ext cx="2540796" cy="174611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Ознайомлюватися з матеріалами</a:t>
            </a:r>
          </a:p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Подавати пропозиції</a:t>
            </a:r>
          </a:p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Брати участь у прийнятті рішення шляхом голосування</a:t>
            </a:r>
          </a:p>
          <a:p>
            <a:pPr>
              <a:lnSpc>
                <a:spcPct val="130000"/>
              </a:lnSpc>
            </a:pPr>
            <a:r>
              <a:rPr lang="uk-UA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Висловлювати думку усно або письмово</a:t>
            </a:r>
            <a:endParaRPr lang="en-US" altLang="zh-CN" sz="1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0" name="TextBox 24"/>
          <p:cNvSpPr txBox="1"/>
          <p:nvPr/>
        </p:nvSpPr>
        <p:spPr>
          <a:xfrm>
            <a:off x="310932" y="4314419"/>
            <a:ext cx="2581797" cy="324187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alt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5. Член комісії має право:</a:t>
            </a:r>
            <a:endParaRPr lang="zh-CN" altLang="en-US" sz="1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9028" y="662152"/>
            <a:ext cx="5470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ІІІ. Склад комісії, </a:t>
            </a:r>
            <a:r>
              <a:rPr lang="uk-UA" sz="2000" b="1" dirty="0" smtClean="0">
                <a:solidFill>
                  <a:srgbClr val="002060"/>
                </a:solidFill>
              </a:rPr>
              <a:t>права </a:t>
            </a:r>
            <a:r>
              <a:rPr lang="uk-UA" sz="2000" b="1" dirty="0">
                <a:solidFill>
                  <a:srgbClr val="002060"/>
                </a:solidFill>
              </a:rPr>
              <a:t>та обов'язки </a:t>
            </a:r>
            <a:r>
              <a:rPr lang="uk-UA" sz="2000" b="1" dirty="0" smtClean="0">
                <a:solidFill>
                  <a:srgbClr val="002060"/>
                </a:solidFill>
              </a:rPr>
              <a:t>її </a:t>
            </a:r>
            <a:r>
              <a:rPr lang="uk-UA" sz="2000" b="1" dirty="0">
                <a:solidFill>
                  <a:srgbClr val="002060"/>
                </a:solidFill>
              </a:rPr>
              <a:t>членів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12" name="椭圆 1199"/>
          <p:cNvSpPr/>
          <p:nvPr/>
        </p:nvSpPr>
        <p:spPr>
          <a:xfrm>
            <a:off x="2567891" y="4886859"/>
            <a:ext cx="188833" cy="22398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1016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spcCol="0" rtlCol="0" anchor="ctr"/>
          <a:lstStyle/>
          <a:p>
            <a:pPr algn="ctr"/>
            <a:endParaRPr lang="zh-CN" altLang="en-US" sz="900">
              <a:solidFill>
                <a:schemeClr val="tx2"/>
              </a:solidFill>
            </a:endParaRPr>
          </a:p>
        </p:txBody>
      </p:sp>
      <p:pic>
        <p:nvPicPr>
          <p:cNvPr id="1211" name="Рисунок 1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89185" y="173373"/>
            <a:ext cx="1383741" cy="4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3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31731" y="110357"/>
            <a:ext cx="1418897" cy="5202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02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45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45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5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1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6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7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385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885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17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" grpId="0" animBg="1"/>
      <p:bldP spid="1194" grpId="0" animBg="1"/>
      <p:bldP spid="1196" grpId="0" animBg="1"/>
      <p:bldP spid="1197" grpId="0" animBg="1"/>
      <p:bldP spid="1198" grpId="0" animBg="1"/>
      <p:bldP spid="1199" grpId="0"/>
      <p:bldP spid="1200" grpId="0"/>
      <p:bldP spid="1201" grpId="0"/>
      <p:bldP spid="1202" grpId="0"/>
      <p:bldP spid="1203" grpId="0"/>
      <p:bldP spid="1204" grpId="0"/>
      <p:bldP spid="1205" grpId="0"/>
      <p:bldP spid="1206" grpId="0"/>
      <p:bldP spid="1207" grpId="0"/>
      <p:bldP spid="1208" grpId="0"/>
      <p:bldP spid="1209" grpId="0"/>
      <p:bldP spid="1210" grpId="0"/>
      <p:bldP spid="1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50789"/>
            <a:ext cx="7886700" cy="90496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І</a:t>
            </a:r>
            <a:r>
              <a:rPr lang="en-US" sz="2400" b="1" dirty="0" smtClean="0">
                <a:solidFill>
                  <a:srgbClr val="002060"/>
                </a:solidFill>
              </a:rPr>
              <a:t>V</a:t>
            </a:r>
            <a:r>
              <a:rPr lang="uk-UA" sz="2400" b="1" dirty="0" smtClean="0">
                <a:solidFill>
                  <a:srgbClr val="002060"/>
                </a:solidFill>
              </a:rPr>
              <a:t>. Порядок роботи комісії 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User\Desktop\Вебінар 03.03.2021\Презентац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500" y="5842044"/>
            <a:ext cx="1268627" cy="1015956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1210614"/>
            <a:ext cx="7886700" cy="4966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Мета діяльності комісії: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b="1" dirty="0" smtClean="0">
                <a:latin typeface="+mj-lt"/>
              </a:rPr>
              <a:t>припинення випадку булінгу в закладі освіти;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b="1" dirty="0" smtClean="0">
                <a:latin typeface="+mj-lt"/>
              </a:rPr>
              <a:t>відновлення та нормалізація стосунків,                                                створення сприятливих умов для подальшого здобуття освіти у групі (класі), де стався випадок булінгу;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b="1" dirty="0" smtClean="0">
                <a:latin typeface="+mj-lt"/>
              </a:rPr>
              <a:t>з'ясування причин, які призвели до випадку булінгу та вжиття заходів для усунення таких причин;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b="1" dirty="0" smtClean="0">
                <a:latin typeface="+mj-lt"/>
              </a:rPr>
              <a:t>оцінка потреб сторін булінгу в соціальних та психолого-педагогічних послугах та забезпечення таких послуг.</a:t>
            </a:r>
          </a:p>
          <a:p>
            <a:pPr marL="0" indent="0">
              <a:buNone/>
            </a:pPr>
            <a:r>
              <a:rPr lang="uk-UA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68" y="128785"/>
            <a:ext cx="1442545" cy="47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9614" y="94593"/>
            <a:ext cx="1474076" cy="54391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327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93" y="338958"/>
            <a:ext cx="7443989" cy="116576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2. Діяльність комісії здійснюється на принципах: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146220"/>
            <a:ext cx="8347926" cy="50307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з</a:t>
            </a:r>
            <a:r>
              <a:rPr lang="uk-UA" dirty="0" smtClean="0"/>
              <a:t>аконності;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в</a:t>
            </a:r>
            <a:r>
              <a:rPr lang="uk-UA" dirty="0" smtClean="0"/>
              <a:t>ерховенства права;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поваги та дотримання прав і свобод людини;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неупередженого ставлення до сторін булінгу;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відкритості та прозорості;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конфіденційності та захисту персональних даних;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н</a:t>
            </a:r>
            <a:r>
              <a:rPr lang="uk-UA" dirty="0" smtClean="0"/>
              <a:t>евідкладного реагування;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к</a:t>
            </a:r>
            <a:r>
              <a:rPr lang="uk-UA" dirty="0" smtClean="0"/>
              <a:t>омплексного підходу до розгляду випадку булінгу;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н</a:t>
            </a:r>
            <a:r>
              <a:rPr lang="uk-UA" dirty="0" smtClean="0"/>
              <a:t>етерпимості до булінгу та визнання його суспільної небезпеки.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Picture 2" descr="C:\Users\User\Desktop\Вебінар 03.03.2021\Презентац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2379" y="5684109"/>
            <a:ext cx="1268627" cy="1015956"/>
          </a:xfrm>
          <a:prstGeom prst="rect">
            <a:avLst/>
          </a:prstGeom>
          <a:noFill/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130" y="110359"/>
            <a:ext cx="1269125" cy="44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9256" y="94592"/>
            <a:ext cx="1332186" cy="45719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867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8"/>
          <p:cNvSpPr/>
          <p:nvPr/>
        </p:nvSpPr>
        <p:spPr>
          <a:xfrm>
            <a:off x="2687089" y="2271059"/>
            <a:ext cx="171450" cy="171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108"/>
          <p:cNvSpPr/>
          <p:nvPr/>
        </p:nvSpPr>
        <p:spPr>
          <a:xfrm>
            <a:off x="2687090" y="3063016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109"/>
          <p:cNvSpPr/>
          <p:nvPr/>
        </p:nvSpPr>
        <p:spPr>
          <a:xfrm>
            <a:off x="2662376" y="3914851"/>
            <a:ext cx="171450" cy="1714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110"/>
          <p:cNvSpPr/>
          <p:nvPr/>
        </p:nvSpPr>
        <p:spPr>
          <a:xfrm>
            <a:off x="2744755" y="4897441"/>
            <a:ext cx="171450" cy="1714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111"/>
          <p:cNvSpPr/>
          <p:nvPr/>
        </p:nvSpPr>
        <p:spPr>
          <a:xfrm>
            <a:off x="6248792" y="2246344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112"/>
          <p:cNvSpPr/>
          <p:nvPr/>
        </p:nvSpPr>
        <p:spPr>
          <a:xfrm>
            <a:off x="6265269" y="307125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113"/>
          <p:cNvSpPr/>
          <p:nvPr/>
        </p:nvSpPr>
        <p:spPr>
          <a:xfrm>
            <a:off x="6281744" y="3914850"/>
            <a:ext cx="171450" cy="1714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14"/>
          <p:cNvSpPr/>
          <p:nvPr/>
        </p:nvSpPr>
        <p:spPr>
          <a:xfrm>
            <a:off x="6281744" y="4930393"/>
            <a:ext cx="17145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33"/>
          <p:cNvGrpSpPr/>
          <p:nvPr/>
        </p:nvGrpSpPr>
        <p:grpSpPr>
          <a:xfrm>
            <a:off x="3080952" y="2119810"/>
            <a:ext cx="2998572" cy="3037076"/>
            <a:chOff x="4329332" y="1933783"/>
            <a:chExt cx="3564867" cy="3611135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4346259" y="1941682"/>
              <a:ext cx="1163462" cy="912940"/>
            </a:xfrm>
            <a:custGeom>
              <a:avLst/>
              <a:gdLst>
                <a:gd name="T0" fmla="*/ 721 w 917"/>
                <a:gd name="T1" fmla="*/ 0 h 719"/>
                <a:gd name="T2" fmla="*/ 667 w 917"/>
                <a:gd name="T3" fmla="*/ 0 h 719"/>
                <a:gd name="T4" fmla="*/ 563 w 917"/>
                <a:gd name="T5" fmla="*/ 0 h 719"/>
                <a:gd name="T6" fmla="*/ 563 w 917"/>
                <a:gd name="T7" fmla="*/ 0 h 719"/>
                <a:gd name="T8" fmla="*/ 455 w 917"/>
                <a:gd name="T9" fmla="*/ 0 h 719"/>
                <a:gd name="T10" fmla="*/ 256 w 917"/>
                <a:gd name="T11" fmla="*/ 0 h 719"/>
                <a:gd name="T12" fmla="*/ 257 w 917"/>
                <a:gd name="T13" fmla="*/ 0 h 719"/>
                <a:gd name="T14" fmla="*/ 256 w 917"/>
                <a:gd name="T15" fmla="*/ 0 h 719"/>
                <a:gd name="T16" fmla="*/ 250 w 917"/>
                <a:gd name="T17" fmla="*/ 0 h 719"/>
                <a:gd name="T18" fmla="*/ 45 w 917"/>
                <a:gd name="T19" fmla="*/ 0 h 719"/>
                <a:gd name="T20" fmla="*/ 2 w 917"/>
                <a:gd name="T21" fmla="*/ 0 h 719"/>
                <a:gd name="T22" fmla="*/ 2 w 917"/>
                <a:gd name="T23" fmla="*/ 267 h 719"/>
                <a:gd name="T24" fmla="*/ 2 w 917"/>
                <a:gd name="T25" fmla="*/ 271 h 719"/>
                <a:gd name="T26" fmla="*/ 2 w 917"/>
                <a:gd name="T27" fmla="*/ 271 h 719"/>
                <a:gd name="T28" fmla="*/ 2 w 917"/>
                <a:gd name="T29" fmla="*/ 471 h 719"/>
                <a:gd name="T30" fmla="*/ 2 w 917"/>
                <a:gd name="T31" fmla="*/ 719 h 719"/>
                <a:gd name="T32" fmla="*/ 160 w 917"/>
                <a:gd name="T33" fmla="*/ 719 h 719"/>
                <a:gd name="T34" fmla="*/ 249 w 917"/>
                <a:gd name="T35" fmla="*/ 719 h 719"/>
                <a:gd name="T36" fmla="*/ 254 w 917"/>
                <a:gd name="T37" fmla="*/ 719 h 719"/>
                <a:gd name="T38" fmla="*/ 256 w 917"/>
                <a:gd name="T39" fmla="*/ 719 h 719"/>
                <a:gd name="T40" fmla="*/ 286 w 917"/>
                <a:gd name="T41" fmla="*/ 670 h 719"/>
                <a:gd name="T42" fmla="*/ 264 w 917"/>
                <a:gd name="T43" fmla="*/ 602 h 719"/>
                <a:gd name="T44" fmla="*/ 352 w 917"/>
                <a:gd name="T45" fmla="*/ 523 h 719"/>
                <a:gd name="T46" fmla="*/ 440 w 917"/>
                <a:gd name="T47" fmla="*/ 602 h 719"/>
                <a:gd name="T48" fmla="*/ 418 w 917"/>
                <a:gd name="T49" fmla="*/ 670 h 719"/>
                <a:gd name="T50" fmla="*/ 449 w 917"/>
                <a:gd name="T51" fmla="*/ 719 h 719"/>
                <a:gd name="T52" fmla="*/ 450 w 917"/>
                <a:gd name="T53" fmla="*/ 719 h 719"/>
                <a:gd name="T54" fmla="*/ 447 w 917"/>
                <a:gd name="T55" fmla="*/ 719 h 719"/>
                <a:gd name="T56" fmla="*/ 449 w 917"/>
                <a:gd name="T57" fmla="*/ 719 h 719"/>
                <a:gd name="T58" fmla="*/ 447 w 917"/>
                <a:gd name="T59" fmla="*/ 719 h 719"/>
                <a:gd name="T60" fmla="*/ 454 w 917"/>
                <a:gd name="T61" fmla="*/ 719 h 719"/>
                <a:gd name="T62" fmla="*/ 674 w 917"/>
                <a:gd name="T63" fmla="*/ 719 h 719"/>
                <a:gd name="T64" fmla="*/ 674 w 917"/>
                <a:gd name="T65" fmla="*/ 719 h 719"/>
                <a:gd name="T66" fmla="*/ 721 w 917"/>
                <a:gd name="T67" fmla="*/ 719 h 719"/>
                <a:gd name="T68" fmla="*/ 721 w 917"/>
                <a:gd name="T69" fmla="*/ 471 h 719"/>
                <a:gd name="T70" fmla="*/ 721 w 917"/>
                <a:gd name="T71" fmla="*/ 466 h 719"/>
                <a:gd name="T72" fmla="*/ 721 w 917"/>
                <a:gd name="T73" fmla="*/ 466 h 719"/>
                <a:gd name="T74" fmla="*/ 753 w 917"/>
                <a:gd name="T75" fmla="*/ 430 h 719"/>
                <a:gd name="T76" fmla="*/ 771 w 917"/>
                <a:gd name="T77" fmla="*/ 434 h 719"/>
                <a:gd name="T78" fmla="*/ 839 w 917"/>
                <a:gd name="T79" fmla="*/ 457 h 719"/>
                <a:gd name="T80" fmla="*/ 917 w 917"/>
                <a:gd name="T81" fmla="*/ 368 h 719"/>
                <a:gd name="T82" fmla="*/ 839 w 917"/>
                <a:gd name="T83" fmla="*/ 280 h 719"/>
                <a:gd name="T84" fmla="*/ 771 w 917"/>
                <a:gd name="T85" fmla="*/ 302 h 719"/>
                <a:gd name="T86" fmla="*/ 753 w 917"/>
                <a:gd name="T87" fmla="*/ 307 h 719"/>
                <a:gd name="T88" fmla="*/ 721 w 917"/>
                <a:gd name="T89" fmla="*/ 273 h 719"/>
                <a:gd name="T90" fmla="*/ 722 w 917"/>
                <a:gd name="T91" fmla="*/ 273 h 719"/>
                <a:gd name="T92" fmla="*/ 721 w 917"/>
                <a:gd name="T93" fmla="*/ 273 h 719"/>
                <a:gd name="T94" fmla="*/ 721 w 917"/>
                <a:gd name="T95" fmla="*/ 271 h 719"/>
                <a:gd name="T96" fmla="*/ 721 w 917"/>
                <a:gd name="T97" fmla="*/ 273 h 719"/>
                <a:gd name="T98" fmla="*/ 721 w 917"/>
                <a:gd name="T99" fmla="*/ 273 h 719"/>
                <a:gd name="T100" fmla="*/ 721 w 917"/>
                <a:gd name="T101" fmla="*/ 273 h 719"/>
                <a:gd name="T102" fmla="*/ 721 w 917"/>
                <a:gd name="T103" fmla="*/ 267 h 719"/>
                <a:gd name="T104" fmla="*/ 721 w 917"/>
                <a:gd name="T10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7" h="719">
                  <a:moveTo>
                    <a:pt x="721" y="0"/>
                  </a:moveTo>
                  <a:cubicBezTo>
                    <a:pt x="717" y="0"/>
                    <a:pt x="671" y="0"/>
                    <a:pt x="667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55" y="0"/>
                    <a:pt x="289" y="0"/>
                    <a:pt x="256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6" y="0"/>
                    <a:pt x="256" y="0"/>
                  </a:cubicBezTo>
                  <a:cubicBezTo>
                    <a:pt x="253" y="0"/>
                    <a:pt x="251" y="0"/>
                    <a:pt x="25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9" y="0"/>
                    <a:pt x="2" y="0"/>
                    <a:pt x="2" y="0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2" y="269"/>
                    <a:pt x="2" y="271"/>
                    <a:pt x="2" y="271"/>
                  </a:cubicBezTo>
                  <a:cubicBezTo>
                    <a:pt x="2" y="271"/>
                    <a:pt x="2" y="271"/>
                    <a:pt x="2" y="271"/>
                  </a:cubicBezTo>
                  <a:cubicBezTo>
                    <a:pt x="0" y="301"/>
                    <a:pt x="2" y="471"/>
                    <a:pt x="2" y="471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160" y="719"/>
                    <a:pt x="160" y="719"/>
                    <a:pt x="160" y="719"/>
                  </a:cubicBezTo>
                  <a:cubicBezTo>
                    <a:pt x="249" y="719"/>
                    <a:pt x="249" y="719"/>
                    <a:pt x="249" y="719"/>
                  </a:cubicBezTo>
                  <a:cubicBezTo>
                    <a:pt x="254" y="719"/>
                    <a:pt x="254" y="719"/>
                    <a:pt x="254" y="719"/>
                  </a:cubicBezTo>
                  <a:cubicBezTo>
                    <a:pt x="255" y="719"/>
                    <a:pt x="255" y="719"/>
                    <a:pt x="256" y="719"/>
                  </a:cubicBezTo>
                  <a:cubicBezTo>
                    <a:pt x="285" y="717"/>
                    <a:pt x="299" y="695"/>
                    <a:pt x="286" y="670"/>
                  </a:cubicBezTo>
                  <a:cubicBezTo>
                    <a:pt x="286" y="670"/>
                    <a:pt x="264" y="625"/>
                    <a:pt x="264" y="602"/>
                  </a:cubicBezTo>
                  <a:cubicBezTo>
                    <a:pt x="264" y="559"/>
                    <a:pt x="304" y="523"/>
                    <a:pt x="352" y="523"/>
                  </a:cubicBezTo>
                  <a:cubicBezTo>
                    <a:pt x="401" y="523"/>
                    <a:pt x="440" y="559"/>
                    <a:pt x="440" y="602"/>
                  </a:cubicBezTo>
                  <a:cubicBezTo>
                    <a:pt x="440" y="625"/>
                    <a:pt x="418" y="670"/>
                    <a:pt x="418" y="670"/>
                  </a:cubicBezTo>
                  <a:cubicBezTo>
                    <a:pt x="406" y="695"/>
                    <a:pt x="419" y="717"/>
                    <a:pt x="449" y="719"/>
                  </a:cubicBezTo>
                  <a:cubicBezTo>
                    <a:pt x="450" y="719"/>
                    <a:pt x="450" y="719"/>
                    <a:pt x="450" y="719"/>
                  </a:cubicBezTo>
                  <a:cubicBezTo>
                    <a:pt x="449" y="719"/>
                    <a:pt x="448" y="719"/>
                    <a:pt x="447" y="719"/>
                  </a:cubicBezTo>
                  <a:cubicBezTo>
                    <a:pt x="448" y="719"/>
                    <a:pt x="448" y="719"/>
                    <a:pt x="449" y="719"/>
                  </a:cubicBezTo>
                  <a:cubicBezTo>
                    <a:pt x="448" y="719"/>
                    <a:pt x="447" y="719"/>
                    <a:pt x="447" y="719"/>
                  </a:cubicBezTo>
                  <a:cubicBezTo>
                    <a:pt x="448" y="719"/>
                    <a:pt x="450" y="719"/>
                    <a:pt x="454" y="719"/>
                  </a:cubicBezTo>
                  <a:cubicBezTo>
                    <a:pt x="674" y="719"/>
                    <a:pt x="674" y="719"/>
                    <a:pt x="674" y="719"/>
                  </a:cubicBezTo>
                  <a:cubicBezTo>
                    <a:pt x="674" y="719"/>
                    <a:pt x="674" y="719"/>
                    <a:pt x="674" y="719"/>
                  </a:cubicBezTo>
                  <a:cubicBezTo>
                    <a:pt x="721" y="719"/>
                    <a:pt x="721" y="719"/>
                    <a:pt x="721" y="719"/>
                  </a:cubicBezTo>
                  <a:cubicBezTo>
                    <a:pt x="721" y="471"/>
                    <a:pt x="721" y="471"/>
                    <a:pt x="721" y="471"/>
                  </a:cubicBezTo>
                  <a:cubicBezTo>
                    <a:pt x="721" y="466"/>
                    <a:pt x="721" y="466"/>
                    <a:pt x="721" y="466"/>
                  </a:cubicBezTo>
                  <a:cubicBezTo>
                    <a:pt x="721" y="466"/>
                    <a:pt x="721" y="466"/>
                    <a:pt x="721" y="466"/>
                  </a:cubicBezTo>
                  <a:cubicBezTo>
                    <a:pt x="723" y="443"/>
                    <a:pt x="735" y="430"/>
                    <a:pt x="753" y="430"/>
                  </a:cubicBezTo>
                  <a:cubicBezTo>
                    <a:pt x="758" y="430"/>
                    <a:pt x="764" y="431"/>
                    <a:pt x="771" y="434"/>
                  </a:cubicBezTo>
                  <a:cubicBezTo>
                    <a:pt x="771" y="434"/>
                    <a:pt x="816" y="457"/>
                    <a:pt x="839" y="457"/>
                  </a:cubicBezTo>
                  <a:cubicBezTo>
                    <a:pt x="882" y="457"/>
                    <a:pt x="917" y="417"/>
                    <a:pt x="917" y="368"/>
                  </a:cubicBezTo>
                  <a:cubicBezTo>
                    <a:pt x="917" y="320"/>
                    <a:pt x="882" y="280"/>
                    <a:pt x="839" y="280"/>
                  </a:cubicBezTo>
                  <a:cubicBezTo>
                    <a:pt x="816" y="280"/>
                    <a:pt x="771" y="302"/>
                    <a:pt x="771" y="302"/>
                  </a:cubicBezTo>
                  <a:cubicBezTo>
                    <a:pt x="764" y="306"/>
                    <a:pt x="758" y="307"/>
                    <a:pt x="753" y="307"/>
                  </a:cubicBezTo>
                  <a:cubicBezTo>
                    <a:pt x="736" y="307"/>
                    <a:pt x="724" y="294"/>
                    <a:pt x="721" y="273"/>
                  </a:cubicBezTo>
                  <a:cubicBezTo>
                    <a:pt x="722" y="273"/>
                    <a:pt x="722" y="273"/>
                    <a:pt x="722" y="273"/>
                  </a:cubicBezTo>
                  <a:cubicBezTo>
                    <a:pt x="721" y="273"/>
                    <a:pt x="721" y="273"/>
                    <a:pt x="721" y="273"/>
                  </a:cubicBezTo>
                  <a:cubicBezTo>
                    <a:pt x="721" y="272"/>
                    <a:pt x="721" y="272"/>
                    <a:pt x="721" y="271"/>
                  </a:cubicBezTo>
                  <a:cubicBezTo>
                    <a:pt x="721" y="272"/>
                    <a:pt x="721" y="272"/>
                    <a:pt x="721" y="273"/>
                  </a:cubicBezTo>
                  <a:cubicBezTo>
                    <a:pt x="721" y="273"/>
                    <a:pt x="721" y="273"/>
                    <a:pt x="721" y="273"/>
                  </a:cubicBezTo>
                  <a:cubicBezTo>
                    <a:pt x="721" y="273"/>
                    <a:pt x="721" y="273"/>
                    <a:pt x="721" y="273"/>
                  </a:cubicBezTo>
                  <a:cubicBezTo>
                    <a:pt x="721" y="272"/>
                    <a:pt x="721" y="269"/>
                    <a:pt x="721" y="267"/>
                  </a:cubicBezTo>
                  <a:cubicBezTo>
                    <a:pt x="721" y="0"/>
                    <a:pt x="721" y="0"/>
                    <a:pt x="72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6722837" y="1945068"/>
              <a:ext cx="1163462" cy="912940"/>
            </a:xfrm>
            <a:custGeom>
              <a:avLst/>
              <a:gdLst>
                <a:gd name="T0" fmla="*/ 196 w 917"/>
                <a:gd name="T1" fmla="*/ 0 h 719"/>
                <a:gd name="T2" fmla="*/ 196 w 917"/>
                <a:gd name="T3" fmla="*/ 267 h 719"/>
                <a:gd name="T4" fmla="*/ 196 w 917"/>
                <a:gd name="T5" fmla="*/ 273 h 719"/>
                <a:gd name="T6" fmla="*/ 196 w 917"/>
                <a:gd name="T7" fmla="*/ 274 h 719"/>
                <a:gd name="T8" fmla="*/ 196 w 917"/>
                <a:gd name="T9" fmla="*/ 273 h 719"/>
                <a:gd name="T10" fmla="*/ 196 w 917"/>
                <a:gd name="T11" fmla="*/ 271 h 719"/>
                <a:gd name="T12" fmla="*/ 196 w 917"/>
                <a:gd name="T13" fmla="*/ 273 h 719"/>
                <a:gd name="T14" fmla="*/ 196 w 917"/>
                <a:gd name="T15" fmla="*/ 273 h 719"/>
                <a:gd name="T16" fmla="*/ 164 w 917"/>
                <a:gd name="T17" fmla="*/ 307 h 719"/>
                <a:gd name="T18" fmla="*/ 146 w 917"/>
                <a:gd name="T19" fmla="*/ 303 h 719"/>
                <a:gd name="T20" fmla="*/ 78 w 917"/>
                <a:gd name="T21" fmla="*/ 280 h 719"/>
                <a:gd name="T22" fmla="*/ 0 w 917"/>
                <a:gd name="T23" fmla="*/ 369 h 719"/>
                <a:gd name="T24" fmla="*/ 78 w 917"/>
                <a:gd name="T25" fmla="*/ 457 h 719"/>
                <a:gd name="T26" fmla="*/ 146 w 917"/>
                <a:gd name="T27" fmla="*/ 435 h 719"/>
                <a:gd name="T28" fmla="*/ 165 w 917"/>
                <a:gd name="T29" fmla="*/ 430 h 719"/>
                <a:gd name="T30" fmla="*/ 196 w 917"/>
                <a:gd name="T31" fmla="*/ 466 h 719"/>
                <a:gd name="T32" fmla="*/ 196 w 917"/>
                <a:gd name="T33" fmla="*/ 466 h 719"/>
                <a:gd name="T34" fmla="*/ 196 w 917"/>
                <a:gd name="T35" fmla="*/ 471 h 719"/>
                <a:gd name="T36" fmla="*/ 196 w 917"/>
                <a:gd name="T37" fmla="*/ 719 h 719"/>
                <a:gd name="T38" fmla="*/ 243 w 917"/>
                <a:gd name="T39" fmla="*/ 719 h 719"/>
                <a:gd name="T40" fmla="*/ 243 w 917"/>
                <a:gd name="T41" fmla="*/ 719 h 719"/>
                <a:gd name="T42" fmla="*/ 463 w 917"/>
                <a:gd name="T43" fmla="*/ 719 h 719"/>
                <a:gd name="T44" fmla="*/ 470 w 917"/>
                <a:gd name="T45" fmla="*/ 719 h 719"/>
                <a:gd name="T46" fmla="*/ 468 w 917"/>
                <a:gd name="T47" fmla="*/ 719 h 719"/>
                <a:gd name="T48" fmla="*/ 470 w 917"/>
                <a:gd name="T49" fmla="*/ 719 h 719"/>
                <a:gd name="T50" fmla="*/ 467 w 917"/>
                <a:gd name="T51" fmla="*/ 719 h 719"/>
                <a:gd name="T52" fmla="*/ 468 w 917"/>
                <a:gd name="T53" fmla="*/ 719 h 719"/>
                <a:gd name="T54" fmla="*/ 499 w 917"/>
                <a:gd name="T55" fmla="*/ 670 h 719"/>
                <a:gd name="T56" fmla="*/ 477 w 917"/>
                <a:gd name="T57" fmla="*/ 602 h 719"/>
                <a:gd name="T58" fmla="*/ 565 w 917"/>
                <a:gd name="T59" fmla="*/ 524 h 719"/>
                <a:gd name="T60" fmla="*/ 653 w 917"/>
                <a:gd name="T61" fmla="*/ 602 h 719"/>
                <a:gd name="T62" fmla="*/ 631 w 917"/>
                <a:gd name="T63" fmla="*/ 670 h 719"/>
                <a:gd name="T64" fmla="*/ 661 w 917"/>
                <a:gd name="T65" fmla="*/ 719 h 719"/>
                <a:gd name="T66" fmla="*/ 663 w 917"/>
                <a:gd name="T67" fmla="*/ 719 h 719"/>
                <a:gd name="T68" fmla="*/ 668 w 917"/>
                <a:gd name="T69" fmla="*/ 719 h 719"/>
                <a:gd name="T70" fmla="*/ 757 w 917"/>
                <a:gd name="T71" fmla="*/ 719 h 719"/>
                <a:gd name="T72" fmla="*/ 915 w 917"/>
                <a:gd name="T73" fmla="*/ 719 h 719"/>
                <a:gd name="T74" fmla="*/ 915 w 917"/>
                <a:gd name="T75" fmla="*/ 471 h 719"/>
                <a:gd name="T76" fmla="*/ 915 w 917"/>
                <a:gd name="T77" fmla="*/ 271 h 719"/>
                <a:gd name="T78" fmla="*/ 915 w 917"/>
                <a:gd name="T79" fmla="*/ 271 h 719"/>
                <a:gd name="T80" fmla="*/ 915 w 917"/>
                <a:gd name="T81" fmla="*/ 267 h 719"/>
                <a:gd name="T82" fmla="*/ 915 w 917"/>
                <a:gd name="T83" fmla="*/ 0 h 719"/>
                <a:gd name="T84" fmla="*/ 872 w 917"/>
                <a:gd name="T85" fmla="*/ 0 h 719"/>
                <a:gd name="T86" fmla="*/ 667 w 917"/>
                <a:gd name="T87" fmla="*/ 0 h 719"/>
                <a:gd name="T88" fmla="*/ 661 w 917"/>
                <a:gd name="T89" fmla="*/ 0 h 719"/>
                <a:gd name="T90" fmla="*/ 660 w 917"/>
                <a:gd name="T91" fmla="*/ 0 h 719"/>
                <a:gd name="T92" fmla="*/ 661 w 917"/>
                <a:gd name="T93" fmla="*/ 0 h 719"/>
                <a:gd name="T94" fmla="*/ 462 w 917"/>
                <a:gd name="T95" fmla="*/ 0 h 719"/>
                <a:gd name="T96" fmla="*/ 354 w 917"/>
                <a:gd name="T97" fmla="*/ 0 h 719"/>
                <a:gd name="T98" fmla="*/ 354 w 917"/>
                <a:gd name="T99" fmla="*/ 0 h 719"/>
                <a:gd name="T100" fmla="*/ 250 w 917"/>
                <a:gd name="T101" fmla="*/ 0 h 719"/>
                <a:gd name="T102" fmla="*/ 196 w 917"/>
                <a:gd name="T10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7" h="719">
                  <a:moveTo>
                    <a:pt x="196" y="0"/>
                  </a:moveTo>
                  <a:cubicBezTo>
                    <a:pt x="196" y="267"/>
                    <a:pt x="196" y="267"/>
                    <a:pt x="196" y="267"/>
                  </a:cubicBezTo>
                  <a:cubicBezTo>
                    <a:pt x="196" y="270"/>
                    <a:pt x="196" y="272"/>
                    <a:pt x="196" y="273"/>
                  </a:cubicBezTo>
                  <a:cubicBezTo>
                    <a:pt x="196" y="274"/>
                    <a:pt x="196" y="274"/>
                    <a:pt x="196" y="274"/>
                  </a:cubicBezTo>
                  <a:cubicBezTo>
                    <a:pt x="196" y="273"/>
                    <a:pt x="196" y="273"/>
                    <a:pt x="196" y="273"/>
                  </a:cubicBezTo>
                  <a:cubicBezTo>
                    <a:pt x="196" y="272"/>
                    <a:pt x="196" y="272"/>
                    <a:pt x="196" y="271"/>
                  </a:cubicBezTo>
                  <a:cubicBezTo>
                    <a:pt x="196" y="272"/>
                    <a:pt x="196" y="272"/>
                    <a:pt x="196" y="273"/>
                  </a:cubicBezTo>
                  <a:cubicBezTo>
                    <a:pt x="196" y="273"/>
                    <a:pt x="196" y="273"/>
                    <a:pt x="196" y="273"/>
                  </a:cubicBezTo>
                  <a:cubicBezTo>
                    <a:pt x="193" y="294"/>
                    <a:pt x="181" y="307"/>
                    <a:pt x="164" y="307"/>
                  </a:cubicBezTo>
                  <a:cubicBezTo>
                    <a:pt x="159" y="307"/>
                    <a:pt x="153" y="306"/>
                    <a:pt x="146" y="303"/>
                  </a:cubicBezTo>
                  <a:cubicBezTo>
                    <a:pt x="146" y="303"/>
                    <a:pt x="101" y="280"/>
                    <a:pt x="78" y="280"/>
                  </a:cubicBezTo>
                  <a:cubicBezTo>
                    <a:pt x="35" y="280"/>
                    <a:pt x="0" y="320"/>
                    <a:pt x="0" y="369"/>
                  </a:cubicBezTo>
                  <a:cubicBezTo>
                    <a:pt x="0" y="417"/>
                    <a:pt x="35" y="457"/>
                    <a:pt x="78" y="457"/>
                  </a:cubicBezTo>
                  <a:cubicBezTo>
                    <a:pt x="101" y="457"/>
                    <a:pt x="146" y="435"/>
                    <a:pt x="146" y="435"/>
                  </a:cubicBezTo>
                  <a:cubicBezTo>
                    <a:pt x="153" y="431"/>
                    <a:pt x="159" y="430"/>
                    <a:pt x="165" y="430"/>
                  </a:cubicBezTo>
                  <a:cubicBezTo>
                    <a:pt x="182" y="430"/>
                    <a:pt x="194" y="443"/>
                    <a:pt x="196" y="466"/>
                  </a:cubicBezTo>
                  <a:cubicBezTo>
                    <a:pt x="196" y="466"/>
                    <a:pt x="196" y="466"/>
                    <a:pt x="196" y="466"/>
                  </a:cubicBezTo>
                  <a:cubicBezTo>
                    <a:pt x="196" y="471"/>
                    <a:pt x="196" y="471"/>
                    <a:pt x="196" y="471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243" y="719"/>
                    <a:pt x="243" y="719"/>
                    <a:pt x="243" y="719"/>
                  </a:cubicBezTo>
                  <a:cubicBezTo>
                    <a:pt x="243" y="719"/>
                    <a:pt x="243" y="719"/>
                    <a:pt x="243" y="719"/>
                  </a:cubicBezTo>
                  <a:cubicBezTo>
                    <a:pt x="463" y="719"/>
                    <a:pt x="463" y="719"/>
                    <a:pt x="463" y="719"/>
                  </a:cubicBezTo>
                  <a:cubicBezTo>
                    <a:pt x="467" y="719"/>
                    <a:pt x="469" y="719"/>
                    <a:pt x="470" y="719"/>
                  </a:cubicBezTo>
                  <a:cubicBezTo>
                    <a:pt x="470" y="719"/>
                    <a:pt x="469" y="719"/>
                    <a:pt x="468" y="719"/>
                  </a:cubicBezTo>
                  <a:cubicBezTo>
                    <a:pt x="469" y="719"/>
                    <a:pt x="469" y="719"/>
                    <a:pt x="470" y="719"/>
                  </a:cubicBezTo>
                  <a:cubicBezTo>
                    <a:pt x="469" y="719"/>
                    <a:pt x="468" y="719"/>
                    <a:pt x="467" y="719"/>
                  </a:cubicBezTo>
                  <a:cubicBezTo>
                    <a:pt x="468" y="719"/>
                    <a:pt x="468" y="719"/>
                    <a:pt x="468" y="719"/>
                  </a:cubicBezTo>
                  <a:cubicBezTo>
                    <a:pt x="498" y="717"/>
                    <a:pt x="511" y="695"/>
                    <a:pt x="499" y="670"/>
                  </a:cubicBezTo>
                  <a:cubicBezTo>
                    <a:pt x="499" y="670"/>
                    <a:pt x="477" y="625"/>
                    <a:pt x="477" y="602"/>
                  </a:cubicBezTo>
                  <a:cubicBezTo>
                    <a:pt x="477" y="559"/>
                    <a:pt x="516" y="524"/>
                    <a:pt x="565" y="524"/>
                  </a:cubicBezTo>
                  <a:cubicBezTo>
                    <a:pt x="613" y="524"/>
                    <a:pt x="653" y="559"/>
                    <a:pt x="653" y="602"/>
                  </a:cubicBezTo>
                  <a:cubicBezTo>
                    <a:pt x="653" y="625"/>
                    <a:pt x="631" y="670"/>
                    <a:pt x="631" y="670"/>
                  </a:cubicBezTo>
                  <a:cubicBezTo>
                    <a:pt x="618" y="696"/>
                    <a:pt x="632" y="717"/>
                    <a:pt x="661" y="719"/>
                  </a:cubicBezTo>
                  <a:cubicBezTo>
                    <a:pt x="662" y="719"/>
                    <a:pt x="662" y="719"/>
                    <a:pt x="663" y="719"/>
                  </a:cubicBezTo>
                  <a:cubicBezTo>
                    <a:pt x="668" y="719"/>
                    <a:pt x="668" y="719"/>
                    <a:pt x="668" y="719"/>
                  </a:cubicBezTo>
                  <a:cubicBezTo>
                    <a:pt x="757" y="719"/>
                    <a:pt x="757" y="719"/>
                    <a:pt x="757" y="719"/>
                  </a:cubicBezTo>
                  <a:cubicBezTo>
                    <a:pt x="915" y="719"/>
                    <a:pt x="915" y="719"/>
                    <a:pt x="915" y="719"/>
                  </a:cubicBezTo>
                  <a:cubicBezTo>
                    <a:pt x="915" y="471"/>
                    <a:pt x="915" y="471"/>
                    <a:pt x="915" y="471"/>
                  </a:cubicBezTo>
                  <a:cubicBezTo>
                    <a:pt x="915" y="471"/>
                    <a:pt x="917" y="301"/>
                    <a:pt x="915" y="271"/>
                  </a:cubicBezTo>
                  <a:cubicBezTo>
                    <a:pt x="915" y="271"/>
                    <a:pt x="915" y="271"/>
                    <a:pt x="915" y="271"/>
                  </a:cubicBezTo>
                  <a:cubicBezTo>
                    <a:pt x="915" y="271"/>
                    <a:pt x="915" y="270"/>
                    <a:pt x="915" y="267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0"/>
                    <a:pt x="888" y="0"/>
                    <a:pt x="872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66" y="0"/>
                    <a:pt x="664" y="0"/>
                    <a:pt x="661" y="0"/>
                  </a:cubicBezTo>
                  <a:cubicBezTo>
                    <a:pt x="661" y="0"/>
                    <a:pt x="660" y="0"/>
                    <a:pt x="660" y="0"/>
                  </a:cubicBezTo>
                  <a:cubicBezTo>
                    <a:pt x="661" y="0"/>
                    <a:pt x="661" y="0"/>
                    <a:pt x="661" y="0"/>
                  </a:cubicBezTo>
                  <a:cubicBezTo>
                    <a:pt x="628" y="0"/>
                    <a:pt x="462" y="0"/>
                    <a:pt x="462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6" y="0"/>
                    <a:pt x="200" y="0"/>
                    <a:pt x="1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4"/>
            <p:cNvSpPr>
              <a:spLocks noEditPoints="1"/>
            </p:cNvSpPr>
            <p:nvPr/>
          </p:nvSpPr>
          <p:spPr bwMode="auto">
            <a:xfrm>
              <a:off x="6962075" y="2976498"/>
              <a:ext cx="932124" cy="1441069"/>
            </a:xfrm>
            <a:custGeom>
              <a:avLst/>
              <a:gdLst>
                <a:gd name="T0" fmla="*/ 0 w 734"/>
                <a:gd name="T1" fmla="*/ 674 h 1135"/>
                <a:gd name="T2" fmla="*/ 0 w 734"/>
                <a:gd name="T3" fmla="*/ 674 h 1135"/>
                <a:gd name="T4" fmla="*/ 0 w 734"/>
                <a:gd name="T5" fmla="*/ 674 h 1135"/>
                <a:gd name="T6" fmla="*/ 371 w 734"/>
                <a:gd name="T7" fmla="*/ 0 h 1135"/>
                <a:gd name="T8" fmla="*/ 281 w 734"/>
                <a:gd name="T9" fmla="*/ 81 h 1135"/>
                <a:gd name="T10" fmla="*/ 303 w 734"/>
                <a:gd name="T11" fmla="*/ 150 h 1135"/>
                <a:gd name="T12" fmla="*/ 271 w 734"/>
                <a:gd name="T13" fmla="*/ 200 h 1135"/>
                <a:gd name="T14" fmla="*/ 266 w 734"/>
                <a:gd name="T15" fmla="*/ 201 h 1135"/>
                <a:gd name="T16" fmla="*/ 0 w 734"/>
                <a:gd name="T17" fmla="*/ 201 h 1135"/>
                <a:gd name="T18" fmla="*/ 0 w 734"/>
                <a:gd name="T19" fmla="*/ 256 h 1135"/>
                <a:gd name="T20" fmla="*/ 0 w 734"/>
                <a:gd name="T21" fmla="*/ 362 h 1135"/>
                <a:gd name="T22" fmla="*/ 0 w 734"/>
                <a:gd name="T23" fmla="*/ 362 h 1135"/>
                <a:gd name="T24" fmla="*/ 0 w 734"/>
                <a:gd name="T25" fmla="*/ 432 h 1135"/>
                <a:gd name="T26" fmla="*/ 0 w 734"/>
                <a:gd name="T27" fmla="*/ 473 h 1135"/>
                <a:gd name="T28" fmla="*/ 0 w 734"/>
                <a:gd name="T29" fmla="*/ 478 h 1135"/>
                <a:gd name="T30" fmla="*/ 32 w 734"/>
                <a:gd name="T31" fmla="*/ 515 h 1135"/>
                <a:gd name="T32" fmla="*/ 51 w 734"/>
                <a:gd name="T33" fmla="*/ 510 h 1135"/>
                <a:gd name="T34" fmla="*/ 120 w 734"/>
                <a:gd name="T35" fmla="*/ 487 h 1135"/>
                <a:gd name="T36" fmla="*/ 200 w 734"/>
                <a:gd name="T37" fmla="*/ 577 h 1135"/>
                <a:gd name="T38" fmla="*/ 120 w 734"/>
                <a:gd name="T39" fmla="*/ 667 h 1135"/>
                <a:gd name="T40" fmla="*/ 51 w 734"/>
                <a:gd name="T41" fmla="*/ 645 h 1135"/>
                <a:gd name="T42" fmla="*/ 32 w 734"/>
                <a:gd name="T43" fmla="*/ 640 h 1135"/>
                <a:gd name="T44" fmla="*/ 0 w 734"/>
                <a:gd name="T45" fmla="*/ 677 h 1135"/>
                <a:gd name="T46" fmla="*/ 0 w 734"/>
                <a:gd name="T47" fmla="*/ 674 h 1135"/>
                <a:gd name="T48" fmla="*/ 0 w 734"/>
                <a:gd name="T49" fmla="*/ 677 h 1135"/>
                <a:gd name="T50" fmla="*/ 0 w 734"/>
                <a:gd name="T51" fmla="*/ 677 h 1135"/>
                <a:gd name="T52" fmla="*/ 0 w 734"/>
                <a:gd name="T53" fmla="*/ 682 h 1135"/>
                <a:gd name="T54" fmla="*/ 0 w 734"/>
                <a:gd name="T55" fmla="*/ 757 h 1135"/>
                <a:gd name="T56" fmla="*/ 0 w 734"/>
                <a:gd name="T57" fmla="*/ 891 h 1135"/>
                <a:gd name="T58" fmla="*/ 0 w 734"/>
                <a:gd name="T59" fmla="*/ 935 h 1135"/>
                <a:gd name="T60" fmla="*/ 266 w 734"/>
                <a:gd name="T61" fmla="*/ 935 h 1135"/>
                <a:gd name="T62" fmla="*/ 271 w 734"/>
                <a:gd name="T63" fmla="*/ 935 h 1135"/>
                <a:gd name="T64" fmla="*/ 303 w 734"/>
                <a:gd name="T65" fmla="*/ 986 h 1135"/>
                <a:gd name="T66" fmla="*/ 281 w 734"/>
                <a:gd name="T67" fmla="*/ 1055 h 1135"/>
                <a:gd name="T68" fmla="*/ 370 w 734"/>
                <a:gd name="T69" fmla="*/ 1135 h 1135"/>
                <a:gd name="T70" fmla="*/ 460 w 734"/>
                <a:gd name="T71" fmla="*/ 1055 h 1135"/>
                <a:gd name="T72" fmla="*/ 438 w 734"/>
                <a:gd name="T73" fmla="*/ 986 h 1135"/>
                <a:gd name="T74" fmla="*/ 470 w 734"/>
                <a:gd name="T75" fmla="*/ 935 h 1135"/>
                <a:gd name="T76" fmla="*/ 468 w 734"/>
                <a:gd name="T77" fmla="*/ 935 h 1135"/>
                <a:gd name="T78" fmla="*/ 474 w 734"/>
                <a:gd name="T79" fmla="*/ 935 h 1135"/>
                <a:gd name="T80" fmla="*/ 734 w 734"/>
                <a:gd name="T81" fmla="*/ 935 h 1135"/>
                <a:gd name="T82" fmla="*/ 734 w 734"/>
                <a:gd name="T83" fmla="*/ 774 h 1135"/>
                <a:gd name="T84" fmla="*/ 734 w 734"/>
                <a:gd name="T85" fmla="*/ 681 h 1135"/>
                <a:gd name="T86" fmla="*/ 734 w 734"/>
                <a:gd name="T87" fmla="*/ 480 h 1135"/>
                <a:gd name="T88" fmla="*/ 734 w 734"/>
                <a:gd name="T89" fmla="*/ 480 h 1135"/>
                <a:gd name="T90" fmla="*/ 734 w 734"/>
                <a:gd name="T91" fmla="*/ 478 h 1135"/>
                <a:gd name="T92" fmla="*/ 734 w 734"/>
                <a:gd name="T93" fmla="*/ 477 h 1135"/>
                <a:gd name="T94" fmla="*/ 734 w 734"/>
                <a:gd name="T95" fmla="*/ 472 h 1135"/>
                <a:gd name="T96" fmla="*/ 734 w 734"/>
                <a:gd name="T97" fmla="*/ 422 h 1135"/>
                <a:gd name="T98" fmla="*/ 734 w 734"/>
                <a:gd name="T99" fmla="*/ 249 h 1135"/>
                <a:gd name="T100" fmla="*/ 734 w 734"/>
                <a:gd name="T101" fmla="*/ 249 h 1135"/>
                <a:gd name="T102" fmla="*/ 734 w 734"/>
                <a:gd name="T103" fmla="*/ 201 h 1135"/>
                <a:gd name="T104" fmla="*/ 734 w 734"/>
                <a:gd name="T105" fmla="*/ 201 h 1135"/>
                <a:gd name="T106" fmla="*/ 475 w 734"/>
                <a:gd name="T107" fmla="*/ 201 h 1135"/>
                <a:gd name="T108" fmla="*/ 468 w 734"/>
                <a:gd name="T109" fmla="*/ 201 h 1135"/>
                <a:gd name="T110" fmla="*/ 470 w 734"/>
                <a:gd name="T111" fmla="*/ 200 h 1135"/>
                <a:gd name="T112" fmla="*/ 438 w 734"/>
                <a:gd name="T113" fmla="*/ 150 h 1135"/>
                <a:gd name="T114" fmla="*/ 460 w 734"/>
                <a:gd name="T115" fmla="*/ 81 h 1135"/>
                <a:gd name="T116" fmla="*/ 371 w 734"/>
                <a:gd name="T117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4" h="1135">
                  <a:moveTo>
                    <a:pt x="0" y="674"/>
                  </a:moveTo>
                  <a:cubicBezTo>
                    <a:pt x="0" y="674"/>
                    <a:pt x="0" y="674"/>
                    <a:pt x="0" y="674"/>
                  </a:cubicBezTo>
                  <a:cubicBezTo>
                    <a:pt x="0" y="674"/>
                    <a:pt x="0" y="674"/>
                    <a:pt x="0" y="674"/>
                  </a:cubicBezTo>
                  <a:moveTo>
                    <a:pt x="371" y="0"/>
                  </a:moveTo>
                  <a:cubicBezTo>
                    <a:pt x="321" y="0"/>
                    <a:pt x="281" y="36"/>
                    <a:pt x="281" y="81"/>
                  </a:cubicBezTo>
                  <a:cubicBezTo>
                    <a:pt x="281" y="104"/>
                    <a:pt x="303" y="150"/>
                    <a:pt x="303" y="150"/>
                  </a:cubicBezTo>
                  <a:cubicBezTo>
                    <a:pt x="316" y="176"/>
                    <a:pt x="302" y="198"/>
                    <a:pt x="271" y="200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52"/>
                    <a:pt x="0" y="256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75"/>
                    <a:pt x="0" y="476"/>
                    <a:pt x="0" y="478"/>
                  </a:cubicBezTo>
                  <a:cubicBezTo>
                    <a:pt x="2" y="501"/>
                    <a:pt x="14" y="515"/>
                    <a:pt x="32" y="515"/>
                  </a:cubicBezTo>
                  <a:cubicBezTo>
                    <a:pt x="38" y="515"/>
                    <a:pt x="44" y="513"/>
                    <a:pt x="51" y="510"/>
                  </a:cubicBezTo>
                  <a:cubicBezTo>
                    <a:pt x="51" y="510"/>
                    <a:pt x="97" y="487"/>
                    <a:pt x="120" y="487"/>
                  </a:cubicBezTo>
                  <a:cubicBezTo>
                    <a:pt x="164" y="487"/>
                    <a:pt x="200" y="528"/>
                    <a:pt x="200" y="577"/>
                  </a:cubicBezTo>
                  <a:cubicBezTo>
                    <a:pt x="200" y="627"/>
                    <a:pt x="164" y="667"/>
                    <a:pt x="120" y="667"/>
                  </a:cubicBezTo>
                  <a:cubicBezTo>
                    <a:pt x="97" y="667"/>
                    <a:pt x="51" y="645"/>
                    <a:pt x="51" y="645"/>
                  </a:cubicBezTo>
                  <a:cubicBezTo>
                    <a:pt x="44" y="641"/>
                    <a:pt x="38" y="640"/>
                    <a:pt x="32" y="640"/>
                  </a:cubicBezTo>
                  <a:cubicBezTo>
                    <a:pt x="14" y="640"/>
                    <a:pt x="1" y="654"/>
                    <a:pt x="0" y="677"/>
                  </a:cubicBezTo>
                  <a:cubicBezTo>
                    <a:pt x="0" y="676"/>
                    <a:pt x="0" y="675"/>
                    <a:pt x="0" y="674"/>
                  </a:cubicBezTo>
                  <a:cubicBezTo>
                    <a:pt x="0" y="675"/>
                    <a:pt x="0" y="676"/>
                    <a:pt x="0" y="677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907"/>
                    <a:pt x="0" y="935"/>
                    <a:pt x="0" y="935"/>
                  </a:cubicBezTo>
                  <a:cubicBezTo>
                    <a:pt x="266" y="935"/>
                    <a:pt x="266" y="935"/>
                    <a:pt x="266" y="935"/>
                  </a:cubicBezTo>
                  <a:cubicBezTo>
                    <a:pt x="271" y="935"/>
                    <a:pt x="271" y="935"/>
                    <a:pt x="271" y="935"/>
                  </a:cubicBezTo>
                  <a:cubicBezTo>
                    <a:pt x="302" y="937"/>
                    <a:pt x="316" y="959"/>
                    <a:pt x="303" y="986"/>
                  </a:cubicBezTo>
                  <a:cubicBezTo>
                    <a:pt x="303" y="986"/>
                    <a:pt x="281" y="1032"/>
                    <a:pt x="281" y="1055"/>
                  </a:cubicBezTo>
                  <a:cubicBezTo>
                    <a:pt x="281" y="1099"/>
                    <a:pt x="321" y="1135"/>
                    <a:pt x="370" y="1135"/>
                  </a:cubicBezTo>
                  <a:cubicBezTo>
                    <a:pt x="420" y="1135"/>
                    <a:pt x="460" y="1099"/>
                    <a:pt x="460" y="1055"/>
                  </a:cubicBezTo>
                  <a:cubicBezTo>
                    <a:pt x="460" y="1032"/>
                    <a:pt x="438" y="986"/>
                    <a:pt x="438" y="986"/>
                  </a:cubicBezTo>
                  <a:cubicBezTo>
                    <a:pt x="425" y="959"/>
                    <a:pt x="439" y="937"/>
                    <a:pt x="470" y="935"/>
                  </a:cubicBezTo>
                  <a:cubicBezTo>
                    <a:pt x="470" y="935"/>
                    <a:pt x="469" y="935"/>
                    <a:pt x="468" y="935"/>
                  </a:cubicBezTo>
                  <a:cubicBezTo>
                    <a:pt x="470" y="935"/>
                    <a:pt x="472" y="935"/>
                    <a:pt x="474" y="935"/>
                  </a:cubicBezTo>
                  <a:cubicBezTo>
                    <a:pt x="734" y="935"/>
                    <a:pt x="734" y="935"/>
                    <a:pt x="734" y="935"/>
                  </a:cubicBezTo>
                  <a:cubicBezTo>
                    <a:pt x="734" y="774"/>
                    <a:pt x="734" y="774"/>
                    <a:pt x="734" y="774"/>
                  </a:cubicBezTo>
                  <a:cubicBezTo>
                    <a:pt x="734" y="681"/>
                    <a:pt x="734" y="681"/>
                    <a:pt x="734" y="681"/>
                  </a:cubicBezTo>
                  <a:cubicBezTo>
                    <a:pt x="734" y="680"/>
                    <a:pt x="734" y="480"/>
                    <a:pt x="734" y="480"/>
                  </a:cubicBezTo>
                  <a:cubicBezTo>
                    <a:pt x="734" y="480"/>
                    <a:pt x="734" y="480"/>
                    <a:pt x="734" y="480"/>
                  </a:cubicBezTo>
                  <a:cubicBezTo>
                    <a:pt x="734" y="480"/>
                    <a:pt x="734" y="479"/>
                    <a:pt x="734" y="478"/>
                  </a:cubicBezTo>
                  <a:cubicBezTo>
                    <a:pt x="734" y="477"/>
                    <a:pt x="734" y="477"/>
                    <a:pt x="734" y="477"/>
                  </a:cubicBezTo>
                  <a:cubicBezTo>
                    <a:pt x="734" y="472"/>
                    <a:pt x="734" y="472"/>
                    <a:pt x="734" y="472"/>
                  </a:cubicBezTo>
                  <a:cubicBezTo>
                    <a:pt x="734" y="422"/>
                    <a:pt x="734" y="422"/>
                    <a:pt x="734" y="422"/>
                  </a:cubicBezTo>
                  <a:cubicBezTo>
                    <a:pt x="734" y="249"/>
                    <a:pt x="734" y="249"/>
                    <a:pt x="734" y="249"/>
                  </a:cubicBezTo>
                  <a:cubicBezTo>
                    <a:pt x="734" y="249"/>
                    <a:pt x="734" y="249"/>
                    <a:pt x="734" y="249"/>
                  </a:cubicBezTo>
                  <a:cubicBezTo>
                    <a:pt x="734" y="201"/>
                    <a:pt x="734" y="201"/>
                    <a:pt x="734" y="201"/>
                  </a:cubicBezTo>
                  <a:cubicBezTo>
                    <a:pt x="734" y="201"/>
                    <a:pt x="734" y="201"/>
                    <a:pt x="734" y="201"/>
                  </a:cubicBezTo>
                  <a:cubicBezTo>
                    <a:pt x="475" y="201"/>
                    <a:pt x="475" y="201"/>
                    <a:pt x="475" y="201"/>
                  </a:cubicBezTo>
                  <a:cubicBezTo>
                    <a:pt x="471" y="201"/>
                    <a:pt x="469" y="201"/>
                    <a:pt x="468" y="201"/>
                  </a:cubicBezTo>
                  <a:cubicBezTo>
                    <a:pt x="468" y="201"/>
                    <a:pt x="469" y="201"/>
                    <a:pt x="470" y="200"/>
                  </a:cubicBezTo>
                  <a:cubicBezTo>
                    <a:pt x="439" y="198"/>
                    <a:pt x="425" y="176"/>
                    <a:pt x="438" y="150"/>
                  </a:cubicBezTo>
                  <a:cubicBezTo>
                    <a:pt x="438" y="150"/>
                    <a:pt x="460" y="104"/>
                    <a:pt x="460" y="81"/>
                  </a:cubicBezTo>
                  <a:cubicBezTo>
                    <a:pt x="460" y="36"/>
                    <a:pt x="420" y="0"/>
                    <a:pt x="37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4341745" y="2979883"/>
              <a:ext cx="940023" cy="1452354"/>
            </a:xfrm>
            <a:custGeom>
              <a:avLst/>
              <a:gdLst>
                <a:gd name="T0" fmla="*/ 0 w 740"/>
                <a:gd name="T1" fmla="*/ 660 h 1144"/>
                <a:gd name="T2" fmla="*/ 0 w 740"/>
                <a:gd name="T3" fmla="*/ 660 h 1144"/>
                <a:gd name="T4" fmla="*/ 0 w 740"/>
                <a:gd name="T5" fmla="*/ 660 h 1144"/>
                <a:gd name="T6" fmla="*/ 740 w 740"/>
                <a:gd name="T7" fmla="*/ 465 h 1144"/>
                <a:gd name="T8" fmla="*/ 740 w 740"/>
                <a:gd name="T9" fmla="*/ 465 h 1144"/>
                <a:gd name="T10" fmla="*/ 740 w 740"/>
                <a:gd name="T11" fmla="*/ 465 h 1144"/>
                <a:gd name="T12" fmla="*/ 367 w 740"/>
                <a:gd name="T13" fmla="*/ 0 h 1144"/>
                <a:gd name="T14" fmla="*/ 276 w 740"/>
                <a:gd name="T15" fmla="*/ 81 h 1144"/>
                <a:gd name="T16" fmla="*/ 299 w 740"/>
                <a:gd name="T17" fmla="*/ 151 h 1144"/>
                <a:gd name="T18" fmla="*/ 266 w 740"/>
                <a:gd name="T19" fmla="*/ 202 h 1144"/>
                <a:gd name="T20" fmla="*/ 268 w 740"/>
                <a:gd name="T21" fmla="*/ 202 h 1144"/>
                <a:gd name="T22" fmla="*/ 262 w 740"/>
                <a:gd name="T23" fmla="*/ 202 h 1144"/>
                <a:gd name="T24" fmla="*/ 0 w 740"/>
                <a:gd name="T25" fmla="*/ 202 h 1144"/>
                <a:gd name="T26" fmla="*/ 0 w 740"/>
                <a:gd name="T27" fmla="*/ 365 h 1144"/>
                <a:gd name="T28" fmla="*/ 0 w 740"/>
                <a:gd name="T29" fmla="*/ 458 h 1144"/>
                <a:gd name="T30" fmla="*/ 0 w 740"/>
                <a:gd name="T31" fmla="*/ 660 h 1144"/>
                <a:gd name="T32" fmla="*/ 0 w 740"/>
                <a:gd name="T33" fmla="*/ 660 h 1144"/>
                <a:gd name="T34" fmla="*/ 0 w 740"/>
                <a:gd name="T35" fmla="*/ 663 h 1144"/>
                <a:gd name="T36" fmla="*/ 0 w 740"/>
                <a:gd name="T37" fmla="*/ 663 h 1144"/>
                <a:gd name="T38" fmla="*/ 0 w 740"/>
                <a:gd name="T39" fmla="*/ 668 h 1144"/>
                <a:gd name="T40" fmla="*/ 0 w 740"/>
                <a:gd name="T41" fmla="*/ 719 h 1144"/>
                <a:gd name="T42" fmla="*/ 0 w 740"/>
                <a:gd name="T43" fmla="*/ 894 h 1144"/>
                <a:gd name="T44" fmla="*/ 0 w 740"/>
                <a:gd name="T45" fmla="*/ 894 h 1144"/>
                <a:gd name="T46" fmla="*/ 0 w 740"/>
                <a:gd name="T47" fmla="*/ 942 h 1144"/>
                <a:gd name="T48" fmla="*/ 0 w 740"/>
                <a:gd name="T49" fmla="*/ 942 h 1144"/>
                <a:gd name="T50" fmla="*/ 0 w 740"/>
                <a:gd name="T51" fmla="*/ 942 h 1144"/>
                <a:gd name="T52" fmla="*/ 262 w 740"/>
                <a:gd name="T53" fmla="*/ 942 h 1144"/>
                <a:gd name="T54" fmla="*/ 269 w 740"/>
                <a:gd name="T55" fmla="*/ 942 h 1144"/>
                <a:gd name="T56" fmla="*/ 266 w 740"/>
                <a:gd name="T57" fmla="*/ 942 h 1144"/>
                <a:gd name="T58" fmla="*/ 299 w 740"/>
                <a:gd name="T59" fmla="*/ 993 h 1144"/>
                <a:gd name="T60" fmla="*/ 276 w 740"/>
                <a:gd name="T61" fmla="*/ 1063 h 1144"/>
                <a:gd name="T62" fmla="*/ 366 w 740"/>
                <a:gd name="T63" fmla="*/ 1144 h 1144"/>
                <a:gd name="T64" fmla="*/ 457 w 740"/>
                <a:gd name="T65" fmla="*/ 1063 h 1144"/>
                <a:gd name="T66" fmla="*/ 434 w 740"/>
                <a:gd name="T67" fmla="*/ 993 h 1144"/>
                <a:gd name="T68" fmla="*/ 467 w 740"/>
                <a:gd name="T69" fmla="*/ 942 h 1144"/>
                <a:gd name="T70" fmla="*/ 472 w 740"/>
                <a:gd name="T71" fmla="*/ 942 h 1144"/>
                <a:gd name="T72" fmla="*/ 739 w 740"/>
                <a:gd name="T73" fmla="*/ 942 h 1144"/>
                <a:gd name="T74" fmla="*/ 740 w 740"/>
                <a:gd name="T75" fmla="*/ 886 h 1144"/>
                <a:gd name="T76" fmla="*/ 740 w 740"/>
                <a:gd name="T77" fmla="*/ 779 h 1144"/>
                <a:gd name="T78" fmla="*/ 740 w 740"/>
                <a:gd name="T79" fmla="*/ 779 h 1144"/>
                <a:gd name="T80" fmla="*/ 740 w 740"/>
                <a:gd name="T81" fmla="*/ 709 h 1144"/>
                <a:gd name="T82" fmla="*/ 740 w 740"/>
                <a:gd name="T83" fmla="*/ 667 h 1144"/>
                <a:gd name="T84" fmla="*/ 740 w 740"/>
                <a:gd name="T85" fmla="*/ 663 h 1144"/>
                <a:gd name="T86" fmla="*/ 708 w 740"/>
                <a:gd name="T87" fmla="*/ 626 h 1144"/>
                <a:gd name="T88" fmla="*/ 689 w 740"/>
                <a:gd name="T89" fmla="*/ 631 h 1144"/>
                <a:gd name="T90" fmla="*/ 619 w 740"/>
                <a:gd name="T91" fmla="*/ 653 h 1144"/>
                <a:gd name="T92" fmla="*/ 538 w 740"/>
                <a:gd name="T93" fmla="*/ 563 h 1144"/>
                <a:gd name="T94" fmla="*/ 619 w 740"/>
                <a:gd name="T95" fmla="*/ 472 h 1144"/>
                <a:gd name="T96" fmla="*/ 689 w 740"/>
                <a:gd name="T97" fmla="*/ 495 h 1144"/>
                <a:gd name="T98" fmla="*/ 708 w 740"/>
                <a:gd name="T99" fmla="*/ 500 h 1144"/>
                <a:gd name="T100" fmla="*/ 740 w 740"/>
                <a:gd name="T101" fmla="*/ 462 h 1144"/>
                <a:gd name="T102" fmla="*/ 740 w 740"/>
                <a:gd name="T103" fmla="*/ 465 h 1144"/>
                <a:gd name="T104" fmla="*/ 740 w 740"/>
                <a:gd name="T105" fmla="*/ 462 h 1144"/>
                <a:gd name="T106" fmla="*/ 740 w 740"/>
                <a:gd name="T107" fmla="*/ 462 h 1144"/>
                <a:gd name="T108" fmla="*/ 740 w 740"/>
                <a:gd name="T109" fmla="*/ 457 h 1144"/>
                <a:gd name="T110" fmla="*/ 740 w 740"/>
                <a:gd name="T111" fmla="*/ 381 h 1144"/>
                <a:gd name="T112" fmla="*/ 740 w 740"/>
                <a:gd name="T113" fmla="*/ 247 h 1144"/>
                <a:gd name="T114" fmla="*/ 740 w 740"/>
                <a:gd name="T115" fmla="*/ 202 h 1144"/>
                <a:gd name="T116" fmla="*/ 472 w 740"/>
                <a:gd name="T117" fmla="*/ 202 h 1144"/>
                <a:gd name="T118" fmla="*/ 467 w 740"/>
                <a:gd name="T119" fmla="*/ 202 h 1144"/>
                <a:gd name="T120" fmla="*/ 434 w 740"/>
                <a:gd name="T121" fmla="*/ 151 h 1144"/>
                <a:gd name="T122" fmla="*/ 457 w 740"/>
                <a:gd name="T123" fmla="*/ 81 h 1144"/>
                <a:gd name="T124" fmla="*/ 367 w 740"/>
                <a:gd name="T125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1144">
                  <a:moveTo>
                    <a:pt x="0" y="660"/>
                  </a:moveTo>
                  <a:cubicBezTo>
                    <a:pt x="0" y="660"/>
                    <a:pt x="0" y="660"/>
                    <a:pt x="0" y="660"/>
                  </a:cubicBezTo>
                  <a:cubicBezTo>
                    <a:pt x="0" y="660"/>
                    <a:pt x="0" y="660"/>
                    <a:pt x="0" y="660"/>
                  </a:cubicBezTo>
                  <a:moveTo>
                    <a:pt x="740" y="465"/>
                  </a:moveTo>
                  <a:cubicBezTo>
                    <a:pt x="740" y="465"/>
                    <a:pt x="740" y="465"/>
                    <a:pt x="740" y="465"/>
                  </a:cubicBezTo>
                  <a:cubicBezTo>
                    <a:pt x="740" y="465"/>
                    <a:pt x="740" y="465"/>
                    <a:pt x="740" y="465"/>
                  </a:cubicBezTo>
                  <a:moveTo>
                    <a:pt x="367" y="0"/>
                  </a:moveTo>
                  <a:cubicBezTo>
                    <a:pt x="317" y="0"/>
                    <a:pt x="276" y="37"/>
                    <a:pt x="276" y="81"/>
                  </a:cubicBezTo>
                  <a:cubicBezTo>
                    <a:pt x="276" y="104"/>
                    <a:pt x="299" y="151"/>
                    <a:pt x="299" y="151"/>
                  </a:cubicBezTo>
                  <a:cubicBezTo>
                    <a:pt x="312" y="178"/>
                    <a:pt x="297" y="200"/>
                    <a:pt x="266" y="202"/>
                  </a:cubicBezTo>
                  <a:cubicBezTo>
                    <a:pt x="267" y="202"/>
                    <a:pt x="268" y="202"/>
                    <a:pt x="268" y="202"/>
                  </a:cubicBezTo>
                  <a:cubicBezTo>
                    <a:pt x="267" y="202"/>
                    <a:pt x="265" y="202"/>
                    <a:pt x="262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0" y="460"/>
                    <a:pt x="0" y="660"/>
                    <a:pt x="0" y="66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661"/>
                    <a:pt x="0" y="662"/>
                    <a:pt x="0" y="663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894"/>
                    <a:pt x="0" y="894"/>
                    <a:pt x="0" y="894"/>
                  </a:cubicBezTo>
                  <a:cubicBezTo>
                    <a:pt x="0" y="894"/>
                    <a:pt x="0" y="894"/>
                    <a:pt x="0" y="894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262" y="942"/>
                    <a:pt x="262" y="942"/>
                    <a:pt x="262" y="942"/>
                  </a:cubicBezTo>
                  <a:cubicBezTo>
                    <a:pt x="265" y="942"/>
                    <a:pt x="268" y="942"/>
                    <a:pt x="269" y="942"/>
                  </a:cubicBezTo>
                  <a:cubicBezTo>
                    <a:pt x="268" y="942"/>
                    <a:pt x="267" y="942"/>
                    <a:pt x="266" y="942"/>
                  </a:cubicBezTo>
                  <a:cubicBezTo>
                    <a:pt x="297" y="944"/>
                    <a:pt x="312" y="967"/>
                    <a:pt x="299" y="993"/>
                  </a:cubicBezTo>
                  <a:cubicBezTo>
                    <a:pt x="299" y="993"/>
                    <a:pt x="276" y="1040"/>
                    <a:pt x="276" y="1063"/>
                  </a:cubicBezTo>
                  <a:cubicBezTo>
                    <a:pt x="276" y="1108"/>
                    <a:pt x="316" y="1144"/>
                    <a:pt x="366" y="1144"/>
                  </a:cubicBezTo>
                  <a:cubicBezTo>
                    <a:pt x="416" y="1144"/>
                    <a:pt x="457" y="1108"/>
                    <a:pt x="457" y="1063"/>
                  </a:cubicBezTo>
                  <a:cubicBezTo>
                    <a:pt x="457" y="1040"/>
                    <a:pt x="434" y="993"/>
                    <a:pt x="434" y="993"/>
                  </a:cubicBezTo>
                  <a:cubicBezTo>
                    <a:pt x="421" y="967"/>
                    <a:pt x="436" y="944"/>
                    <a:pt x="467" y="942"/>
                  </a:cubicBezTo>
                  <a:cubicBezTo>
                    <a:pt x="472" y="942"/>
                    <a:pt x="472" y="942"/>
                    <a:pt x="472" y="942"/>
                  </a:cubicBezTo>
                  <a:cubicBezTo>
                    <a:pt x="739" y="942"/>
                    <a:pt x="739" y="942"/>
                    <a:pt x="739" y="942"/>
                  </a:cubicBezTo>
                  <a:cubicBezTo>
                    <a:pt x="739" y="942"/>
                    <a:pt x="740" y="890"/>
                    <a:pt x="740" y="886"/>
                  </a:cubicBezTo>
                  <a:cubicBezTo>
                    <a:pt x="740" y="779"/>
                    <a:pt x="740" y="779"/>
                    <a:pt x="740" y="779"/>
                  </a:cubicBezTo>
                  <a:cubicBezTo>
                    <a:pt x="740" y="779"/>
                    <a:pt x="740" y="779"/>
                    <a:pt x="740" y="779"/>
                  </a:cubicBezTo>
                  <a:cubicBezTo>
                    <a:pt x="740" y="709"/>
                    <a:pt x="740" y="709"/>
                    <a:pt x="740" y="709"/>
                  </a:cubicBezTo>
                  <a:cubicBezTo>
                    <a:pt x="740" y="667"/>
                    <a:pt x="740" y="667"/>
                    <a:pt x="740" y="667"/>
                  </a:cubicBezTo>
                  <a:cubicBezTo>
                    <a:pt x="740" y="666"/>
                    <a:pt x="740" y="664"/>
                    <a:pt x="740" y="663"/>
                  </a:cubicBezTo>
                  <a:cubicBezTo>
                    <a:pt x="738" y="640"/>
                    <a:pt x="725" y="626"/>
                    <a:pt x="708" y="626"/>
                  </a:cubicBezTo>
                  <a:cubicBezTo>
                    <a:pt x="702" y="626"/>
                    <a:pt x="695" y="627"/>
                    <a:pt x="689" y="631"/>
                  </a:cubicBezTo>
                  <a:cubicBezTo>
                    <a:pt x="689" y="631"/>
                    <a:pt x="642" y="653"/>
                    <a:pt x="619" y="653"/>
                  </a:cubicBezTo>
                  <a:cubicBezTo>
                    <a:pt x="574" y="653"/>
                    <a:pt x="538" y="613"/>
                    <a:pt x="538" y="563"/>
                  </a:cubicBezTo>
                  <a:cubicBezTo>
                    <a:pt x="538" y="513"/>
                    <a:pt x="574" y="472"/>
                    <a:pt x="619" y="472"/>
                  </a:cubicBezTo>
                  <a:cubicBezTo>
                    <a:pt x="642" y="472"/>
                    <a:pt x="689" y="495"/>
                    <a:pt x="689" y="495"/>
                  </a:cubicBezTo>
                  <a:cubicBezTo>
                    <a:pt x="695" y="498"/>
                    <a:pt x="702" y="500"/>
                    <a:pt x="708" y="500"/>
                  </a:cubicBezTo>
                  <a:cubicBezTo>
                    <a:pt x="725" y="500"/>
                    <a:pt x="738" y="486"/>
                    <a:pt x="740" y="462"/>
                  </a:cubicBezTo>
                  <a:cubicBezTo>
                    <a:pt x="740" y="463"/>
                    <a:pt x="740" y="464"/>
                    <a:pt x="740" y="465"/>
                  </a:cubicBezTo>
                  <a:cubicBezTo>
                    <a:pt x="740" y="464"/>
                    <a:pt x="740" y="463"/>
                    <a:pt x="740" y="462"/>
                  </a:cubicBezTo>
                  <a:cubicBezTo>
                    <a:pt x="740" y="462"/>
                    <a:pt x="740" y="462"/>
                    <a:pt x="740" y="462"/>
                  </a:cubicBezTo>
                  <a:cubicBezTo>
                    <a:pt x="740" y="457"/>
                    <a:pt x="740" y="457"/>
                    <a:pt x="740" y="457"/>
                  </a:cubicBezTo>
                  <a:cubicBezTo>
                    <a:pt x="740" y="381"/>
                    <a:pt x="740" y="381"/>
                    <a:pt x="740" y="381"/>
                  </a:cubicBezTo>
                  <a:cubicBezTo>
                    <a:pt x="740" y="247"/>
                    <a:pt x="740" y="247"/>
                    <a:pt x="740" y="247"/>
                  </a:cubicBezTo>
                  <a:cubicBezTo>
                    <a:pt x="740" y="230"/>
                    <a:pt x="740" y="202"/>
                    <a:pt x="740" y="202"/>
                  </a:cubicBezTo>
                  <a:cubicBezTo>
                    <a:pt x="472" y="202"/>
                    <a:pt x="472" y="202"/>
                    <a:pt x="472" y="202"/>
                  </a:cubicBezTo>
                  <a:cubicBezTo>
                    <a:pt x="467" y="202"/>
                    <a:pt x="467" y="202"/>
                    <a:pt x="467" y="202"/>
                  </a:cubicBezTo>
                  <a:cubicBezTo>
                    <a:pt x="436" y="200"/>
                    <a:pt x="421" y="178"/>
                    <a:pt x="434" y="151"/>
                  </a:cubicBezTo>
                  <a:cubicBezTo>
                    <a:pt x="434" y="151"/>
                    <a:pt x="457" y="104"/>
                    <a:pt x="457" y="81"/>
                  </a:cubicBezTo>
                  <a:cubicBezTo>
                    <a:pt x="457" y="37"/>
                    <a:pt x="417" y="0"/>
                    <a:pt x="367" y="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5414929" y="2978755"/>
              <a:ext cx="1442197" cy="1441069"/>
            </a:xfrm>
            <a:custGeom>
              <a:avLst/>
              <a:gdLst>
                <a:gd name="T0" fmla="*/ 559 w 1136"/>
                <a:gd name="T1" fmla="*/ 0 h 1135"/>
                <a:gd name="T2" fmla="*/ 459 w 1136"/>
                <a:gd name="T3" fmla="*/ 90 h 1135"/>
                <a:gd name="T4" fmla="*/ 482 w 1136"/>
                <a:gd name="T5" fmla="*/ 163 h 1135"/>
                <a:gd name="T6" fmla="*/ 484 w 1136"/>
                <a:gd name="T7" fmla="*/ 185 h 1135"/>
                <a:gd name="T8" fmla="*/ 460 w 1136"/>
                <a:gd name="T9" fmla="*/ 196 h 1135"/>
                <a:gd name="T10" fmla="*/ 456 w 1136"/>
                <a:gd name="T11" fmla="*/ 196 h 1135"/>
                <a:gd name="T12" fmla="*/ 196 w 1136"/>
                <a:gd name="T13" fmla="*/ 196 h 1135"/>
                <a:gd name="T14" fmla="*/ 196 w 1136"/>
                <a:gd name="T15" fmla="*/ 455 h 1135"/>
                <a:gd name="T16" fmla="*/ 196 w 1136"/>
                <a:gd name="T17" fmla="*/ 460 h 1135"/>
                <a:gd name="T18" fmla="*/ 177 w 1136"/>
                <a:gd name="T19" fmla="*/ 485 h 1135"/>
                <a:gd name="T20" fmla="*/ 163 w 1136"/>
                <a:gd name="T21" fmla="*/ 482 h 1135"/>
                <a:gd name="T22" fmla="*/ 91 w 1136"/>
                <a:gd name="T23" fmla="*/ 458 h 1135"/>
                <a:gd name="T24" fmla="*/ 0 w 1136"/>
                <a:gd name="T25" fmla="*/ 558 h 1135"/>
                <a:gd name="T26" fmla="*/ 91 w 1136"/>
                <a:gd name="T27" fmla="*/ 658 h 1135"/>
                <a:gd name="T28" fmla="*/ 163 w 1136"/>
                <a:gd name="T29" fmla="*/ 635 h 1135"/>
                <a:gd name="T30" fmla="*/ 177 w 1136"/>
                <a:gd name="T31" fmla="*/ 631 h 1135"/>
                <a:gd name="T32" fmla="*/ 196 w 1136"/>
                <a:gd name="T33" fmla="*/ 657 h 1135"/>
                <a:gd name="T34" fmla="*/ 196 w 1136"/>
                <a:gd name="T35" fmla="*/ 657 h 1135"/>
                <a:gd name="T36" fmla="*/ 196 w 1136"/>
                <a:gd name="T37" fmla="*/ 660 h 1135"/>
                <a:gd name="T38" fmla="*/ 196 w 1136"/>
                <a:gd name="T39" fmla="*/ 939 h 1135"/>
                <a:gd name="T40" fmla="*/ 252 w 1136"/>
                <a:gd name="T41" fmla="*/ 939 h 1135"/>
                <a:gd name="T42" fmla="*/ 460 w 1136"/>
                <a:gd name="T43" fmla="*/ 939 h 1135"/>
                <a:gd name="T44" fmla="*/ 460 w 1136"/>
                <a:gd name="T45" fmla="*/ 939 h 1135"/>
                <a:gd name="T46" fmla="*/ 484 w 1136"/>
                <a:gd name="T47" fmla="*/ 950 h 1135"/>
                <a:gd name="T48" fmla="*/ 482 w 1136"/>
                <a:gd name="T49" fmla="*/ 972 h 1135"/>
                <a:gd name="T50" fmla="*/ 459 w 1136"/>
                <a:gd name="T51" fmla="*/ 1044 h 1135"/>
                <a:gd name="T52" fmla="*/ 559 w 1136"/>
                <a:gd name="T53" fmla="*/ 1135 h 1135"/>
                <a:gd name="T54" fmla="*/ 659 w 1136"/>
                <a:gd name="T55" fmla="*/ 1044 h 1135"/>
                <a:gd name="T56" fmla="*/ 635 w 1136"/>
                <a:gd name="T57" fmla="*/ 972 h 1135"/>
                <a:gd name="T58" fmla="*/ 634 w 1136"/>
                <a:gd name="T59" fmla="*/ 950 h 1135"/>
                <a:gd name="T60" fmla="*/ 657 w 1136"/>
                <a:gd name="T61" fmla="*/ 939 h 1135"/>
                <a:gd name="T62" fmla="*/ 661 w 1136"/>
                <a:gd name="T63" fmla="*/ 939 h 1135"/>
                <a:gd name="T64" fmla="*/ 758 w 1136"/>
                <a:gd name="T65" fmla="*/ 939 h 1135"/>
                <a:gd name="T66" fmla="*/ 758 w 1136"/>
                <a:gd name="T67" fmla="*/ 939 h 1135"/>
                <a:gd name="T68" fmla="*/ 873 w 1136"/>
                <a:gd name="T69" fmla="*/ 939 h 1135"/>
                <a:gd name="T70" fmla="*/ 940 w 1136"/>
                <a:gd name="T71" fmla="*/ 939 h 1135"/>
                <a:gd name="T72" fmla="*/ 940 w 1136"/>
                <a:gd name="T73" fmla="*/ 657 h 1135"/>
                <a:gd name="T74" fmla="*/ 940 w 1136"/>
                <a:gd name="T75" fmla="*/ 657 h 1135"/>
                <a:gd name="T76" fmla="*/ 959 w 1136"/>
                <a:gd name="T77" fmla="*/ 632 h 1135"/>
                <a:gd name="T78" fmla="*/ 973 w 1136"/>
                <a:gd name="T79" fmla="*/ 635 h 1135"/>
                <a:gd name="T80" fmla="*/ 1045 w 1136"/>
                <a:gd name="T81" fmla="*/ 658 h 1135"/>
                <a:gd name="T82" fmla="*/ 1136 w 1136"/>
                <a:gd name="T83" fmla="*/ 558 h 1135"/>
                <a:gd name="T84" fmla="*/ 1045 w 1136"/>
                <a:gd name="T85" fmla="*/ 459 h 1135"/>
                <a:gd name="T86" fmla="*/ 973 w 1136"/>
                <a:gd name="T87" fmla="*/ 482 h 1135"/>
                <a:gd name="T88" fmla="*/ 959 w 1136"/>
                <a:gd name="T89" fmla="*/ 485 h 1135"/>
                <a:gd name="T90" fmla="*/ 940 w 1136"/>
                <a:gd name="T91" fmla="*/ 460 h 1135"/>
                <a:gd name="T92" fmla="*/ 940 w 1136"/>
                <a:gd name="T93" fmla="*/ 456 h 1135"/>
                <a:gd name="T94" fmla="*/ 940 w 1136"/>
                <a:gd name="T95" fmla="*/ 196 h 1135"/>
                <a:gd name="T96" fmla="*/ 892 w 1136"/>
                <a:gd name="T97" fmla="*/ 196 h 1135"/>
                <a:gd name="T98" fmla="*/ 892 w 1136"/>
                <a:gd name="T99" fmla="*/ 196 h 1135"/>
                <a:gd name="T100" fmla="*/ 661 w 1136"/>
                <a:gd name="T101" fmla="*/ 196 h 1135"/>
                <a:gd name="T102" fmla="*/ 657 w 1136"/>
                <a:gd name="T103" fmla="*/ 196 h 1135"/>
                <a:gd name="T104" fmla="*/ 657 w 1136"/>
                <a:gd name="T105" fmla="*/ 196 h 1135"/>
                <a:gd name="T106" fmla="*/ 634 w 1136"/>
                <a:gd name="T107" fmla="*/ 185 h 1135"/>
                <a:gd name="T108" fmla="*/ 635 w 1136"/>
                <a:gd name="T109" fmla="*/ 163 h 1135"/>
                <a:gd name="T110" fmla="*/ 659 w 1136"/>
                <a:gd name="T111" fmla="*/ 90 h 1135"/>
                <a:gd name="T112" fmla="*/ 559 w 1136"/>
                <a:gd name="T113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6" h="1135">
                  <a:moveTo>
                    <a:pt x="559" y="0"/>
                  </a:moveTo>
                  <a:cubicBezTo>
                    <a:pt x="504" y="0"/>
                    <a:pt x="459" y="41"/>
                    <a:pt x="459" y="90"/>
                  </a:cubicBezTo>
                  <a:cubicBezTo>
                    <a:pt x="459" y="115"/>
                    <a:pt x="480" y="158"/>
                    <a:pt x="482" y="163"/>
                  </a:cubicBezTo>
                  <a:cubicBezTo>
                    <a:pt x="486" y="172"/>
                    <a:pt x="487" y="179"/>
                    <a:pt x="484" y="185"/>
                  </a:cubicBezTo>
                  <a:cubicBezTo>
                    <a:pt x="480" y="191"/>
                    <a:pt x="471" y="195"/>
                    <a:pt x="460" y="196"/>
                  </a:cubicBezTo>
                  <a:cubicBezTo>
                    <a:pt x="456" y="196"/>
                    <a:pt x="456" y="196"/>
                    <a:pt x="456" y="196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6" y="455"/>
                    <a:pt x="196" y="455"/>
                    <a:pt x="196" y="455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196" y="466"/>
                    <a:pt x="193" y="485"/>
                    <a:pt x="177" y="485"/>
                  </a:cubicBezTo>
                  <a:cubicBezTo>
                    <a:pt x="173" y="485"/>
                    <a:pt x="168" y="484"/>
                    <a:pt x="163" y="482"/>
                  </a:cubicBezTo>
                  <a:cubicBezTo>
                    <a:pt x="158" y="479"/>
                    <a:pt x="115" y="458"/>
                    <a:pt x="91" y="458"/>
                  </a:cubicBezTo>
                  <a:cubicBezTo>
                    <a:pt x="41" y="458"/>
                    <a:pt x="0" y="503"/>
                    <a:pt x="0" y="558"/>
                  </a:cubicBezTo>
                  <a:cubicBezTo>
                    <a:pt x="0" y="613"/>
                    <a:pt x="41" y="658"/>
                    <a:pt x="91" y="658"/>
                  </a:cubicBezTo>
                  <a:cubicBezTo>
                    <a:pt x="115" y="658"/>
                    <a:pt x="158" y="637"/>
                    <a:pt x="163" y="635"/>
                  </a:cubicBezTo>
                  <a:cubicBezTo>
                    <a:pt x="168" y="633"/>
                    <a:pt x="172" y="631"/>
                    <a:pt x="177" y="631"/>
                  </a:cubicBezTo>
                  <a:cubicBezTo>
                    <a:pt x="193" y="631"/>
                    <a:pt x="196" y="651"/>
                    <a:pt x="196" y="657"/>
                  </a:cubicBezTo>
                  <a:cubicBezTo>
                    <a:pt x="196" y="657"/>
                    <a:pt x="196" y="657"/>
                    <a:pt x="196" y="657"/>
                  </a:cubicBezTo>
                  <a:cubicBezTo>
                    <a:pt x="196" y="658"/>
                    <a:pt x="196" y="659"/>
                    <a:pt x="196" y="660"/>
                  </a:cubicBezTo>
                  <a:cubicBezTo>
                    <a:pt x="196" y="939"/>
                    <a:pt x="196" y="939"/>
                    <a:pt x="196" y="939"/>
                  </a:cubicBezTo>
                  <a:cubicBezTo>
                    <a:pt x="252" y="939"/>
                    <a:pt x="252" y="939"/>
                    <a:pt x="252" y="939"/>
                  </a:cubicBezTo>
                  <a:cubicBezTo>
                    <a:pt x="252" y="939"/>
                    <a:pt x="459" y="939"/>
                    <a:pt x="460" y="939"/>
                  </a:cubicBezTo>
                  <a:cubicBezTo>
                    <a:pt x="460" y="939"/>
                    <a:pt x="460" y="939"/>
                    <a:pt x="460" y="939"/>
                  </a:cubicBezTo>
                  <a:cubicBezTo>
                    <a:pt x="471" y="940"/>
                    <a:pt x="480" y="944"/>
                    <a:pt x="484" y="950"/>
                  </a:cubicBezTo>
                  <a:cubicBezTo>
                    <a:pt x="487" y="956"/>
                    <a:pt x="486" y="963"/>
                    <a:pt x="482" y="972"/>
                  </a:cubicBezTo>
                  <a:cubicBezTo>
                    <a:pt x="480" y="977"/>
                    <a:pt x="459" y="1020"/>
                    <a:pt x="459" y="1044"/>
                  </a:cubicBezTo>
                  <a:cubicBezTo>
                    <a:pt x="459" y="1094"/>
                    <a:pt x="504" y="1135"/>
                    <a:pt x="559" y="1135"/>
                  </a:cubicBezTo>
                  <a:cubicBezTo>
                    <a:pt x="614" y="1135"/>
                    <a:pt x="659" y="1094"/>
                    <a:pt x="659" y="1044"/>
                  </a:cubicBezTo>
                  <a:cubicBezTo>
                    <a:pt x="659" y="1020"/>
                    <a:pt x="638" y="977"/>
                    <a:pt x="635" y="972"/>
                  </a:cubicBezTo>
                  <a:cubicBezTo>
                    <a:pt x="631" y="963"/>
                    <a:pt x="631" y="956"/>
                    <a:pt x="634" y="950"/>
                  </a:cubicBezTo>
                  <a:cubicBezTo>
                    <a:pt x="638" y="944"/>
                    <a:pt x="646" y="940"/>
                    <a:pt x="657" y="939"/>
                  </a:cubicBezTo>
                  <a:cubicBezTo>
                    <a:pt x="661" y="939"/>
                    <a:pt x="661" y="939"/>
                    <a:pt x="661" y="939"/>
                  </a:cubicBezTo>
                  <a:cubicBezTo>
                    <a:pt x="758" y="939"/>
                    <a:pt x="758" y="939"/>
                    <a:pt x="758" y="939"/>
                  </a:cubicBezTo>
                  <a:cubicBezTo>
                    <a:pt x="758" y="939"/>
                    <a:pt x="758" y="939"/>
                    <a:pt x="758" y="939"/>
                  </a:cubicBezTo>
                  <a:cubicBezTo>
                    <a:pt x="873" y="939"/>
                    <a:pt x="873" y="939"/>
                    <a:pt x="873" y="939"/>
                  </a:cubicBezTo>
                  <a:cubicBezTo>
                    <a:pt x="877" y="939"/>
                    <a:pt x="940" y="939"/>
                    <a:pt x="940" y="939"/>
                  </a:cubicBezTo>
                  <a:cubicBezTo>
                    <a:pt x="940" y="939"/>
                    <a:pt x="940" y="658"/>
                    <a:pt x="940" y="657"/>
                  </a:cubicBezTo>
                  <a:cubicBezTo>
                    <a:pt x="940" y="657"/>
                    <a:pt x="940" y="657"/>
                    <a:pt x="940" y="657"/>
                  </a:cubicBezTo>
                  <a:cubicBezTo>
                    <a:pt x="940" y="651"/>
                    <a:pt x="943" y="632"/>
                    <a:pt x="959" y="632"/>
                  </a:cubicBezTo>
                  <a:cubicBezTo>
                    <a:pt x="963" y="632"/>
                    <a:pt x="968" y="633"/>
                    <a:pt x="973" y="635"/>
                  </a:cubicBezTo>
                  <a:cubicBezTo>
                    <a:pt x="977" y="637"/>
                    <a:pt x="1021" y="658"/>
                    <a:pt x="1045" y="658"/>
                  </a:cubicBezTo>
                  <a:cubicBezTo>
                    <a:pt x="1095" y="658"/>
                    <a:pt x="1136" y="613"/>
                    <a:pt x="1136" y="558"/>
                  </a:cubicBezTo>
                  <a:cubicBezTo>
                    <a:pt x="1136" y="503"/>
                    <a:pt x="1095" y="459"/>
                    <a:pt x="1045" y="459"/>
                  </a:cubicBezTo>
                  <a:cubicBezTo>
                    <a:pt x="1021" y="459"/>
                    <a:pt x="977" y="479"/>
                    <a:pt x="973" y="482"/>
                  </a:cubicBezTo>
                  <a:cubicBezTo>
                    <a:pt x="968" y="484"/>
                    <a:pt x="963" y="485"/>
                    <a:pt x="959" y="485"/>
                  </a:cubicBezTo>
                  <a:cubicBezTo>
                    <a:pt x="943" y="485"/>
                    <a:pt x="940" y="466"/>
                    <a:pt x="940" y="460"/>
                  </a:cubicBezTo>
                  <a:cubicBezTo>
                    <a:pt x="940" y="456"/>
                    <a:pt x="940" y="456"/>
                    <a:pt x="940" y="456"/>
                  </a:cubicBezTo>
                  <a:cubicBezTo>
                    <a:pt x="940" y="196"/>
                    <a:pt x="940" y="196"/>
                    <a:pt x="940" y="196"/>
                  </a:cubicBezTo>
                  <a:cubicBezTo>
                    <a:pt x="892" y="196"/>
                    <a:pt x="892" y="196"/>
                    <a:pt x="892" y="196"/>
                  </a:cubicBezTo>
                  <a:cubicBezTo>
                    <a:pt x="892" y="196"/>
                    <a:pt x="892" y="196"/>
                    <a:pt x="892" y="196"/>
                  </a:cubicBezTo>
                  <a:cubicBezTo>
                    <a:pt x="661" y="196"/>
                    <a:pt x="661" y="196"/>
                    <a:pt x="661" y="196"/>
                  </a:cubicBezTo>
                  <a:cubicBezTo>
                    <a:pt x="659" y="196"/>
                    <a:pt x="658" y="196"/>
                    <a:pt x="657" y="196"/>
                  </a:cubicBezTo>
                  <a:cubicBezTo>
                    <a:pt x="657" y="196"/>
                    <a:pt x="657" y="196"/>
                    <a:pt x="657" y="196"/>
                  </a:cubicBezTo>
                  <a:cubicBezTo>
                    <a:pt x="646" y="195"/>
                    <a:pt x="638" y="191"/>
                    <a:pt x="634" y="185"/>
                  </a:cubicBezTo>
                  <a:cubicBezTo>
                    <a:pt x="631" y="179"/>
                    <a:pt x="631" y="172"/>
                    <a:pt x="635" y="163"/>
                  </a:cubicBezTo>
                  <a:cubicBezTo>
                    <a:pt x="638" y="158"/>
                    <a:pt x="659" y="115"/>
                    <a:pt x="659" y="90"/>
                  </a:cubicBezTo>
                  <a:cubicBezTo>
                    <a:pt x="659" y="41"/>
                    <a:pt x="614" y="0"/>
                    <a:pt x="55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60"/>
            <p:cNvSpPr>
              <a:spLocks/>
            </p:cNvSpPr>
            <p:nvPr/>
          </p:nvSpPr>
          <p:spPr bwMode="auto">
            <a:xfrm>
              <a:off x="5657552" y="4630849"/>
              <a:ext cx="968236" cy="914069"/>
            </a:xfrm>
            <a:custGeom>
              <a:avLst/>
              <a:gdLst>
                <a:gd name="connsiteX0" fmla="*/ 0 w 1362075"/>
                <a:gd name="connsiteY0" fmla="*/ 0 h 1285875"/>
                <a:gd name="connsiteX1" fmla="*/ 174946 w 1362075"/>
                <a:gd name="connsiteY1" fmla="*/ 0 h 1285875"/>
                <a:gd name="connsiteX2" fmla="*/ 176340 w 1362075"/>
                <a:gd name="connsiteY2" fmla="*/ 0 h 1285875"/>
                <a:gd name="connsiteX3" fmla="*/ 176731 w 1362075"/>
                <a:gd name="connsiteY3" fmla="*/ 0 h 1285875"/>
                <a:gd name="connsiteX4" fmla="*/ 178628 w 1362075"/>
                <a:gd name="connsiteY4" fmla="*/ 0 h 1285875"/>
                <a:gd name="connsiteX5" fmla="*/ 186103 w 1362075"/>
                <a:gd name="connsiteY5" fmla="*/ 0 h 1285875"/>
                <a:gd name="connsiteX6" fmla="*/ 191905 w 1362075"/>
                <a:gd name="connsiteY6" fmla="*/ 0 h 1285875"/>
                <a:gd name="connsiteX7" fmla="*/ 206193 w 1362075"/>
                <a:gd name="connsiteY7" fmla="*/ 0 h 1285875"/>
                <a:gd name="connsiteX8" fmla="*/ 206367 w 1362075"/>
                <a:gd name="connsiteY8" fmla="*/ 0 h 1285875"/>
                <a:gd name="connsiteX9" fmla="*/ 212601 w 1362075"/>
                <a:gd name="connsiteY9" fmla="*/ 0 h 1285875"/>
                <a:gd name="connsiteX10" fmla="*/ 227942 w 1362075"/>
                <a:gd name="connsiteY10" fmla="*/ 0 h 1285875"/>
                <a:gd name="connsiteX11" fmla="*/ 228333 w 1362075"/>
                <a:gd name="connsiteY11" fmla="*/ 0 h 1285875"/>
                <a:gd name="connsiteX12" fmla="*/ 234742 w 1362075"/>
                <a:gd name="connsiteY12" fmla="*/ 0 h 1285875"/>
                <a:gd name="connsiteX13" fmla="*/ 254832 w 1362075"/>
                <a:gd name="connsiteY13" fmla="*/ 0 h 1285875"/>
                <a:gd name="connsiteX14" fmla="*/ 258053 w 1362075"/>
                <a:gd name="connsiteY14" fmla="*/ 0 h 1285875"/>
                <a:gd name="connsiteX15" fmla="*/ 264204 w 1362075"/>
                <a:gd name="connsiteY15" fmla="*/ 0 h 1285875"/>
                <a:gd name="connsiteX16" fmla="*/ 264594 w 1362075"/>
                <a:gd name="connsiteY16" fmla="*/ 0 h 1285875"/>
                <a:gd name="connsiteX17" fmla="*/ 265989 w 1362075"/>
                <a:gd name="connsiteY17" fmla="*/ 0 h 1285875"/>
                <a:gd name="connsiteX18" fmla="*/ 298121 w 1362075"/>
                <a:gd name="connsiteY18" fmla="*/ 0 h 1285875"/>
                <a:gd name="connsiteX19" fmla="*/ 467711 w 1362075"/>
                <a:gd name="connsiteY19" fmla="*/ 0 h 1285875"/>
                <a:gd name="connsiteX20" fmla="*/ 478422 w 1362075"/>
                <a:gd name="connsiteY20" fmla="*/ 0 h 1285875"/>
                <a:gd name="connsiteX21" fmla="*/ 480208 w 1362075"/>
                <a:gd name="connsiteY21" fmla="*/ 0 h 1285875"/>
                <a:gd name="connsiteX22" fmla="*/ 539118 w 1362075"/>
                <a:gd name="connsiteY22" fmla="*/ 87511 h 1285875"/>
                <a:gd name="connsiteX23" fmla="*/ 498059 w 1362075"/>
                <a:gd name="connsiteY23" fmla="*/ 208955 h 1285875"/>
                <a:gd name="connsiteX24" fmla="*/ 664079 w 1362075"/>
                <a:gd name="connsiteY24" fmla="*/ 350044 h 1285875"/>
                <a:gd name="connsiteX25" fmla="*/ 830098 w 1362075"/>
                <a:gd name="connsiteY25" fmla="*/ 208955 h 1285875"/>
                <a:gd name="connsiteX26" fmla="*/ 789040 w 1362075"/>
                <a:gd name="connsiteY26" fmla="*/ 87511 h 1285875"/>
                <a:gd name="connsiteX27" fmla="*/ 846165 w 1362075"/>
                <a:gd name="connsiteY27" fmla="*/ 0 h 1285875"/>
                <a:gd name="connsiteX28" fmla="*/ 847950 w 1362075"/>
                <a:gd name="connsiteY28" fmla="*/ 0 h 1285875"/>
                <a:gd name="connsiteX29" fmla="*/ 855091 w 1362075"/>
                <a:gd name="connsiteY29" fmla="*/ 0 h 1285875"/>
                <a:gd name="connsiteX30" fmla="*/ 1271032 w 1362075"/>
                <a:gd name="connsiteY30" fmla="*/ 0 h 1285875"/>
                <a:gd name="connsiteX31" fmla="*/ 1362075 w 1362075"/>
                <a:gd name="connsiteY31" fmla="*/ 0 h 1285875"/>
                <a:gd name="connsiteX32" fmla="*/ 1362075 w 1362075"/>
                <a:gd name="connsiteY32" fmla="*/ 442913 h 1285875"/>
                <a:gd name="connsiteX33" fmla="*/ 1362075 w 1362075"/>
                <a:gd name="connsiteY33" fmla="*/ 451842 h 1285875"/>
                <a:gd name="connsiteX34" fmla="*/ 1303165 w 1362075"/>
                <a:gd name="connsiteY34" fmla="*/ 516136 h 1285875"/>
                <a:gd name="connsiteX35" fmla="*/ 1267462 w 1362075"/>
                <a:gd name="connsiteY35" fmla="*/ 508992 h 1285875"/>
                <a:gd name="connsiteX36" fmla="*/ 1138931 w 1362075"/>
                <a:gd name="connsiteY36" fmla="*/ 469702 h 1285875"/>
                <a:gd name="connsiteX37" fmla="*/ 990763 w 1362075"/>
                <a:gd name="connsiteY37" fmla="*/ 626864 h 1285875"/>
                <a:gd name="connsiteX38" fmla="*/ 1138931 w 1362075"/>
                <a:gd name="connsiteY38" fmla="*/ 784027 h 1285875"/>
                <a:gd name="connsiteX39" fmla="*/ 1267462 w 1362075"/>
                <a:gd name="connsiteY39" fmla="*/ 744736 h 1285875"/>
                <a:gd name="connsiteX40" fmla="*/ 1303165 w 1362075"/>
                <a:gd name="connsiteY40" fmla="*/ 735806 h 1285875"/>
                <a:gd name="connsiteX41" fmla="*/ 1360290 w 1362075"/>
                <a:gd name="connsiteY41" fmla="*/ 796528 h 1285875"/>
                <a:gd name="connsiteX42" fmla="*/ 1362075 w 1362075"/>
                <a:gd name="connsiteY42" fmla="*/ 809030 h 1285875"/>
                <a:gd name="connsiteX43" fmla="*/ 1362075 w 1362075"/>
                <a:gd name="connsiteY43" fmla="*/ 1285875 h 1285875"/>
                <a:gd name="connsiteX44" fmla="*/ 1258536 w 1362075"/>
                <a:gd name="connsiteY44" fmla="*/ 1284089 h 1285875"/>
                <a:gd name="connsiteX45" fmla="*/ 1062169 w 1362075"/>
                <a:gd name="connsiteY45" fmla="*/ 1284089 h 1285875"/>
                <a:gd name="connsiteX46" fmla="*/ 858661 w 1362075"/>
                <a:gd name="connsiteY46" fmla="*/ 1284089 h 1285875"/>
                <a:gd name="connsiteX47" fmla="*/ 481993 w 1362075"/>
                <a:gd name="connsiteY47" fmla="*/ 1284089 h 1285875"/>
                <a:gd name="connsiteX48" fmla="*/ 480208 w 1362075"/>
                <a:gd name="connsiteY48" fmla="*/ 1284089 h 1285875"/>
                <a:gd name="connsiteX49" fmla="*/ 471282 w 1362075"/>
                <a:gd name="connsiteY49" fmla="*/ 1284089 h 1285875"/>
                <a:gd name="connsiteX50" fmla="*/ 332556 w 1362075"/>
                <a:gd name="connsiteY50" fmla="*/ 1284089 h 1285875"/>
                <a:gd name="connsiteX51" fmla="*/ 273050 w 1362075"/>
                <a:gd name="connsiteY51" fmla="*/ 1284089 h 1285875"/>
                <a:gd name="connsiteX52" fmla="*/ 273050 w 1362075"/>
                <a:gd name="connsiteY52" fmla="*/ 1285875 h 1285875"/>
                <a:gd name="connsiteX53" fmla="*/ 257175 w 1362075"/>
                <a:gd name="connsiteY53" fmla="*/ 1285875 h 1285875"/>
                <a:gd name="connsiteX54" fmla="*/ 257175 w 1362075"/>
                <a:gd name="connsiteY54" fmla="*/ 1284089 h 1285875"/>
                <a:gd name="connsiteX55" fmla="*/ 254602 w 1362075"/>
                <a:gd name="connsiteY55" fmla="*/ 1284089 h 1285875"/>
                <a:gd name="connsiteX56" fmla="*/ 82117 w 1362075"/>
                <a:gd name="connsiteY56" fmla="*/ 1284089 h 1285875"/>
                <a:gd name="connsiteX57" fmla="*/ 0 w 1362075"/>
                <a:gd name="connsiteY57" fmla="*/ 1284089 h 1285875"/>
                <a:gd name="connsiteX58" fmla="*/ 0 w 1362075"/>
                <a:gd name="connsiteY58" fmla="*/ 807244 h 1285875"/>
                <a:gd name="connsiteX59" fmla="*/ 0 w 1362075"/>
                <a:gd name="connsiteY59" fmla="*/ 803672 h 1285875"/>
                <a:gd name="connsiteX60" fmla="*/ 0 w 1362075"/>
                <a:gd name="connsiteY60" fmla="*/ 800100 h 1285875"/>
                <a:gd name="connsiteX61" fmla="*/ 0 w 1362075"/>
                <a:gd name="connsiteY61" fmla="*/ 796528 h 1285875"/>
                <a:gd name="connsiteX62" fmla="*/ 58910 w 1362075"/>
                <a:gd name="connsiteY62" fmla="*/ 735806 h 1285875"/>
                <a:gd name="connsiteX63" fmla="*/ 94614 w 1362075"/>
                <a:gd name="connsiteY63" fmla="*/ 742950 h 1285875"/>
                <a:gd name="connsiteX64" fmla="*/ 221360 w 1362075"/>
                <a:gd name="connsiteY64" fmla="*/ 784027 h 1285875"/>
                <a:gd name="connsiteX65" fmla="*/ 371313 w 1362075"/>
                <a:gd name="connsiteY65" fmla="*/ 626864 h 1285875"/>
                <a:gd name="connsiteX66" fmla="*/ 221360 w 1362075"/>
                <a:gd name="connsiteY66" fmla="*/ 467916 h 1285875"/>
                <a:gd name="connsiteX67" fmla="*/ 94614 w 1362075"/>
                <a:gd name="connsiteY67" fmla="*/ 507206 h 1285875"/>
                <a:gd name="connsiteX68" fmla="*/ 58910 w 1362075"/>
                <a:gd name="connsiteY68" fmla="*/ 516136 h 1285875"/>
                <a:gd name="connsiteX69" fmla="*/ 0 w 1362075"/>
                <a:gd name="connsiteY69" fmla="*/ 451842 h 1285875"/>
                <a:gd name="connsiteX70" fmla="*/ 0 w 1362075"/>
                <a:gd name="connsiteY70" fmla="*/ 442913 h 1285875"/>
                <a:gd name="connsiteX71" fmla="*/ 0 w 1362075"/>
                <a:gd name="connsiteY71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62075" h="1285875">
                  <a:moveTo>
                    <a:pt x="0" y="0"/>
                  </a:moveTo>
                  <a:cubicBezTo>
                    <a:pt x="0" y="0"/>
                    <a:pt x="0" y="0"/>
                    <a:pt x="174946" y="0"/>
                  </a:cubicBezTo>
                  <a:cubicBezTo>
                    <a:pt x="174946" y="0"/>
                    <a:pt x="174946" y="0"/>
                    <a:pt x="176340" y="0"/>
                  </a:cubicBezTo>
                  <a:lnTo>
                    <a:pt x="176731" y="0"/>
                  </a:lnTo>
                  <a:cubicBezTo>
                    <a:pt x="176731" y="0"/>
                    <a:pt x="176731" y="0"/>
                    <a:pt x="178628" y="0"/>
                  </a:cubicBezTo>
                  <a:lnTo>
                    <a:pt x="186103" y="0"/>
                  </a:lnTo>
                  <a:lnTo>
                    <a:pt x="191905" y="0"/>
                  </a:lnTo>
                  <a:lnTo>
                    <a:pt x="206193" y="0"/>
                  </a:lnTo>
                  <a:lnTo>
                    <a:pt x="206367" y="0"/>
                  </a:lnTo>
                  <a:lnTo>
                    <a:pt x="212601" y="0"/>
                  </a:lnTo>
                  <a:lnTo>
                    <a:pt x="227942" y="0"/>
                  </a:lnTo>
                  <a:lnTo>
                    <a:pt x="228333" y="0"/>
                  </a:lnTo>
                  <a:lnTo>
                    <a:pt x="234742" y="0"/>
                  </a:lnTo>
                  <a:lnTo>
                    <a:pt x="254832" y="0"/>
                  </a:lnTo>
                  <a:lnTo>
                    <a:pt x="258053" y="0"/>
                  </a:lnTo>
                  <a:lnTo>
                    <a:pt x="264204" y="0"/>
                  </a:lnTo>
                  <a:lnTo>
                    <a:pt x="264594" y="0"/>
                  </a:lnTo>
                  <a:lnTo>
                    <a:pt x="265989" y="0"/>
                  </a:lnTo>
                  <a:lnTo>
                    <a:pt x="298121" y="0"/>
                  </a:lnTo>
                  <a:cubicBezTo>
                    <a:pt x="298121" y="0"/>
                    <a:pt x="298121" y="0"/>
                    <a:pt x="467711" y="0"/>
                  </a:cubicBezTo>
                  <a:cubicBezTo>
                    <a:pt x="467711" y="0"/>
                    <a:pt x="467711" y="0"/>
                    <a:pt x="478422" y="0"/>
                  </a:cubicBezTo>
                  <a:cubicBezTo>
                    <a:pt x="478422" y="0"/>
                    <a:pt x="480208" y="0"/>
                    <a:pt x="480208" y="0"/>
                  </a:cubicBezTo>
                  <a:cubicBezTo>
                    <a:pt x="537333" y="3572"/>
                    <a:pt x="562325" y="42863"/>
                    <a:pt x="539118" y="87511"/>
                  </a:cubicBezTo>
                  <a:cubicBezTo>
                    <a:pt x="539118" y="87511"/>
                    <a:pt x="498059" y="167878"/>
                    <a:pt x="498059" y="208955"/>
                  </a:cubicBezTo>
                  <a:cubicBezTo>
                    <a:pt x="498059" y="285750"/>
                    <a:pt x="571251" y="350044"/>
                    <a:pt x="664079" y="350044"/>
                  </a:cubicBezTo>
                  <a:cubicBezTo>
                    <a:pt x="755122" y="350044"/>
                    <a:pt x="830098" y="285750"/>
                    <a:pt x="830098" y="208955"/>
                  </a:cubicBezTo>
                  <a:cubicBezTo>
                    <a:pt x="830098" y="167878"/>
                    <a:pt x="789040" y="87511"/>
                    <a:pt x="789040" y="87511"/>
                  </a:cubicBezTo>
                  <a:cubicBezTo>
                    <a:pt x="764048" y="42863"/>
                    <a:pt x="790825" y="3572"/>
                    <a:pt x="846165" y="0"/>
                  </a:cubicBezTo>
                  <a:lnTo>
                    <a:pt x="847950" y="0"/>
                  </a:lnTo>
                  <a:lnTo>
                    <a:pt x="855091" y="0"/>
                  </a:lnTo>
                  <a:cubicBezTo>
                    <a:pt x="855091" y="0"/>
                    <a:pt x="855091" y="0"/>
                    <a:pt x="1271032" y="0"/>
                  </a:cubicBezTo>
                  <a:cubicBezTo>
                    <a:pt x="1271032" y="0"/>
                    <a:pt x="1271032" y="0"/>
                    <a:pt x="1362075" y="0"/>
                  </a:cubicBezTo>
                  <a:cubicBezTo>
                    <a:pt x="1362075" y="0"/>
                    <a:pt x="1362075" y="0"/>
                    <a:pt x="1362075" y="442913"/>
                  </a:cubicBezTo>
                  <a:cubicBezTo>
                    <a:pt x="1362075" y="442913"/>
                    <a:pt x="1362075" y="442913"/>
                    <a:pt x="1362075" y="451842"/>
                  </a:cubicBezTo>
                  <a:cubicBezTo>
                    <a:pt x="1358505" y="492919"/>
                    <a:pt x="1335298" y="516136"/>
                    <a:pt x="1303165" y="516136"/>
                  </a:cubicBezTo>
                  <a:cubicBezTo>
                    <a:pt x="1290669" y="516136"/>
                    <a:pt x="1279958" y="514350"/>
                    <a:pt x="1267462" y="508992"/>
                  </a:cubicBezTo>
                  <a:cubicBezTo>
                    <a:pt x="1267462" y="508992"/>
                    <a:pt x="1181774" y="469702"/>
                    <a:pt x="1138931" y="469702"/>
                  </a:cubicBezTo>
                  <a:cubicBezTo>
                    <a:pt x="1056813" y="469702"/>
                    <a:pt x="990763" y="539353"/>
                    <a:pt x="990763" y="626864"/>
                  </a:cubicBezTo>
                  <a:cubicBezTo>
                    <a:pt x="990763" y="712589"/>
                    <a:pt x="1056813" y="784027"/>
                    <a:pt x="1138931" y="784027"/>
                  </a:cubicBezTo>
                  <a:cubicBezTo>
                    <a:pt x="1181774" y="784027"/>
                    <a:pt x="1267462" y="744736"/>
                    <a:pt x="1267462" y="744736"/>
                  </a:cubicBezTo>
                  <a:cubicBezTo>
                    <a:pt x="1279958" y="737592"/>
                    <a:pt x="1290669" y="735806"/>
                    <a:pt x="1303165" y="735806"/>
                  </a:cubicBezTo>
                  <a:cubicBezTo>
                    <a:pt x="1333513" y="735806"/>
                    <a:pt x="1356720" y="759024"/>
                    <a:pt x="1360290" y="796528"/>
                  </a:cubicBezTo>
                  <a:cubicBezTo>
                    <a:pt x="1360290" y="800100"/>
                    <a:pt x="1362075" y="803672"/>
                    <a:pt x="1362075" y="809030"/>
                  </a:cubicBezTo>
                  <a:cubicBezTo>
                    <a:pt x="1362075" y="809030"/>
                    <a:pt x="1362075" y="809030"/>
                    <a:pt x="1362075" y="1285875"/>
                  </a:cubicBezTo>
                  <a:cubicBezTo>
                    <a:pt x="1354935" y="1285875"/>
                    <a:pt x="1265677" y="1284089"/>
                    <a:pt x="1258536" y="1284089"/>
                  </a:cubicBezTo>
                  <a:cubicBezTo>
                    <a:pt x="1258536" y="1284089"/>
                    <a:pt x="1258536" y="1284089"/>
                    <a:pt x="1062169" y="1284089"/>
                  </a:cubicBezTo>
                  <a:cubicBezTo>
                    <a:pt x="1062169" y="1284089"/>
                    <a:pt x="1062169" y="1284089"/>
                    <a:pt x="858661" y="1284089"/>
                  </a:cubicBezTo>
                  <a:cubicBezTo>
                    <a:pt x="858661" y="1284089"/>
                    <a:pt x="544473" y="1284089"/>
                    <a:pt x="481993" y="1284089"/>
                  </a:cubicBezTo>
                  <a:cubicBezTo>
                    <a:pt x="481993" y="1284089"/>
                    <a:pt x="481993" y="1284089"/>
                    <a:pt x="480208" y="1284089"/>
                  </a:cubicBezTo>
                  <a:cubicBezTo>
                    <a:pt x="474852" y="1284089"/>
                    <a:pt x="471282" y="1284089"/>
                    <a:pt x="471282" y="1284089"/>
                  </a:cubicBezTo>
                  <a:cubicBezTo>
                    <a:pt x="471282" y="1284089"/>
                    <a:pt x="471282" y="1284089"/>
                    <a:pt x="332556" y="1284089"/>
                  </a:cubicBezTo>
                  <a:lnTo>
                    <a:pt x="273050" y="1284089"/>
                  </a:lnTo>
                  <a:lnTo>
                    <a:pt x="273050" y="1285875"/>
                  </a:lnTo>
                  <a:lnTo>
                    <a:pt x="257175" y="1285875"/>
                  </a:lnTo>
                  <a:lnTo>
                    <a:pt x="257175" y="1284089"/>
                  </a:lnTo>
                  <a:lnTo>
                    <a:pt x="254602" y="1284089"/>
                  </a:lnTo>
                  <a:cubicBezTo>
                    <a:pt x="238598" y="1284089"/>
                    <a:pt x="195921" y="1284089"/>
                    <a:pt x="82117" y="1284089"/>
                  </a:cubicBezTo>
                  <a:cubicBezTo>
                    <a:pt x="53555" y="1284089"/>
                    <a:pt x="0" y="1284089"/>
                    <a:pt x="0" y="1284089"/>
                  </a:cubicBezTo>
                  <a:cubicBezTo>
                    <a:pt x="0" y="1284089"/>
                    <a:pt x="0" y="1284089"/>
                    <a:pt x="0" y="807244"/>
                  </a:cubicBezTo>
                  <a:cubicBezTo>
                    <a:pt x="0" y="807244"/>
                    <a:pt x="0" y="805458"/>
                    <a:pt x="0" y="803672"/>
                  </a:cubicBezTo>
                  <a:cubicBezTo>
                    <a:pt x="0" y="801886"/>
                    <a:pt x="0" y="800100"/>
                    <a:pt x="0" y="800100"/>
                  </a:cubicBezTo>
                  <a:cubicBezTo>
                    <a:pt x="0" y="798314"/>
                    <a:pt x="0" y="798314"/>
                    <a:pt x="0" y="796528"/>
                  </a:cubicBezTo>
                  <a:cubicBezTo>
                    <a:pt x="5356" y="759024"/>
                    <a:pt x="28563" y="735806"/>
                    <a:pt x="58910" y="735806"/>
                  </a:cubicBezTo>
                  <a:cubicBezTo>
                    <a:pt x="69621" y="735806"/>
                    <a:pt x="82117" y="737592"/>
                    <a:pt x="94614" y="742950"/>
                  </a:cubicBezTo>
                  <a:cubicBezTo>
                    <a:pt x="94614" y="742950"/>
                    <a:pt x="180301" y="784027"/>
                    <a:pt x="221360" y="784027"/>
                  </a:cubicBezTo>
                  <a:cubicBezTo>
                    <a:pt x="305262" y="784027"/>
                    <a:pt x="371313" y="712589"/>
                    <a:pt x="371313" y="626864"/>
                  </a:cubicBezTo>
                  <a:cubicBezTo>
                    <a:pt x="371313" y="539353"/>
                    <a:pt x="305262" y="467916"/>
                    <a:pt x="221360" y="467916"/>
                  </a:cubicBezTo>
                  <a:cubicBezTo>
                    <a:pt x="180301" y="467916"/>
                    <a:pt x="94614" y="507206"/>
                    <a:pt x="94614" y="507206"/>
                  </a:cubicBezTo>
                  <a:cubicBezTo>
                    <a:pt x="82117" y="514350"/>
                    <a:pt x="69621" y="516136"/>
                    <a:pt x="58910" y="516136"/>
                  </a:cubicBezTo>
                  <a:cubicBezTo>
                    <a:pt x="26778" y="516136"/>
                    <a:pt x="3571" y="492919"/>
                    <a:pt x="0" y="451842"/>
                  </a:cubicBezTo>
                  <a:cubicBezTo>
                    <a:pt x="0" y="451842"/>
                    <a:pt x="0" y="451842"/>
                    <a:pt x="0" y="442913"/>
                  </a:cubicBezTo>
                  <a:cubicBezTo>
                    <a:pt x="0" y="442913"/>
                    <a:pt x="0" y="44291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5653038" y="1933783"/>
              <a:ext cx="959208" cy="912940"/>
            </a:xfrm>
            <a:custGeom>
              <a:avLst/>
              <a:gdLst>
                <a:gd name="connsiteX0" fmla="*/ 0 w 1349375"/>
                <a:gd name="connsiteY0" fmla="*/ 0 h 1284288"/>
                <a:gd name="connsiteX1" fmla="*/ 82214 w 1349375"/>
                <a:gd name="connsiteY1" fmla="*/ 0 h 1284288"/>
                <a:gd name="connsiteX2" fmla="*/ 260939 w 1349375"/>
                <a:gd name="connsiteY2" fmla="*/ 0 h 1284288"/>
                <a:gd name="connsiteX3" fmla="*/ 260939 w 1349375"/>
                <a:gd name="connsiteY3" fmla="*/ 932 h 1284288"/>
                <a:gd name="connsiteX4" fmla="*/ 260939 w 1349375"/>
                <a:gd name="connsiteY4" fmla="*/ 1587 h 1284288"/>
                <a:gd name="connsiteX5" fmla="*/ 262726 w 1349375"/>
                <a:gd name="connsiteY5" fmla="*/ 1587 h 1284288"/>
                <a:gd name="connsiteX6" fmla="*/ 262726 w 1349375"/>
                <a:gd name="connsiteY6" fmla="*/ 0 h 1284288"/>
                <a:gd name="connsiteX7" fmla="*/ 466473 w 1349375"/>
                <a:gd name="connsiteY7" fmla="*/ 0 h 1284288"/>
                <a:gd name="connsiteX8" fmla="*/ 475409 w 1349375"/>
                <a:gd name="connsiteY8" fmla="*/ 0 h 1284288"/>
                <a:gd name="connsiteX9" fmla="*/ 477196 w 1349375"/>
                <a:gd name="connsiteY9" fmla="*/ 0 h 1284288"/>
                <a:gd name="connsiteX10" fmla="*/ 478984 w 1349375"/>
                <a:gd name="connsiteY10" fmla="*/ 0 h 1284288"/>
                <a:gd name="connsiteX11" fmla="*/ 511206 w 1349375"/>
                <a:gd name="connsiteY11" fmla="*/ 0 h 1284288"/>
                <a:gd name="connsiteX12" fmla="*/ 850732 w 1349375"/>
                <a:gd name="connsiteY12" fmla="*/ 0 h 1284288"/>
                <a:gd name="connsiteX13" fmla="*/ 1052691 w 1349375"/>
                <a:gd name="connsiteY13" fmla="*/ 0 h 1284288"/>
                <a:gd name="connsiteX14" fmla="*/ 1247502 w 1349375"/>
                <a:gd name="connsiteY14" fmla="*/ 0 h 1284288"/>
                <a:gd name="connsiteX15" fmla="*/ 1349375 w 1349375"/>
                <a:gd name="connsiteY15" fmla="*/ 0 h 1284288"/>
                <a:gd name="connsiteX16" fmla="*/ 1349375 w 1349375"/>
                <a:gd name="connsiteY16" fmla="*/ 476919 h 1284288"/>
                <a:gd name="connsiteX17" fmla="*/ 1347588 w 1349375"/>
                <a:gd name="connsiteY17" fmla="*/ 487637 h 1284288"/>
                <a:gd name="connsiteX18" fmla="*/ 1290396 w 1349375"/>
                <a:gd name="connsiteY18" fmla="*/ 548368 h 1284288"/>
                <a:gd name="connsiteX19" fmla="*/ 1256438 w 1349375"/>
                <a:gd name="connsiteY19" fmla="*/ 539437 h 1284288"/>
                <a:gd name="connsiteX20" fmla="*/ 1129543 w 1349375"/>
                <a:gd name="connsiteY20" fmla="*/ 500140 h 1284288"/>
                <a:gd name="connsiteX21" fmla="*/ 981201 w 1349375"/>
                <a:gd name="connsiteY21" fmla="*/ 657327 h 1284288"/>
                <a:gd name="connsiteX22" fmla="*/ 1129543 w 1349375"/>
                <a:gd name="connsiteY22" fmla="*/ 816300 h 1284288"/>
                <a:gd name="connsiteX23" fmla="*/ 1256438 w 1349375"/>
                <a:gd name="connsiteY23" fmla="*/ 775217 h 1284288"/>
                <a:gd name="connsiteX24" fmla="*/ 1290396 w 1349375"/>
                <a:gd name="connsiteY24" fmla="*/ 768072 h 1284288"/>
                <a:gd name="connsiteX25" fmla="*/ 1349375 w 1349375"/>
                <a:gd name="connsiteY25" fmla="*/ 832376 h 1284288"/>
                <a:gd name="connsiteX26" fmla="*/ 1349375 w 1349375"/>
                <a:gd name="connsiteY26" fmla="*/ 841307 h 1284288"/>
                <a:gd name="connsiteX27" fmla="*/ 1349375 w 1349375"/>
                <a:gd name="connsiteY27" fmla="*/ 1284288 h 1284288"/>
                <a:gd name="connsiteX28" fmla="*/ 1260013 w 1349375"/>
                <a:gd name="connsiteY28" fmla="*/ 1284288 h 1284288"/>
                <a:gd name="connsiteX29" fmla="*/ 847158 w 1349375"/>
                <a:gd name="connsiteY29" fmla="*/ 1284288 h 1284288"/>
                <a:gd name="connsiteX30" fmla="*/ 840008 w 1349375"/>
                <a:gd name="connsiteY30" fmla="*/ 1284288 h 1284288"/>
                <a:gd name="connsiteX31" fmla="*/ 838221 w 1349375"/>
                <a:gd name="connsiteY31" fmla="*/ 1284288 h 1284288"/>
                <a:gd name="connsiteX32" fmla="*/ 781029 w 1349375"/>
                <a:gd name="connsiteY32" fmla="*/ 1196764 h 1284288"/>
                <a:gd name="connsiteX33" fmla="*/ 822136 w 1349375"/>
                <a:gd name="connsiteY33" fmla="*/ 1075301 h 1284288"/>
                <a:gd name="connsiteX34" fmla="*/ 657709 w 1349375"/>
                <a:gd name="connsiteY34" fmla="*/ 935976 h 1284288"/>
                <a:gd name="connsiteX35" fmla="*/ 491494 w 1349375"/>
                <a:gd name="connsiteY35" fmla="*/ 1075301 h 1284288"/>
                <a:gd name="connsiteX36" fmla="*/ 534388 w 1349375"/>
                <a:gd name="connsiteY36" fmla="*/ 1196764 h 1284288"/>
                <a:gd name="connsiteX37" fmla="*/ 477196 w 1349375"/>
                <a:gd name="connsiteY37" fmla="*/ 1284288 h 1284288"/>
                <a:gd name="connsiteX38" fmla="*/ 473622 w 1349375"/>
                <a:gd name="connsiteY38" fmla="*/ 1284288 h 1284288"/>
                <a:gd name="connsiteX39" fmla="*/ 464686 w 1349375"/>
                <a:gd name="connsiteY39" fmla="*/ 1284288 h 1284288"/>
                <a:gd name="connsiteX40" fmla="*/ 294897 w 1349375"/>
                <a:gd name="connsiteY40" fmla="*/ 1284288 h 1284288"/>
                <a:gd name="connsiteX41" fmla="*/ 0 w 1349375"/>
                <a:gd name="connsiteY41" fmla="*/ 1284288 h 1284288"/>
                <a:gd name="connsiteX42" fmla="*/ 0 w 1349375"/>
                <a:gd name="connsiteY42" fmla="*/ 841307 h 1284288"/>
                <a:gd name="connsiteX43" fmla="*/ 0 w 1349375"/>
                <a:gd name="connsiteY43" fmla="*/ 832376 h 1284288"/>
                <a:gd name="connsiteX44" fmla="*/ 58980 w 1349375"/>
                <a:gd name="connsiteY44" fmla="*/ 768072 h 1284288"/>
                <a:gd name="connsiteX45" fmla="*/ 92937 w 1349375"/>
                <a:gd name="connsiteY45" fmla="*/ 777003 h 1284288"/>
                <a:gd name="connsiteX46" fmla="*/ 219832 w 1349375"/>
                <a:gd name="connsiteY46" fmla="*/ 816300 h 1284288"/>
                <a:gd name="connsiteX47" fmla="*/ 366387 w 1349375"/>
                <a:gd name="connsiteY47" fmla="*/ 659113 h 1284288"/>
                <a:gd name="connsiteX48" fmla="*/ 219832 w 1349375"/>
                <a:gd name="connsiteY48" fmla="*/ 501926 h 1284288"/>
                <a:gd name="connsiteX49" fmla="*/ 92937 w 1349375"/>
                <a:gd name="connsiteY49" fmla="*/ 541223 h 1284288"/>
                <a:gd name="connsiteX50" fmla="*/ 58980 w 1349375"/>
                <a:gd name="connsiteY50" fmla="*/ 548368 h 1284288"/>
                <a:gd name="connsiteX51" fmla="*/ 0 w 1349375"/>
                <a:gd name="connsiteY51" fmla="*/ 487637 h 1284288"/>
                <a:gd name="connsiteX52" fmla="*/ 0 w 1349375"/>
                <a:gd name="connsiteY52" fmla="*/ 484064 h 1284288"/>
                <a:gd name="connsiteX53" fmla="*/ 0 w 1349375"/>
                <a:gd name="connsiteY53" fmla="*/ 480492 h 1284288"/>
                <a:gd name="connsiteX54" fmla="*/ 0 w 1349375"/>
                <a:gd name="connsiteY54" fmla="*/ 476919 h 1284288"/>
                <a:gd name="connsiteX55" fmla="*/ 0 w 1349375"/>
                <a:gd name="connsiteY55" fmla="*/ 0 h 12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49375" h="1284288">
                  <a:moveTo>
                    <a:pt x="0" y="0"/>
                  </a:moveTo>
                  <a:cubicBezTo>
                    <a:pt x="0" y="0"/>
                    <a:pt x="51831" y="0"/>
                    <a:pt x="82214" y="0"/>
                  </a:cubicBezTo>
                  <a:cubicBezTo>
                    <a:pt x="82214" y="0"/>
                    <a:pt x="82214" y="0"/>
                    <a:pt x="260939" y="0"/>
                  </a:cubicBezTo>
                  <a:cubicBezTo>
                    <a:pt x="260939" y="0"/>
                    <a:pt x="260939" y="0"/>
                    <a:pt x="260939" y="932"/>
                  </a:cubicBezTo>
                  <a:lnTo>
                    <a:pt x="260939" y="1587"/>
                  </a:lnTo>
                  <a:lnTo>
                    <a:pt x="262726" y="1587"/>
                  </a:lnTo>
                  <a:lnTo>
                    <a:pt x="262726" y="0"/>
                  </a:lnTo>
                  <a:cubicBezTo>
                    <a:pt x="262726" y="0"/>
                    <a:pt x="262726" y="0"/>
                    <a:pt x="466473" y="0"/>
                  </a:cubicBezTo>
                  <a:cubicBezTo>
                    <a:pt x="466473" y="0"/>
                    <a:pt x="470047" y="0"/>
                    <a:pt x="475409" y="0"/>
                  </a:cubicBezTo>
                  <a:lnTo>
                    <a:pt x="477196" y="0"/>
                  </a:lnTo>
                  <a:cubicBezTo>
                    <a:pt x="478984" y="0"/>
                    <a:pt x="478984" y="0"/>
                    <a:pt x="478984" y="0"/>
                  </a:cubicBezTo>
                  <a:lnTo>
                    <a:pt x="511206" y="0"/>
                  </a:lnTo>
                  <a:cubicBezTo>
                    <a:pt x="612637" y="0"/>
                    <a:pt x="850732" y="0"/>
                    <a:pt x="850732" y="0"/>
                  </a:cubicBezTo>
                  <a:cubicBezTo>
                    <a:pt x="850732" y="0"/>
                    <a:pt x="850732" y="0"/>
                    <a:pt x="1052691" y="0"/>
                  </a:cubicBezTo>
                  <a:cubicBezTo>
                    <a:pt x="1052691" y="0"/>
                    <a:pt x="1052691" y="0"/>
                    <a:pt x="1247502" y="0"/>
                  </a:cubicBezTo>
                  <a:cubicBezTo>
                    <a:pt x="1254651" y="0"/>
                    <a:pt x="1342226" y="0"/>
                    <a:pt x="1349375" y="0"/>
                  </a:cubicBezTo>
                  <a:cubicBezTo>
                    <a:pt x="1349375" y="0"/>
                    <a:pt x="1349375" y="0"/>
                    <a:pt x="1349375" y="476919"/>
                  </a:cubicBezTo>
                  <a:cubicBezTo>
                    <a:pt x="1349375" y="480492"/>
                    <a:pt x="1347588" y="485850"/>
                    <a:pt x="1347588" y="487637"/>
                  </a:cubicBezTo>
                  <a:cubicBezTo>
                    <a:pt x="1344013" y="525147"/>
                    <a:pt x="1320779" y="548368"/>
                    <a:pt x="1290396" y="548368"/>
                  </a:cubicBezTo>
                  <a:cubicBezTo>
                    <a:pt x="1279672" y="548368"/>
                    <a:pt x="1267162" y="546582"/>
                    <a:pt x="1256438" y="539437"/>
                  </a:cubicBezTo>
                  <a:cubicBezTo>
                    <a:pt x="1256438" y="539437"/>
                    <a:pt x="1170650" y="500140"/>
                    <a:pt x="1129543" y="500140"/>
                  </a:cubicBezTo>
                  <a:cubicBezTo>
                    <a:pt x="1047330" y="500140"/>
                    <a:pt x="981201" y="571589"/>
                    <a:pt x="981201" y="657327"/>
                  </a:cubicBezTo>
                  <a:cubicBezTo>
                    <a:pt x="981201" y="744851"/>
                    <a:pt x="1047330" y="816300"/>
                    <a:pt x="1129543" y="816300"/>
                  </a:cubicBezTo>
                  <a:cubicBezTo>
                    <a:pt x="1170650" y="816300"/>
                    <a:pt x="1256438" y="775217"/>
                    <a:pt x="1256438" y="775217"/>
                  </a:cubicBezTo>
                  <a:cubicBezTo>
                    <a:pt x="1267162" y="769858"/>
                    <a:pt x="1279672" y="768072"/>
                    <a:pt x="1290396" y="768072"/>
                  </a:cubicBezTo>
                  <a:cubicBezTo>
                    <a:pt x="1322566" y="768072"/>
                    <a:pt x="1345801" y="791293"/>
                    <a:pt x="1349375" y="832376"/>
                  </a:cubicBezTo>
                  <a:cubicBezTo>
                    <a:pt x="1349375" y="832376"/>
                    <a:pt x="1349375" y="832376"/>
                    <a:pt x="1349375" y="841307"/>
                  </a:cubicBezTo>
                  <a:cubicBezTo>
                    <a:pt x="1349375" y="841307"/>
                    <a:pt x="1349375" y="841307"/>
                    <a:pt x="1349375" y="1284288"/>
                  </a:cubicBezTo>
                  <a:cubicBezTo>
                    <a:pt x="1349375" y="1284288"/>
                    <a:pt x="1349375" y="1284288"/>
                    <a:pt x="1260013" y="1284288"/>
                  </a:cubicBezTo>
                  <a:cubicBezTo>
                    <a:pt x="1260013" y="1284288"/>
                    <a:pt x="1260013" y="1284288"/>
                    <a:pt x="847158" y="1284288"/>
                  </a:cubicBezTo>
                  <a:lnTo>
                    <a:pt x="840008" y="1284288"/>
                  </a:lnTo>
                  <a:cubicBezTo>
                    <a:pt x="838221" y="1284288"/>
                    <a:pt x="838221" y="1284288"/>
                    <a:pt x="838221" y="1284288"/>
                  </a:cubicBezTo>
                  <a:cubicBezTo>
                    <a:pt x="782816" y="1280716"/>
                    <a:pt x="757795" y="1241419"/>
                    <a:pt x="781029" y="1196764"/>
                  </a:cubicBezTo>
                  <a:cubicBezTo>
                    <a:pt x="781029" y="1196764"/>
                    <a:pt x="822136" y="1116384"/>
                    <a:pt x="822136" y="1075301"/>
                  </a:cubicBezTo>
                  <a:cubicBezTo>
                    <a:pt x="822136" y="998494"/>
                    <a:pt x="748859" y="935976"/>
                    <a:pt x="657709" y="935976"/>
                  </a:cubicBezTo>
                  <a:cubicBezTo>
                    <a:pt x="566559" y="935976"/>
                    <a:pt x="491494" y="998494"/>
                    <a:pt x="491494" y="1075301"/>
                  </a:cubicBezTo>
                  <a:cubicBezTo>
                    <a:pt x="491494" y="1116384"/>
                    <a:pt x="534388" y="1196764"/>
                    <a:pt x="534388" y="1196764"/>
                  </a:cubicBezTo>
                  <a:cubicBezTo>
                    <a:pt x="557623" y="1243205"/>
                    <a:pt x="530814" y="1280716"/>
                    <a:pt x="477196" y="1284288"/>
                  </a:cubicBezTo>
                  <a:cubicBezTo>
                    <a:pt x="475409" y="1284288"/>
                    <a:pt x="473622" y="1284288"/>
                    <a:pt x="473622" y="1284288"/>
                  </a:cubicBezTo>
                  <a:cubicBezTo>
                    <a:pt x="473622" y="1284288"/>
                    <a:pt x="473622" y="1284288"/>
                    <a:pt x="464686" y="1284288"/>
                  </a:cubicBezTo>
                  <a:cubicBezTo>
                    <a:pt x="464686" y="1284288"/>
                    <a:pt x="464686" y="1284288"/>
                    <a:pt x="294897" y="1284288"/>
                  </a:cubicBezTo>
                  <a:cubicBezTo>
                    <a:pt x="294897" y="1284288"/>
                    <a:pt x="294897" y="1284288"/>
                    <a:pt x="0" y="1284288"/>
                  </a:cubicBezTo>
                  <a:cubicBezTo>
                    <a:pt x="0" y="1284288"/>
                    <a:pt x="0" y="1284288"/>
                    <a:pt x="0" y="841307"/>
                  </a:cubicBezTo>
                  <a:cubicBezTo>
                    <a:pt x="0" y="841307"/>
                    <a:pt x="0" y="841307"/>
                    <a:pt x="0" y="832376"/>
                  </a:cubicBezTo>
                  <a:cubicBezTo>
                    <a:pt x="3575" y="791293"/>
                    <a:pt x="26809" y="768072"/>
                    <a:pt x="58980" y="768072"/>
                  </a:cubicBezTo>
                  <a:cubicBezTo>
                    <a:pt x="69703" y="768072"/>
                    <a:pt x="80427" y="769858"/>
                    <a:pt x="92937" y="777003"/>
                  </a:cubicBezTo>
                  <a:cubicBezTo>
                    <a:pt x="92937" y="777003"/>
                    <a:pt x="176938" y="816300"/>
                    <a:pt x="219832" y="816300"/>
                  </a:cubicBezTo>
                  <a:cubicBezTo>
                    <a:pt x="302046" y="816300"/>
                    <a:pt x="366387" y="744851"/>
                    <a:pt x="366387" y="659113"/>
                  </a:cubicBezTo>
                  <a:cubicBezTo>
                    <a:pt x="366387" y="571589"/>
                    <a:pt x="302046" y="501926"/>
                    <a:pt x="219832" y="501926"/>
                  </a:cubicBezTo>
                  <a:cubicBezTo>
                    <a:pt x="176938" y="501926"/>
                    <a:pt x="92937" y="541223"/>
                    <a:pt x="92937" y="541223"/>
                  </a:cubicBezTo>
                  <a:cubicBezTo>
                    <a:pt x="80427" y="546582"/>
                    <a:pt x="69703" y="548368"/>
                    <a:pt x="58980" y="548368"/>
                  </a:cubicBezTo>
                  <a:cubicBezTo>
                    <a:pt x="26809" y="548368"/>
                    <a:pt x="3575" y="525147"/>
                    <a:pt x="0" y="487637"/>
                  </a:cubicBezTo>
                  <a:cubicBezTo>
                    <a:pt x="0" y="485850"/>
                    <a:pt x="0" y="485850"/>
                    <a:pt x="0" y="484064"/>
                  </a:cubicBezTo>
                  <a:cubicBezTo>
                    <a:pt x="0" y="484064"/>
                    <a:pt x="0" y="482278"/>
                    <a:pt x="0" y="480492"/>
                  </a:cubicBezTo>
                  <a:cubicBezTo>
                    <a:pt x="0" y="478705"/>
                    <a:pt x="0" y="476919"/>
                    <a:pt x="0" y="476919"/>
                  </a:cubicBezTo>
                  <a:cubicBezTo>
                    <a:pt x="0" y="476919"/>
                    <a:pt x="0" y="4769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6727351" y="4630849"/>
              <a:ext cx="1165719" cy="914069"/>
            </a:xfrm>
            <a:custGeom>
              <a:avLst/>
              <a:gdLst>
                <a:gd name="T0" fmla="*/ 661 w 918"/>
                <a:gd name="T1" fmla="*/ 0 h 720"/>
                <a:gd name="T2" fmla="*/ 631 w 918"/>
                <a:gd name="T3" fmla="*/ 49 h 720"/>
                <a:gd name="T4" fmla="*/ 653 w 918"/>
                <a:gd name="T5" fmla="*/ 117 h 720"/>
                <a:gd name="T6" fmla="*/ 565 w 918"/>
                <a:gd name="T7" fmla="*/ 196 h 720"/>
                <a:gd name="T8" fmla="*/ 477 w 918"/>
                <a:gd name="T9" fmla="*/ 117 h 720"/>
                <a:gd name="T10" fmla="*/ 499 w 918"/>
                <a:gd name="T11" fmla="*/ 49 h 720"/>
                <a:gd name="T12" fmla="*/ 469 w 918"/>
                <a:gd name="T13" fmla="*/ 0 h 720"/>
                <a:gd name="T14" fmla="*/ 467 w 918"/>
                <a:gd name="T15" fmla="*/ 0 h 720"/>
                <a:gd name="T16" fmla="*/ 469 w 918"/>
                <a:gd name="T17" fmla="*/ 0 h 720"/>
                <a:gd name="T18" fmla="*/ 468 w 918"/>
                <a:gd name="T19" fmla="*/ 0 h 720"/>
                <a:gd name="T20" fmla="*/ 470 w 918"/>
                <a:gd name="T21" fmla="*/ 0 h 720"/>
                <a:gd name="T22" fmla="*/ 463 w 918"/>
                <a:gd name="T23" fmla="*/ 0 h 720"/>
                <a:gd name="T24" fmla="*/ 243 w 918"/>
                <a:gd name="T25" fmla="*/ 0 h 720"/>
                <a:gd name="T26" fmla="*/ 243 w 918"/>
                <a:gd name="T27" fmla="*/ 0 h 720"/>
                <a:gd name="T28" fmla="*/ 196 w 918"/>
                <a:gd name="T29" fmla="*/ 0 h 720"/>
                <a:gd name="T30" fmla="*/ 196 w 918"/>
                <a:gd name="T31" fmla="*/ 248 h 720"/>
                <a:gd name="T32" fmla="*/ 196 w 918"/>
                <a:gd name="T33" fmla="*/ 253 h 720"/>
                <a:gd name="T34" fmla="*/ 196 w 918"/>
                <a:gd name="T35" fmla="*/ 253 h 720"/>
                <a:gd name="T36" fmla="*/ 165 w 918"/>
                <a:gd name="T37" fmla="*/ 289 h 720"/>
                <a:gd name="T38" fmla="*/ 146 w 918"/>
                <a:gd name="T39" fmla="*/ 285 h 720"/>
                <a:gd name="T40" fmla="*/ 79 w 918"/>
                <a:gd name="T41" fmla="*/ 263 h 720"/>
                <a:gd name="T42" fmla="*/ 0 w 918"/>
                <a:gd name="T43" fmla="*/ 351 h 720"/>
                <a:gd name="T44" fmla="*/ 79 w 918"/>
                <a:gd name="T45" fmla="*/ 439 h 720"/>
                <a:gd name="T46" fmla="*/ 146 w 918"/>
                <a:gd name="T47" fmla="*/ 417 h 720"/>
                <a:gd name="T48" fmla="*/ 165 w 918"/>
                <a:gd name="T49" fmla="*/ 412 h 720"/>
                <a:gd name="T50" fmla="*/ 196 w 918"/>
                <a:gd name="T51" fmla="*/ 446 h 720"/>
                <a:gd name="T52" fmla="*/ 196 w 918"/>
                <a:gd name="T53" fmla="*/ 446 h 720"/>
                <a:gd name="T54" fmla="*/ 196 w 918"/>
                <a:gd name="T55" fmla="*/ 448 h 720"/>
                <a:gd name="T56" fmla="*/ 196 w 918"/>
                <a:gd name="T57" fmla="*/ 446 h 720"/>
                <a:gd name="T58" fmla="*/ 196 w 918"/>
                <a:gd name="T59" fmla="*/ 446 h 720"/>
                <a:gd name="T60" fmla="*/ 196 w 918"/>
                <a:gd name="T61" fmla="*/ 446 h 720"/>
                <a:gd name="T62" fmla="*/ 196 w 918"/>
                <a:gd name="T63" fmla="*/ 453 h 720"/>
                <a:gd name="T64" fmla="*/ 196 w 918"/>
                <a:gd name="T65" fmla="*/ 720 h 720"/>
                <a:gd name="T66" fmla="*/ 250 w 918"/>
                <a:gd name="T67" fmla="*/ 719 h 720"/>
                <a:gd name="T68" fmla="*/ 354 w 918"/>
                <a:gd name="T69" fmla="*/ 719 h 720"/>
                <a:gd name="T70" fmla="*/ 354 w 918"/>
                <a:gd name="T71" fmla="*/ 719 h 720"/>
                <a:gd name="T72" fmla="*/ 462 w 918"/>
                <a:gd name="T73" fmla="*/ 719 h 720"/>
                <a:gd name="T74" fmla="*/ 661 w 918"/>
                <a:gd name="T75" fmla="*/ 719 h 720"/>
                <a:gd name="T76" fmla="*/ 661 w 918"/>
                <a:gd name="T77" fmla="*/ 719 h 720"/>
                <a:gd name="T78" fmla="*/ 661 w 918"/>
                <a:gd name="T79" fmla="*/ 719 h 720"/>
                <a:gd name="T80" fmla="*/ 667 w 918"/>
                <a:gd name="T81" fmla="*/ 719 h 720"/>
                <a:gd name="T82" fmla="*/ 872 w 918"/>
                <a:gd name="T83" fmla="*/ 719 h 720"/>
                <a:gd name="T84" fmla="*/ 916 w 918"/>
                <a:gd name="T85" fmla="*/ 719 h 720"/>
                <a:gd name="T86" fmla="*/ 916 w 918"/>
                <a:gd name="T87" fmla="*/ 452 h 720"/>
                <a:gd name="T88" fmla="*/ 916 w 918"/>
                <a:gd name="T89" fmla="*/ 448 h 720"/>
                <a:gd name="T90" fmla="*/ 916 w 918"/>
                <a:gd name="T91" fmla="*/ 448 h 720"/>
                <a:gd name="T92" fmla="*/ 916 w 918"/>
                <a:gd name="T93" fmla="*/ 248 h 720"/>
                <a:gd name="T94" fmla="*/ 916 w 918"/>
                <a:gd name="T95" fmla="*/ 0 h 720"/>
                <a:gd name="T96" fmla="*/ 758 w 918"/>
                <a:gd name="T97" fmla="*/ 0 h 720"/>
                <a:gd name="T98" fmla="*/ 668 w 918"/>
                <a:gd name="T99" fmla="*/ 0 h 720"/>
                <a:gd name="T100" fmla="*/ 663 w 918"/>
                <a:gd name="T101" fmla="*/ 0 h 720"/>
                <a:gd name="T102" fmla="*/ 661 w 918"/>
                <a:gd name="T103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8" h="720">
                  <a:moveTo>
                    <a:pt x="661" y="0"/>
                  </a:moveTo>
                  <a:cubicBezTo>
                    <a:pt x="632" y="2"/>
                    <a:pt x="618" y="24"/>
                    <a:pt x="631" y="49"/>
                  </a:cubicBezTo>
                  <a:cubicBezTo>
                    <a:pt x="631" y="49"/>
                    <a:pt x="653" y="94"/>
                    <a:pt x="653" y="117"/>
                  </a:cubicBezTo>
                  <a:cubicBezTo>
                    <a:pt x="653" y="160"/>
                    <a:pt x="613" y="196"/>
                    <a:pt x="565" y="196"/>
                  </a:cubicBezTo>
                  <a:cubicBezTo>
                    <a:pt x="516" y="196"/>
                    <a:pt x="477" y="160"/>
                    <a:pt x="477" y="117"/>
                  </a:cubicBezTo>
                  <a:cubicBezTo>
                    <a:pt x="477" y="94"/>
                    <a:pt x="499" y="49"/>
                    <a:pt x="499" y="49"/>
                  </a:cubicBezTo>
                  <a:cubicBezTo>
                    <a:pt x="511" y="24"/>
                    <a:pt x="498" y="2"/>
                    <a:pt x="469" y="0"/>
                  </a:cubicBezTo>
                  <a:cubicBezTo>
                    <a:pt x="468" y="0"/>
                    <a:pt x="468" y="0"/>
                    <a:pt x="467" y="0"/>
                  </a:cubicBezTo>
                  <a:cubicBezTo>
                    <a:pt x="468" y="0"/>
                    <a:pt x="469" y="0"/>
                    <a:pt x="469" y="0"/>
                  </a:cubicBezTo>
                  <a:cubicBezTo>
                    <a:pt x="469" y="0"/>
                    <a:pt x="469" y="0"/>
                    <a:pt x="468" y="0"/>
                  </a:cubicBezTo>
                  <a:cubicBezTo>
                    <a:pt x="469" y="0"/>
                    <a:pt x="470" y="0"/>
                    <a:pt x="470" y="0"/>
                  </a:cubicBezTo>
                  <a:cubicBezTo>
                    <a:pt x="469" y="0"/>
                    <a:pt x="467" y="0"/>
                    <a:pt x="46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248"/>
                    <a:pt x="196" y="248"/>
                    <a:pt x="196" y="248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4" y="276"/>
                    <a:pt x="182" y="289"/>
                    <a:pt x="165" y="289"/>
                  </a:cubicBezTo>
                  <a:cubicBezTo>
                    <a:pt x="159" y="289"/>
                    <a:pt x="153" y="288"/>
                    <a:pt x="146" y="285"/>
                  </a:cubicBezTo>
                  <a:cubicBezTo>
                    <a:pt x="146" y="285"/>
                    <a:pt x="101" y="263"/>
                    <a:pt x="79" y="263"/>
                  </a:cubicBezTo>
                  <a:cubicBezTo>
                    <a:pt x="35" y="263"/>
                    <a:pt x="0" y="302"/>
                    <a:pt x="0" y="351"/>
                  </a:cubicBezTo>
                  <a:cubicBezTo>
                    <a:pt x="0" y="399"/>
                    <a:pt x="35" y="439"/>
                    <a:pt x="79" y="439"/>
                  </a:cubicBezTo>
                  <a:cubicBezTo>
                    <a:pt x="101" y="439"/>
                    <a:pt x="146" y="417"/>
                    <a:pt x="146" y="417"/>
                  </a:cubicBezTo>
                  <a:cubicBezTo>
                    <a:pt x="153" y="413"/>
                    <a:pt x="159" y="412"/>
                    <a:pt x="165" y="412"/>
                  </a:cubicBezTo>
                  <a:cubicBezTo>
                    <a:pt x="181" y="412"/>
                    <a:pt x="193" y="425"/>
                    <a:pt x="196" y="446"/>
                  </a:cubicBezTo>
                  <a:cubicBezTo>
                    <a:pt x="196" y="446"/>
                    <a:pt x="196" y="446"/>
                    <a:pt x="196" y="446"/>
                  </a:cubicBezTo>
                  <a:cubicBezTo>
                    <a:pt x="196" y="447"/>
                    <a:pt x="196" y="447"/>
                    <a:pt x="196" y="448"/>
                  </a:cubicBezTo>
                  <a:cubicBezTo>
                    <a:pt x="196" y="447"/>
                    <a:pt x="196" y="447"/>
                    <a:pt x="196" y="446"/>
                  </a:cubicBezTo>
                  <a:cubicBezTo>
                    <a:pt x="196" y="446"/>
                    <a:pt x="196" y="446"/>
                    <a:pt x="196" y="446"/>
                  </a:cubicBezTo>
                  <a:cubicBezTo>
                    <a:pt x="196" y="446"/>
                    <a:pt x="196" y="446"/>
                    <a:pt x="196" y="446"/>
                  </a:cubicBezTo>
                  <a:cubicBezTo>
                    <a:pt x="196" y="448"/>
                    <a:pt x="196" y="450"/>
                    <a:pt x="196" y="453"/>
                  </a:cubicBezTo>
                  <a:cubicBezTo>
                    <a:pt x="196" y="720"/>
                    <a:pt x="196" y="720"/>
                    <a:pt x="196" y="720"/>
                  </a:cubicBezTo>
                  <a:cubicBezTo>
                    <a:pt x="200" y="720"/>
                    <a:pt x="246" y="719"/>
                    <a:pt x="250" y="719"/>
                  </a:cubicBezTo>
                  <a:cubicBezTo>
                    <a:pt x="354" y="719"/>
                    <a:pt x="354" y="719"/>
                    <a:pt x="354" y="719"/>
                  </a:cubicBezTo>
                  <a:cubicBezTo>
                    <a:pt x="354" y="719"/>
                    <a:pt x="354" y="719"/>
                    <a:pt x="354" y="719"/>
                  </a:cubicBezTo>
                  <a:cubicBezTo>
                    <a:pt x="462" y="719"/>
                    <a:pt x="462" y="719"/>
                    <a:pt x="462" y="719"/>
                  </a:cubicBezTo>
                  <a:cubicBezTo>
                    <a:pt x="462" y="719"/>
                    <a:pt x="628" y="719"/>
                    <a:pt x="661" y="719"/>
                  </a:cubicBezTo>
                  <a:cubicBezTo>
                    <a:pt x="661" y="719"/>
                    <a:pt x="661" y="719"/>
                    <a:pt x="661" y="719"/>
                  </a:cubicBezTo>
                  <a:cubicBezTo>
                    <a:pt x="661" y="719"/>
                    <a:pt x="661" y="719"/>
                    <a:pt x="661" y="719"/>
                  </a:cubicBezTo>
                  <a:cubicBezTo>
                    <a:pt x="664" y="719"/>
                    <a:pt x="666" y="719"/>
                    <a:pt x="667" y="719"/>
                  </a:cubicBezTo>
                  <a:cubicBezTo>
                    <a:pt x="872" y="719"/>
                    <a:pt x="872" y="719"/>
                    <a:pt x="872" y="719"/>
                  </a:cubicBezTo>
                  <a:cubicBezTo>
                    <a:pt x="888" y="719"/>
                    <a:pt x="916" y="719"/>
                    <a:pt x="916" y="719"/>
                  </a:cubicBezTo>
                  <a:cubicBezTo>
                    <a:pt x="916" y="452"/>
                    <a:pt x="916" y="452"/>
                    <a:pt x="916" y="452"/>
                  </a:cubicBezTo>
                  <a:cubicBezTo>
                    <a:pt x="916" y="450"/>
                    <a:pt x="915" y="448"/>
                    <a:pt x="916" y="448"/>
                  </a:cubicBezTo>
                  <a:cubicBezTo>
                    <a:pt x="916" y="448"/>
                    <a:pt x="916" y="448"/>
                    <a:pt x="916" y="448"/>
                  </a:cubicBezTo>
                  <a:cubicBezTo>
                    <a:pt x="918" y="418"/>
                    <a:pt x="916" y="248"/>
                    <a:pt x="916" y="248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758" y="0"/>
                    <a:pt x="758" y="0"/>
                    <a:pt x="758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62" y="0"/>
                    <a:pt x="662" y="0"/>
                    <a:pt x="661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4329332" y="4630849"/>
              <a:ext cx="1164591" cy="914069"/>
            </a:xfrm>
            <a:custGeom>
              <a:avLst/>
              <a:gdLst>
                <a:gd name="T0" fmla="*/ 256 w 917"/>
                <a:gd name="T1" fmla="*/ 0 h 720"/>
                <a:gd name="T2" fmla="*/ 254 w 917"/>
                <a:gd name="T3" fmla="*/ 0 h 720"/>
                <a:gd name="T4" fmla="*/ 249 w 917"/>
                <a:gd name="T5" fmla="*/ 0 h 720"/>
                <a:gd name="T6" fmla="*/ 160 w 917"/>
                <a:gd name="T7" fmla="*/ 0 h 720"/>
                <a:gd name="T8" fmla="*/ 2 w 917"/>
                <a:gd name="T9" fmla="*/ 0 h 720"/>
                <a:gd name="T10" fmla="*/ 2 w 917"/>
                <a:gd name="T11" fmla="*/ 248 h 720"/>
                <a:gd name="T12" fmla="*/ 2 w 917"/>
                <a:gd name="T13" fmla="*/ 448 h 720"/>
                <a:gd name="T14" fmla="*/ 2 w 917"/>
                <a:gd name="T15" fmla="*/ 448 h 720"/>
                <a:gd name="T16" fmla="*/ 2 w 917"/>
                <a:gd name="T17" fmla="*/ 452 h 720"/>
                <a:gd name="T18" fmla="*/ 2 w 917"/>
                <a:gd name="T19" fmla="*/ 719 h 720"/>
                <a:gd name="T20" fmla="*/ 46 w 917"/>
                <a:gd name="T21" fmla="*/ 719 h 720"/>
                <a:gd name="T22" fmla="*/ 251 w 917"/>
                <a:gd name="T23" fmla="*/ 719 h 720"/>
                <a:gd name="T24" fmla="*/ 256 w 917"/>
                <a:gd name="T25" fmla="*/ 719 h 720"/>
                <a:gd name="T26" fmla="*/ 256 w 917"/>
                <a:gd name="T27" fmla="*/ 719 h 720"/>
                <a:gd name="T28" fmla="*/ 256 w 917"/>
                <a:gd name="T29" fmla="*/ 719 h 720"/>
                <a:gd name="T30" fmla="*/ 455 w 917"/>
                <a:gd name="T31" fmla="*/ 719 h 720"/>
                <a:gd name="T32" fmla="*/ 563 w 917"/>
                <a:gd name="T33" fmla="*/ 719 h 720"/>
                <a:gd name="T34" fmla="*/ 563 w 917"/>
                <a:gd name="T35" fmla="*/ 719 h 720"/>
                <a:gd name="T36" fmla="*/ 667 w 917"/>
                <a:gd name="T37" fmla="*/ 719 h 720"/>
                <a:gd name="T38" fmla="*/ 721 w 917"/>
                <a:gd name="T39" fmla="*/ 720 h 720"/>
                <a:gd name="T40" fmla="*/ 721 w 917"/>
                <a:gd name="T41" fmla="*/ 453 h 720"/>
                <a:gd name="T42" fmla="*/ 721 w 917"/>
                <a:gd name="T43" fmla="*/ 446 h 720"/>
                <a:gd name="T44" fmla="*/ 721 w 917"/>
                <a:gd name="T45" fmla="*/ 446 h 720"/>
                <a:gd name="T46" fmla="*/ 721 w 917"/>
                <a:gd name="T47" fmla="*/ 446 h 720"/>
                <a:gd name="T48" fmla="*/ 722 w 917"/>
                <a:gd name="T49" fmla="*/ 448 h 720"/>
                <a:gd name="T50" fmla="*/ 722 w 917"/>
                <a:gd name="T51" fmla="*/ 446 h 720"/>
                <a:gd name="T52" fmla="*/ 722 w 917"/>
                <a:gd name="T53" fmla="*/ 446 h 720"/>
                <a:gd name="T54" fmla="*/ 722 w 917"/>
                <a:gd name="T55" fmla="*/ 446 h 720"/>
                <a:gd name="T56" fmla="*/ 753 w 917"/>
                <a:gd name="T57" fmla="*/ 412 h 720"/>
                <a:gd name="T58" fmla="*/ 771 w 917"/>
                <a:gd name="T59" fmla="*/ 417 h 720"/>
                <a:gd name="T60" fmla="*/ 839 w 917"/>
                <a:gd name="T61" fmla="*/ 439 h 720"/>
                <a:gd name="T62" fmla="*/ 917 w 917"/>
                <a:gd name="T63" fmla="*/ 351 h 720"/>
                <a:gd name="T64" fmla="*/ 839 w 917"/>
                <a:gd name="T65" fmla="*/ 263 h 720"/>
                <a:gd name="T66" fmla="*/ 771 w 917"/>
                <a:gd name="T67" fmla="*/ 285 h 720"/>
                <a:gd name="T68" fmla="*/ 753 w 917"/>
                <a:gd name="T69" fmla="*/ 289 h 720"/>
                <a:gd name="T70" fmla="*/ 722 w 917"/>
                <a:gd name="T71" fmla="*/ 253 h 720"/>
                <a:gd name="T72" fmla="*/ 721 w 917"/>
                <a:gd name="T73" fmla="*/ 253 h 720"/>
                <a:gd name="T74" fmla="*/ 721 w 917"/>
                <a:gd name="T75" fmla="*/ 248 h 720"/>
                <a:gd name="T76" fmla="*/ 721 w 917"/>
                <a:gd name="T77" fmla="*/ 0 h 720"/>
                <a:gd name="T78" fmla="*/ 674 w 917"/>
                <a:gd name="T79" fmla="*/ 0 h 720"/>
                <a:gd name="T80" fmla="*/ 674 w 917"/>
                <a:gd name="T81" fmla="*/ 0 h 720"/>
                <a:gd name="T82" fmla="*/ 454 w 917"/>
                <a:gd name="T83" fmla="*/ 0 h 720"/>
                <a:gd name="T84" fmla="*/ 447 w 917"/>
                <a:gd name="T85" fmla="*/ 0 h 720"/>
                <a:gd name="T86" fmla="*/ 449 w 917"/>
                <a:gd name="T87" fmla="*/ 0 h 720"/>
                <a:gd name="T88" fmla="*/ 448 w 917"/>
                <a:gd name="T89" fmla="*/ 0 h 720"/>
                <a:gd name="T90" fmla="*/ 450 w 917"/>
                <a:gd name="T91" fmla="*/ 0 h 720"/>
                <a:gd name="T92" fmla="*/ 449 w 917"/>
                <a:gd name="T93" fmla="*/ 0 h 720"/>
                <a:gd name="T94" fmla="*/ 419 w 917"/>
                <a:gd name="T95" fmla="*/ 49 h 720"/>
                <a:gd name="T96" fmla="*/ 441 w 917"/>
                <a:gd name="T97" fmla="*/ 117 h 720"/>
                <a:gd name="T98" fmla="*/ 353 w 917"/>
                <a:gd name="T99" fmla="*/ 196 h 720"/>
                <a:gd name="T100" fmla="*/ 265 w 917"/>
                <a:gd name="T101" fmla="*/ 117 h 720"/>
                <a:gd name="T102" fmla="*/ 287 w 917"/>
                <a:gd name="T103" fmla="*/ 49 h 720"/>
                <a:gd name="T104" fmla="*/ 256 w 917"/>
                <a:gd name="T10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7" h="720">
                  <a:moveTo>
                    <a:pt x="256" y="0"/>
                  </a:moveTo>
                  <a:cubicBezTo>
                    <a:pt x="255" y="0"/>
                    <a:pt x="255" y="0"/>
                    <a:pt x="254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48"/>
                    <a:pt x="2" y="248"/>
                    <a:pt x="2" y="248"/>
                  </a:cubicBezTo>
                  <a:cubicBezTo>
                    <a:pt x="2" y="248"/>
                    <a:pt x="0" y="418"/>
                    <a:pt x="2" y="448"/>
                  </a:cubicBezTo>
                  <a:cubicBezTo>
                    <a:pt x="2" y="448"/>
                    <a:pt x="2" y="448"/>
                    <a:pt x="2" y="448"/>
                  </a:cubicBezTo>
                  <a:cubicBezTo>
                    <a:pt x="2" y="448"/>
                    <a:pt x="2" y="450"/>
                    <a:pt x="2" y="452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2" y="719"/>
                    <a:pt x="30" y="719"/>
                    <a:pt x="46" y="719"/>
                  </a:cubicBezTo>
                  <a:cubicBezTo>
                    <a:pt x="251" y="719"/>
                    <a:pt x="251" y="719"/>
                    <a:pt x="251" y="719"/>
                  </a:cubicBezTo>
                  <a:cubicBezTo>
                    <a:pt x="251" y="719"/>
                    <a:pt x="253" y="719"/>
                    <a:pt x="256" y="719"/>
                  </a:cubicBezTo>
                  <a:cubicBezTo>
                    <a:pt x="256" y="719"/>
                    <a:pt x="256" y="719"/>
                    <a:pt x="256" y="719"/>
                  </a:cubicBezTo>
                  <a:cubicBezTo>
                    <a:pt x="256" y="719"/>
                    <a:pt x="256" y="719"/>
                    <a:pt x="256" y="719"/>
                  </a:cubicBezTo>
                  <a:cubicBezTo>
                    <a:pt x="290" y="719"/>
                    <a:pt x="455" y="719"/>
                    <a:pt x="455" y="719"/>
                  </a:cubicBezTo>
                  <a:cubicBezTo>
                    <a:pt x="563" y="719"/>
                    <a:pt x="563" y="719"/>
                    <a:pt x="563" y="719"/>
                  </a:cubicBezTo>
                  <a:cubicBezTo>
                    <a:pt x="563" y="719"/>
                    <a:pt x="563" y="719"/>
                    <a:pt x="563" y="719"/>
                  </a:cubicBezTo>
                  <a:cubicBezTo>
                    <a:pt x="667" y="719"/>
                    <a:pt x="667" y="719"/>
                    <a:pt x="667" y="719"/>
                  </a:cubicBezTo>
                  <a:cubicBezTo>
                    <a:pt x="671" y="719"/>
                    <a:pt x="718" y="720"/>
                    <a:pt x="721" y="720"/>
                  </a:cubicBezTo>
                  <a:cubicBezTo>
                    <a:pt x="721" y="453"/>
                    <a:pt x="721" y="453"/>
                    <a:pt x="721" y="453"/>
                  </a:cubicBezTo>
                  <a:cubicBezTo>
                    <a:pt x="721" y="450"/>
                    <a:pt x="721" y="448"/>
                    <a:pt x="721" y="446"/>
                  </a:cubicBezTo>
                  <a:cubicBezTo>
                    <a:pt x="721" y="446"/>
                    <a:pt x="721" y="446"/>
                    <a:pt x="721" y="446"/>
                  </a:cubicBezTo>
                  <a:cubicBezTo>
                    <a:pt x="721" y="446"/>
                    <a:pt x="721" y="446"/>
                    <a:pt x="721" y="446"/>
                  </a:cubicBezTo>
                  <a:cubicBezTo>
                    <a:pt x="721" y="447"/>
                    <a:pt x="721" y="447"/>
                    <a:pt x="722" y="448"/>
                  </a:cubicBezTo>
                  <a:cubicBezTo>
                    <a:pt x="722" y="447"/>
                    <a:pt x="722" y="447"/>
                    <a:pt x="722" y="446"/>
                  </a:cubicBezTo>
                  <a:cubicBezTo>
                    <a:pt x="722" y="446"/>
                    <a:pt x="722" y="446"/>
                    <a:pt x="722" y="446"/>
                  </a:cubicBezTo>
                  <a:cubicBezTo>
                    <a:pt x="722" y="446"/>
                    <a:pt x="722" y="446"/>
                    <a:pt x="722" y="446"/>
                  </a:cubicBezTo>
                  <a:cubicBezTo>
                    <a:pt x="724" y="425"/>
                    <a:pt x="736" y="412"/>
                    <a:pt x="753" y="412"/>
                  </a:cubicBezTo>
                  <a:cubicBezTo>
                    <a:pt x="758" y="412"/>
                    <a:pt x="765" y="413"/>
                    <a:pt x="771" y="417"/>
                  </a:cubicBezTo>
                  <a:cubicBezTo>
                    <a:pt x="771" y="417"/>
                    <a:pt x="816" y="439"/>
                    <a:pt x="839" y="439"/>
                  </a:cubicBezTo>
                  <a:cubicBezTo>
                    <a:pt x="882" y="439"/>
                    <a:pt x="917" y="399"/>
                    <a:pt x="917" y="351"/>
                  </a:cubicBezTo>
                  <a:cubicBezTo>
                    <a:pt x="917" y="302"/>
                    <a:pt x="882" y="263"/>
                    <a:pt x="839" y="263"/>
                  </a:cubicBezTo>
                  <a:cubicBezTo>
                    <a:pt x="816" y="263"/>
                    <a:pt x="771" y="285"/>
                    <a:pt x="771" y="285"/>
                  </a:cubicBezTo>
                  <a:cubicBezTo>
                    <a:pt x="765" y="288"/>
                    <a:pt x="758" y="289"/>
                    <a:pt x="753" y="289"/>
                  </a:cubicBezTo>
                  <a:cubicBezTo>
                    <a:pt x="736" y="289"/>
                    <a:pt x="723" y="276"/>
                    <a:pt x="722" y="253"/>
                  </a:cubicBezTo>
                  <a:cubicBezTo>
                    <a:pt x="721" y="253"/>
                    <a:pt x="721" y="253"/>
                    <a:pt x="721" y="253"/>
                  </a:cubicBezTo>
                  <a:cubicBezTo>
                    <a:pt x="721" y="248"/>
                    <a:pt x="721" y="248"/>
                    <a:pt x="721" y="248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51" y="0"/>
                    <a:pt x="449" y="0"/>
                    <a:pt x="447" y="0"/>
                  </a:cubicBezTo>
                  <a:cubicBezTo>
                    <a:pt x="448" y="0"/>
                    <a:pt x="448" y="0"/>
                    <a:pt x="449" y="0"/>
                  </a:cubicBezTo>
                  <a:cubicBezTo>
                    <a:pt x="449" y="0"/>
                    <a:pt x="448" y="0"/>
                    <a:pt x="448" y="0"/>
                  </a:cubicBezTo>
                  <a:cubicBezTo>
                    <a:pt x="449" y="0"/>
                    <a:pt x="449" y="0"/>
                    <a:pt x="450" y="0"/>
                  </a:cubicBezTo>
                  <a:cubicBezTo>
                    <a:pt x="450" y="0"/>
                    <a:pt x="449" y="0"/>
                    <a:pt x="449" y="0"/>
                  </a:cubicBezTo>
                  <a:cubicBezTo>
                    <a:pt x="420" y="2"/>
                    <a:pt x="406" y="24"/>
                    <a:pt x="419" y="49"/>
                  </a:cubicBezTo>
                  <a:cubicBezTo>
                    <a:pt x="419" y="49"/>
                    <a:pt x="441" y="94"/>
                    <a:pt x="441" y="117"/>
                  </a:cubicBezTo>
                  <a:cubicBezTo>
                    <a:pt x="441" y="160"/>
                    <a:pt x="401" y="196"/>
                    <a:pt x="353" y="196"/>
                  </a:cubicBezTo>
                  <a:cubicBezTo>
                    <a:pt x="304" y="196"/>
                    <a:pt x="265" y="160"/>
                    <a:pt x="265" y="117"/>
                  </a:cubicBezTo>
                  <a:cubicBezTo>
                    <a:pt x="265" y="94"/>
                    <a:pt x="287" y="49"/>
                    <a:pt x="287" y="49"/>
                  </a:cubicBezTo>
                  <a:cubicBezTo>
                    <a:pt x="299" y="24"/>
                    <a:pt x="286" y="2"/>
                    <a:pt x="256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文本框 37"/>
          <p:cNvSpPr txBox="1"/>
          <p:nvPr/>
        </p:nvSpPr>
        <p:spPr>
          <a:xfrm>
            <a:off x="6519676" y="2165509"/>
            <a:ext cx="25671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uk-UA" altLang="zh-CN" b="1" dirty="0" smtClean="0">
                <a:solidFill>
                  <a:srgbClr val="002060"/>
                </a:solidFill>
                <a:ea typeface="微软雅黑" pitchFamily="34" charset="-122"/>
              </a:rPr>
              <a:t>Визначення причин булінгу</a:t>
            </a:r>
            <a:r>
              <a:rPr lang="ru-RU" altLang="zh-CN" b="1" dirty="0" smtClean="0">
                <a:solidFill>
                  <a:srgbClr val="002060"/>
                </a:solidFill>
                <a:ea typeface="微软雅黑" pitchFamily="34" charset="-122"/>
              </a:rPr>
              <a:t> та необхідних заходів</a:t>
            </a:r>
            <a:endParaRPr lang="ru-RU" altLang="zh-CN" b="1" dirty="0">
              <a:solidFill>
                <a:srgbClr val="002060"/>
              </a:solidFill>
              <a:ea typeface="微软雅黑" pitchFamily="34" charset="-122"/>
            </a:endParaRPr>
          </a:p>
        </p:txBody>
      </p:sp>
      <p:sp>
        <p:nvSpPr>
          <p:cNvPr id="34" name="文本框 38"/>
          <p:cNvSpPr txBox="1"/>
          <p:nvPr/>
        </p:nvSpPr>
        <p:spPr>
          <a:xfrm>
            <a:off x="6519676" y="2884013"/>
            <a:ext cx="2567174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uk-UA" altLang="zh-CN" b="1" dirty="0" smtClean="0">
                <a:solidFill>
                  <a:srgbClr val="002060"/>
                </a:solidFill>
                <a:ea typeface="微软雅黑" pitchFamily="34" charset="-122"/>
              </a:rPr>
              <a:t>Визначення заходів виховного впливу щодо сторін булінгу</a:t>
            </a:r>
            <a:endParaRPr lang="en-US" altLang="zh-CN" b="1" dirty="0">
              <a:solidFill>
                <a:srgbClr val="002060"/>
              </a:solidFill>
              <a:ea typeface="微软雅黑" pitchFamily="34" charset="-122"/>
            </a:endParaRPr>
          </a:p>
        </p:txBody>
      </p:sp>
      <p:sp>
        <p:nvSpPr>
          <p:cNvPr id="35" name="文本框 39"/>
          <p:cNvSpPr txBox="1"/>
          <p:nvPr/>
        </p:nvSpPr>
        <p:spPr>
          <a:xfrm>
            <a:off x="6519676" y="3602518"/>
            <a:ext cx="2567174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uk-UA" altLang="zh-CN" b="1" dirty="0" smtClean="0">
                <a:solidFill>
                  <a:srgbClr val="002060"/>
                </a:solidFill>
                <a:ea typeface="微软雅黑" pitchFamily="34" charset="-122"/>
              </a:rPr>
              <a:t>Моніторинг ефективності послуг, заходів</a:t>
            </a:r>
            <a:endParaRPr lang="en-US" altLang="zh-CN" b="1" dirty="0">
              <a:solidFill>
                <a:srgbClr val="002060"/>
              </a:solidFill>
              <a:ea typeface="微软雅黑" pitchFamily="34" charset="-122"/>
            </a:endParaRPr>
          </a:p>
        </p:txBody>
      </p:sp>
      <p:sp>
        <p:nvSpPr>
          <p:cNvPr id="36" name="文本框 40"/>
          <p:cNvSpPr txBox="1"/>
          <p:nvPr/>
        </p:nvSpPr>
        <p:spPr>
          <a:xfrm>
            <a:off x="6519676" y="4563762"/>
            <a:ext cx="2567174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uk-UA" altLang="zh-CN" b="1" dirty="0" smtClean="0">
                <a:solidFill>
                  <a:srgbClr val="002060"/>
                </a:solidFill>
                <a:ea typeface="微软雅黑" pitchFamily="34" charset="-122"/>
              </a:rPr>
              <a:t>Надання рекомендацій</a:t>
            </a:r>
            <a:endParaRPr lang="en-US" altLang="zh-CN" b="1" dirty="0">
              <a:solidFill>
                <a:srgbClr val="002060"/>
              </a:solidFill>
              <a:ea typeface="微软雅黑" pitchFamily="34" charset="-122"/>
            </a:endParaRPr>
          </a:p>
        </p:txBody>
      </p:sp>
      <p:sp>
        <p:nvSpPr>
          <p:cNvPr id="37" name="文本框 41"/>
          <p:cNvSpPr txBox="1"/>
          <p:nvPr/>
        </p:nvSpPr>
        <p:spPr>
          <a:xfrm>
            <a:off x="133391" y="2165509"/>
            <a:ext cx="260433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uk-UA" altLang="zh-CN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Збір інформації щодо обставин булінгу  </a:t>
            </a:r>
            <a:r>
              <a:rPr lang="ru-RU" altLang="zh-CN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endParaRPr lang="ru-RU" altLang="zh-CN" dirty="0">
              <a:solidFill>
                <a:srgbClr val="00206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8" name="文本框 42"/>
          <p:cNvSpPr txBox="1"/>
          <p:nvPr/>
        </p:nvSpPr>
        <p:spPr>
          <a:xfrm>
            <a:off x="117866" y="2726724"/>
            <a:ext cx="260433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uk-UA" altLang="zh-CN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Розгляд та аналіз</a:t>
            </a:r>
            <a:r>
              <a:rPr lang="uk-UA" altLang="zh-CN" b="1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ru-RU" altLang="zh-CN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зібраних </a:t>
            </a:r>
            <a:r>
              <a:rPr lang="uk-UA" altLang="zh-CN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матеріалів</a:t>
            </a:r>
            <a:r>
              <a:rPr lang="ru-RU" altLang="zh-CN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 щодо обставин випадку булінгу </a:t>
            </a:r>
            <a:endParaRPr lang="ru-RU" altLang="zh-CN" b="1" dirty="0">
              <a:solidFill>
                <a:srgbClr val="00206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9" name="文本框 43"/>
          <p:cNvSpPr txBox="1"/>
          <p:nvPr/>
        </p:nvSpPr>
        <p:spPr>
          <a:xfrm>
            <a:off x="117866" y="3599935"/>
            <a:ext cx="26198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altLang="zh-CN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Прийняття рішення про наявність /відсутність </a:t>
            </a:r>
            <a:r>
              <a:rPr lang="ru-RU" altLang="zh-CN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обставин</a:t>
            </a:r>
            <a:r>
              <a:rPr lang="ru-RU" altLang="zh-CN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ru-RU" altLang="zh-CN" b="1" dirty="0" err="1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що</a:t>
            </a:r>
            <a:r>
              <a:rPr lang="ru-RU" altLang="zh-CN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 обгрунтовуть інформацію, зазначену у заяві </a:t>
            </a:r>
            <a:endParaRPr lang="ru-RU" altLang="zh-CN" b="1" dirty="0">
              <a:solidFill>
                <a:srgbClr val="00206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0" name="文本框 44"/>
          <p:cNvSpPr txBox="1"/>
          <p:nvPr/>
        </p:nvSpPr>
        <p:spPr>
          <a:xfrm>
            <a:off x="117866" y="4794422"/>
            <a:ext cx="262533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altLang="zh-CN" b="1" dirty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О</a:t>
            </a:r>
            <a:r>
              <a:rPr lang="ru-RU" altLang="zh-CN" b="1" dirty="0" smtClean="0">
                <a:solidFill>
                  <a:srgbClr val="002060"/>
                </a:solidFill>
                <a:ea typeface="微软雅黑" pitchFamily="34" charset="-122"/>
                <a:cs typeface="Times New Roman" pitchFamily="18" charset="0"/>
              </a:rPr>
              <a:t>цінка портеб сторін булінгу</a:t>
            </a:r>
            <a:endParaRPr lang="ru-RU" altLang="zh-CN" b="1" dirty="0">
              <a:solidFill>
                <a:srgbClr val="002060"/>
              </a:solidFill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63" y="897924"/>
            <a:ext cx="5742930" cy="889687"/>
          </a:xfrm>
          <a:prstGeom prst="rect">
            <a:avLst/>
          </a:prstGeom>
        </p:spPr>
      </p:pic>
      <p:grpSp>
        <p:nvGrpSpPr>
          <p:cNvPr id="45" name="Group 4"/>
          <p:cNvGrpSpPr>
            <a:grpSpLocks noChangeAspect="1"/>
          </p:cNvGrpSpPr>
          <p:nvPr/>
        </p:nvGrpSpPr>
        <p:grpSpPr bwMode="auto">
          <a:xfrm flipH="1" flipV="1">
            <a:off x="7547019" y="5327878"/>
            <a:ext cx="1377265" cy="1378636"/>
            <a:chOff x="2504" y="959"/>
            <a:chExt cx="2735" cy="2809"/>
          </a:xfrm>
          <a:effectLst>
            <a:outerShdw blurRad="50800" dist="1270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46" name="Group 205"/>
            <p:cNvGrpSpPr>
              <a:grpSpLocks/>
            </p:cNvGrpSpPr>
            <p:nvPr/>
          </p:nvGrpSpPr>
          <p:grpSpPr bwMode="auto">
            <a:xfrm>
              <a:off x="2554" y="1163"/>
              <a:ext cx="2472" cy="2408"/>
              <a:chOff x="2554" y="1163"/>
              <a:chExt cx="2472" cy="2408"/>
            </a:xfrm>
          </p:grpSpPr>
          <p:sp>
            <p:nvSpPr>
              <p:cNvPr id="1034" name="Freeform 5"/>
              <p:cNvSpPr>
                <a:spLocks/>
              </p:cNvSpPr>
              <p:nvPr/>
            </p:nvSpPr>
            <p:spPr bwMode="auto">
              <a:xfrm>
                <a:off x="4032" y="1163"/>
                <a:ext cx="369" cy="316"/>
              </a:xfrm>
              <a:custGeom>
                <a:avLst/>
                <a:gdLst>
                  <a:gd name="T0" fmla="*/ 363 w 367"/>
                  <a:gd name="T1" fmla="*/ 132 h 314"/>
                  <a:gd name="T2" fmla="*/ 333 w 367"/>
                  <a:gd name="T3" fmla="*/ 79 h 314"/>
                  <a:gd name="T4" fmla="*/ 147 w 367"/>
                  <a:gd name="T5" fmla="*/ 8 h 314"/>
                  <a:gd name="T6" fmla="*/ 90 w 367"/>
                  <a:gd name="T7" fmla="*/ 27 h 314"/>
                  <a:gd name="T8" fmla="*/ 11 w 367"/>
                  <a:gd name="T9" fmla="*/ 157 h 314"/>
                  <a:gd name="T10" fmla="*/ 27 w 367"/>
                  <a:gd name="T11" fmla="*/ 204 h 314"/>
                  <a:gd name="T12" fmla="*/ 293 w 367"/>
                  <a:gd name="T13" fmla="*/ 306 h 314"/>
                  <a:gd name="T14" fmla="*/ 336 w 367"/>
                  <a:gd name="T15" fmla="*/ 282 h 314"/>
                  <a:gd name="T16" fmla="*/ 363 w 367"/>
                  <a:gd name="T17" fmla="*/ 13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" h="314">
                    <a:moveTo>
                      <a:pt x="363" y="132"/>
                    </a:moveTo>
                    <a:cubicBezTo>
                      <a:pt x="367" y="110"/>
                      <a:pt x="353" y="87"/>
                      <a:pt x="333" y="7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27" y="0"/>
                      <a:pt x="101" y="9"/>
                      <a:pt x="90" y="2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0" y="175"/>
                      <a:pt x="7" y="196"/>
                      <a:pt x="27" y="204"/>
                    </a:cubicBezTo>
                    <a:cubicBezTo>
                      <a:pt x="293" y="306"/>
                      <a:pt x="293" y="306"/>
                      <a:pt x="293" y="306"/>
                    </a:cubicBezTo>
                    <a:cubicBezTo>
                      <a:pt x="313" y="314"/>
                      <a:pt x="332" y="303"/>
                      <a:pt x="336" y="282"/>
                    </a:cubicBezTo>
                    <a:lnTo>
                      <a:pt x="363" y="13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5" name="Freeform 6"/>
              <p:cNvSpPr>
                <a:spLocks/>
              </p:cNvSpPr>
              <p:nvPr/>
            </p:nvSpPr>
            <p:spPr bwMode="auto">
              <a:xfrm>
                <a:off x="4087" y="1207"/>
                <a:ext cx="257" cy="254"/>
              </a:xfrm>
              <a:custGeom>
                <a:avLst/>
                <a:gdLst>
                  <a:gd name="T0" fmla="*/ 75 w 257"/>
                  <a:gd name="T1" fmla="*/ 210 h 254"/>
                  <a:gd name="T2" fmla="*/ 139 w 257"/>
                  <a:gd name="T3" fmla="*/ 102 h 254"/>
                  <a:gd name="T4" fmla="*/ 112 w 257"/>
                  <a:gd name="T5" fmla="*/ 224 h 254"/>
                  <a:gd name="T6" fmla="*/ 188 w 257"/>
                  <a:gd name="T7" fmla="*/ 254 h 254"/>
                  <a:gd name="T8" fmla="*/ 257 w 257"/>
                  <a:gd name="T9" fmla="*/ 73 h 254"/>
                  <a:gd name="T10" fmla="*/ 69 w 257"/>
                  <a:gd name="T11" fmla="*/ 0 h 254"/>
                  <a:gd name="T12" fmla="*/ 0 w 257"/>
                  <a:gd name="T13" fmla="*/ 182 h 254"/>
                  <a:gd name="T14" fmla="*/ 75 w 257"/>
                  <a:gd name="T15" fmla="*/ 21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54">
                    <a:moveTo>
                      <a:pt x="75" y="210"/>
                    </a:moveTo>
                    <a:lnTo>
                      <a:pt x="139" y="102"/>
                    </a:lnTo>
                    <a:lnTo>
                      <a:pt x="112" y="224"/>
                    </a:lnTo>
                    <a:lnTo>
                      <a:pt x="188" y="254"/>
                    </a:lnTo>
                    <a:lnTo>
                      <a:pt x="257" y="73"/>
                    </a:lnTo>
                    <a:lnTo>
                      <a:pt x="69" y="0"/>
                    </a:lnTo>
                    <a:lnTo>
                      <a:pt x="0" y="182"/>
                    </a:lnTo>
                    <a:lnTo>
                      <a:pt x="75" y="210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auto">
              <a:xfrm>
                <a:off x="2691" y="2831"/>
                <a:ext cx="347" cy="377"/>
              </a:xfrm>
              <a:custGeom>
                <a:avLst/>
                <a:gdLst>
                  <a:gd name="T0" fmla="*/ 19 w 345"/>
                  <a:gd name="T1" fmla="*/ 121 h 375"/>
                  <a:gd name="T2" fmla="*/ 12 w 345"/>
                  <a:gd name="T3" fmla="*/ 181 h 375"/>
                  <a:gd name="T4" fmla="*/ 120 w 345"/>
                  <a:gd name="T5" fmla="*/ 348 h 375"/>
                  <a:gd name="T6" fmla="*/ 178 w 345"/>
                  <a:gd name="T7" fmla="*/ 366 h 375"/>
                  <a:gd name="T8" fmla="*/ 318 w 345"/>
                  <a:gd name="T9" fmla="*/ 308 h 375"/>
                  <a:gd name="T10" fmla="*/ 333 w 345"/>
                  <a:gd name="T11" fmla="*/ 260 h 375"/>
                  <a:gd name="T12" fmla="*/ 178 w 345"/>
                  <a:gd name="T13" fmla="*/ 21 h 375"/>
                  <a:gd name="T14" fmla="*/ 128 w 345"/>
                  <a:gd name="T15" fmla="*/ 15 h 375"/>
                  <a:gd name="T16" fmla="*/ 19 w 345"/>
                  <a:gd name="T17" fmla="*/ 12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375">
                    <a:moveTo>
                      <a:pt x="19" y="121"/>
                    </a:moveTo>
                    <a:cubicBezTo>
                      <a:pt x="3" y="136"/>
                      <a:pt x="0" y="163"/>
                      <a:pt x="12" y="181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32" y="367"/>
                      <a:pt x="158" y="375"/>
                      <a:pt x="178" y="366"/>
                    </a:cubicBezTo>
                    <a:cubicBezTo>
                      <a:pt x="318" y="308"/>
                      <a:pt x="318" y="308"/>
                      <a:pt x="318" y="308"/>
                    </a:cubicBezTo>
                    <a:cubicBezTo>
                      <a:pt x="338" y="300"/>
                      <a:pt x="345" y="278"/>
                      <a:pt x="333" y="26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66" y="3"/>
                      <a:pt x="144" y="0"/>
                      <a:pt x="128" y="15"/>
                    </a:cubicBezTo>
                    <a:lnTo>
                      <a:pt x="19" y="12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auto">
              <a:xfrm>
                <a:off x="2769" y="2852"/>
                <a:ext cx="273" cy="275"/>
              </a:xfrm>
              <a:custGeom>
                <a:avLst/>
                <a:gdLst>
                  <a:gd name="T0" fmla="*/ 229 w 273"/>
                  <a:gd name="T1" fmla="*/ 102 h 275"/>
                  <a:gd name="T2" fmla="*/ 114 w 273"/>
                  <a:gd name="T3" fmla="*/ 153 h 275"/>
                  <a:gd name="T4" fmla="*/ 208 w 273"/>
                  <a:gd name="T5" fmla="*/ 68 h 275"/>
                  <a:gd name="T6" fmla="*/ 163 w 273"/>
                  <a:gd name="T7" fmla="*/ 0 h 275"/>
                  <a:gd name="T8" fmla="*/ 0 w 273"/>
                  <a:gd name="T9" fmla="*/ 107 h 275"/>
                  <a:gd name="T10" fmla="*/ 110 w 273"/>
                  <a:gd name="T11" fmla="*/ 275 h 275"/>
                  <a:gd name="T12" fmla="*/ 273 w 273"/>
                  <a:gd name="T13" fmla="*/ 169 h 275"/>
                  <a:gd name="T14" fmla="*/ 229 w 273"/>
                  <a:gd name="T15" fmla="*/ 10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275">
                    <a:moveTo>
                      <a:pt x="229" y="102"/>
                    </a:moveTo>
                    <a:lnTo>
                      <a:pt x="114" y="153"/>
                    </a:lnTo>
                    <a:lnTo>
                      <a:pt x="208" y="68"/>
                    </a:lnTo>
                    <a:lnTo>
                      <a:pt x="163" y="0"/>
                    </a:lnTo>
                    <a:lnTo>
                      <a:pt x="0" y="107"/>
                    </a:lnTo>
                    <a:lnTo>
                      <a:pt x="110" y="275"/>
                    </a:lnTo>
                    <a:lnTo>
                      <a:pt x="273" y="169"/>
                    </a:lnTo>
                    <a:lnTo>
                      <a:pt x="229" y="102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auto">
              <a:xfrm>
                <a:off x="4000" y="3254"/>
                <a:ext cx="372" cy="317"/>
              </a:xfrm>
              <a:custGeom>
                <a:avLst/>
                <a:gdLst>
                  <a:gd name="T0" fmla="*/ 94 w 370"/>
                  <a:gd name="T1" fmla="*/ 289 h 315"/>
                  <a:gd name="T2" fmla="*/ 151 w 370"/>
                  <a:gd name="T3" fmla="*/ 307 h 315"/>
                  <a:gd name="T4" fmla="*/ 337 w 370"/>
                  <a:gd name="T5" fmla="*/ 234 h 315"/>
                  <a:gd name="T6" fmla="*/ 366 w 370"/>
                  <a:gd name="T7" fmla="*/ 181 h 315"/>
                  <a:gd name="T8" fmla="*/ 336 w 370"/>
                  <a:gd name="T9" fmla="*/ 32 h 315"/>
                  <a:gd name="T10" fmla="*/ 292 w 370"/>
                  <a:gd name="T11" fmla="*/ 8 h 315"/>
                  <a:gd name="T12" fmla="*/ 27 w 370"/>
                  <a:gd name="T13" fmla="*/ 113 h 315"/>
                  <a:gd name="T14" fmla="*/ 12 w 370"/>
                  <a:gd name="T15" fmla="*/ 160 h 315"/>
                  <a:gd name="T16" fmla="*/ 94 w 370"/>
                  <a:gd name="T17" fmla="*/ 28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315">
                    <a:moveTo>
                      <a:pt x="94" y="289"/>
                    </a:moveTo>
                    <a:cubicBezTo>
                      <a:pt x="105" y="307"/>
                      <a:pt x="131" y="315"/>
                      <a:pt x="151" y="307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57" y="226"/>
                      <a:pt x="370" y="202"/>
                      <a:pt x="366" y="181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2" y="11"/>
                      <a:pt x="312" y="0"/>
                      <a:pt x="292" y="8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7" y="121"/>
                      <a:pt x="0" y="142"/>
                      <a:pt x="12" y="160"/>
                    </a:cubicBezTo>
                    <a:lnTo>
                      <a:pt x="94" y="28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auto">
              <a:xfrm>
                <a:off x="4040" y="3232"/>
                <a:ext cx="258" cy="254"/>
              </a:xfrm>
              <a:custGeom>
                <a:avLst/>
                <a:gdLst>
                  <a:gd name="T0" fmla="*/ 112 w 258"/>
                  <a:gd name="T1" fmla="*/ 29 h 254"/>
                  <a:gd name="T2" fmla="*/ 140 w 258"/>
                  <a:gd name="T3" fmla="*/ 153 h 254"/>
                  <a:gd name="T4" fmla="*/ 75 w 258"/>
                  <a:gd name="T5" fmla="*/ 44 h 254"/>
                  <a:gd name="T6" fmla="*/ 0 w 258"/>
                  <a:gd name="T7" fmla="*/ 73 h 254"/>
                  <a:gd name="T8" fmla="*/ 71 w 258"/>
                  <a:gd name="T9" fmla="*/ 254 h 254"/>
                  <a:gd name="T10" fmla="*/ 258 w 258"/>
                  <a:gd name="T11" fmla="*/ 181 h 254"/>
                  <a:gd name="T12" fmla="*/ 187 w 258"/>
                  <a:gd name="T13" fmla="*/ 0 h 254"/>
                  <a:gd name="T14" fmla="*/ 112 w 258"/>
                  <a:gd name="T15" fmla="*/ 2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" h="254">
                    <a:moveTo>
                      <a:pt x="112" y="29"/>
                    </a:moveTo>
                    <a:lnTo>
                      <a:pt x="140" y="153"/>
                    </a:lnTo>
                    <a:lnTo>
                      <a:pt x="75" y="44"/>
                    </a:lnTo>
                    <a:lnTo>
                      <a:pt x="0" y="73"/>
                    </a:lnTo>
                    <a:lnTo>
                      <a:pt x="71" y="254"/>
                    </a:lnTo>
                    <a:lnTo>
                      <a:pt x="258" y="181"/>
                    </a:lnTo>
                    <a:lnTo>
                      <a:pt x="187" y="0"/>
                    </a:lnTo>
                    <a:lnTo>
                      <a:pt x="112" y="29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0" name="Freeform 11"/>
              <p:cNvSpPr>
                <a:spLocks/>
              </p:cNvSpPr>
              <p:nvPr/>
            </p:nvSpPr>
            <p:spPr bwMode="auto">
              <a:xfrm>
                <a:off x="4783" y="2255"/>
                <a:ext cx="243" cy="358"/>
              </a:xfrm>
              <a:custGeom>
                <a:avLst/>
                <a:gdLst>
                  <a:gd name="T0" fmla="*/ 189 w 242"/>
                  <a:gd name="T1" fmla="*/ 332 h 356"/>
                  <a:gd name="T2" fmla="*/ 230 w 242"/>
                  <a:gd name="T3" fmla="*/ 287 h 356"/>
                  <a:gd name="T4" fmla="*/ 240 w 242"/>
                  <a:gd name="T5" fmla="*/ 88 h 356"/>
                  <a:gd name="T6" fmla="*/ 204 w 242"/>
                  <a:gd name="T7" fmla="*/ 40 h 356"/>
                  <a:gd name="T8" fmla="*/ 57 w 242"/>
                  <a:gd name="T9" fmla="*/ 5 h 356"/>
                  <a:gd name="T10" fmla="*/ 17 w 242"/>
                  <a:gd name="T11" fmla="*/ 35 h 356"/>
                  <a:gd name="T12" fmla="*/ 2 w 242"/>
                  <a:gd name="T13" fmla="*/ 319 h 356"/>
                  <a:gd name="T14" fmla="*/ 38 w 242"/>
                  <a:gd name="T15" fmla="*/ 353 h 356"/>
                  <a:gd name="T16" fmla="*/ 189 w 242"/>
                  <a:gd name="T17" fmla="*/ 33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356">
                    <a:moveTo>
                      <a:pt x="189" y="332"/>
                    </a:moveTo>
                    <a:cubicBezTo>
                      <a:pt x="210" y="329"/>
                      <a:pt x="229" y="309"/>
                      <a:pt x="230" y="287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42" y="66"/>
                      <a:pt x="225" y="45"/>
                      <a:pt x="204" y="4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36" y="0"/>
                      <a:pt x="18" y="13"/>
                      <a:pt x="17" y="35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0" y="341"/>
                      <a:pt x="17" y="356"/>
                      <a:pt x="38" y="353"/>
                    </a:cubicBezTo>
                    <a:cubicBezTo>
                      <a:pt x="189" y="332"/>
                      <a:pt x="189" y="332"/>
                      <a:pt x="189" y="332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auto">
              <a:xfrm>
                <a:off x="4733" y="2337"/>
                <a:ext cx="205" cy="211"/>
              </a:xfrm>
              <a:custGeom>
                <a:avLst/>
                <a:gdLst>
                  <a:gd name="T0" fmla="*/ 6 w 205"/>
                  <a:gd name="T1" fmla="*/ 81 h 211"/>
                  <a:gd name="T2" fmla="*/ 130 w 205"/>
                  <a:gd name="T3" fmla="*/ 108 h 211"/>
                  <a:gd name="T4" fmla="*/ 4 w 205"/>
                  <a:gd name="T5" fmla="*/ 120 h 211"/>
                  <a:gd name="T6" fmla="*/ 0 w 205"/>
                  <a:gd name="T7" fmla="*/ 201 h 211"/>
                  <a:gd name="T8" fmla="*/ 194 w 205"/>
                  <a:gd name="T9" fmla="*/ 211 h 211"/>
                  <a:gd name="T10" fmla="*/ 205 w 205"/>
                  <a:gd name="T11" fmla="*/ 10 h 211"/>
                  <a:gd name="T12" fmla="*/ 10 w 205"/>
                  <a:gd name="T13" fmla="*/ 0 h 211"/>
                  <a:gd name="T14" fmla="*/ 6 w 205"/>
                  <a:gd name="T1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5" h="211">
                    <a:moveTo>
                      <a:pt x="6" y="81"/>
                    </a:moveTo>
                    <a:lnTo>
                      <a:pt x="130" y="108"/>
                    </a:lnTo>
                    <a:lnTo>
                      <a:pt x="4" y="120"/>
                    </a:lnTo>
                    <a:lnTo>
                      <a:pt x="0" y="201"/>
                    </a:lnTo>
                    <a:lnTo>
                      <a:pt x="194" y="211"/>
                    </a:lnTo>
                    <a:lnTo>
                      <a:pt x="205" y="10"/>
                    </a:lnTo>
                    <a:lnTo>
                      <a:pt x="10" y="0"/>
                    </a:lnTo>
                    <a:lnTo>
                      <a:pt x="6" y="81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auto">
              <a:xfrm>
                <a:off x="2697" y="1446"/>
                <a:ext cx="358" cy="371"/>
              </a:xfrm>
              <a:custGeom>
                <a:avLst/>
                <a:gdLst>
                  <a:gd name="T0" fmla="*/ 198 w 356"/>
                  <a:gd name="T1" fmla="*/ 10 h 369"/>
                  <a:gd name="T2" fmla="*/ 139 w 356"/>
                  <a:gd name="T3" fmla="*/ 22 h 369"/>
                  <a:gd name="T4" fmla="*/ 13 w 356"/>
                  <a:gd name="T5" fmla="*/ 178 h 369"/>
                  <a:gd name="T6" fmla="*/ 14 w 356"/>
                  <a:gd name="T7" fmla="*/ 238 h 369"/>
                  <a:gd name="T8" fmla="*/ 113 w 356"/>
                  <a:gd name="T9" fmla="*/ 353 h 369"/>
                  <a:gd name="T10" fmla="*/ 163 w 356"/>
                  <a:gd name="T11" fmla="*/ 352 h 369"/>
                  <a:gd name="T12" fmla="*/ 342 w 356"/>
                  <a:gd name="T13" fmla="*/ 131 h 369"/>
                  <a:gd name="T14" fmla="*/ 333 w 356"/>
                  <a:gd name="T15" fmla="*/ 82 h 369"/>
                  <a:gd name="T16" fmla="*/ 198 w 356"/>
                  <a:gd name="T17" fmla="*/ 1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369">
                    <a:moveTo>
                      <a:pt x="198" y="10"/>
                    </a:moveTo>
                    <a:cubicBezTo>
                      <a:pt x="179" y="0"/>
                      <a:pt x="153" y="6"/>
                      <a:pt x="139" y="22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0" y="194"/>
                      <a:pt x="0" y="221"/>
                      <a:pt x="14" y="238"/>
                    </a:cubicBezTo>
                    <a:cubicBezTo>
                      <a:pt x="113" y="353"/>
                      <a:pt x="113" y="353"/>
                      <a:pt x="113" y="353"/>
                    </a:cubicBezTo>
                    <a:cubicBezTo>
                      <a:pt x="127" y="369"/>
                      <a:pt x="150" y="369"/>
                      <a:pt x="163" y="352"/>
                    </a:cubicBezTo>
                    <a:cubicBezTo>
                      <a:pt x="342" y="131"/>
                      <a:pt x="342" y="131"/>
                      <a:pt x="342" y="131"/>
                    </a:cubicBezTo>
                    <a:cubicBezTo>
                      <a:pt x="356" y="114"/>
                      <a:pt x="352" y="92"/>
                      <a:pt x="333" y="82"/>
                    </a:cubicBezTo>
                    <a:lnTo>
                      <a:pt x="198" y="10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3" name="Freeform 14"/>
              <p:cNvSpPr>
                <a:spLocks/>
              </p:cNvSpPr>
              <p:nvPr/>
            </p:nvSpPr>
            <p:spPr bwMode="auto">
              <a:xfrm>
                <a:off x="2782" y="1515"/>
                <a:ext cx="279" cy="278"/>
              </a:xfrm>
              <a:custGeom>
                <a:avLst/>
                <a:gdLst>
                  <a:gd name="T0" fmla="*/ 202 w 279"/>
                  <a:gd name="T1" fmla="*/ 216 h 278"/>
                  <a:gd name="T2" fmla="*/ 118 w 279"/>
                  <a:gd name="T3" fmla="*/ 122 h 278"/>
                  <a:gd name="T4" fmla="*/ 228 w 279"/>
                  <a:gd name="T5" fmla="*/ 186 h 278"/>
                  <a:gd name="T6" fmla="*/ 279 w 279"/>
                  <a:gd name="T7" fmla="*/ 123 h 278"/>
                  <a:gd name="T8" fmla="*/ 127 w 279"/>
                  <a:gd name="T9" fmla="*/ 0 h 278"/>
                  <a:gd name="T10" fmla="*/ 0 w 279"/>
                  <a:gd name="T11" fmla="*/ 157 h 278"/>
                  <a:gd name="T12" fmla="*/ 152 w 279"/>
                  <a:gd name="T13" fmla="*/ 278 h 278"/>
                  <a:gd name="T14" fmla="*/ 202 w 279"/>
                  <a:gd name="T15" fmla="*/ 2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278">
                    <a:moveTo>
                      <a:pt x="202" y="216"/>
                    </a:moveTo>
                    <a:lnTo>
                      <a:pt x="118" y="122"/>
                    </a:lnTo>
                    <a:lnTo>
                      <a:pt x="228" y="186"/>
                    </a:lnTo>
                    <a:lnTo>
                      <a:pt x="279" y="123"/>
                    </a:lnTo>
                    <a:lnTo>
                      <a:pt x="127" y="0"/>
                    </a:lnTo>
                    <a:lnTo>
                      <a:pt x="0" y="157"/>
                    </a:lnTo>
                    <a:lnTo>
                      <a:pt x="152" y="278"/>
                    </a:lnTo>
                    <a:lnTo>
                      <a:pt x="202" y="216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4" name="Freeform 15"/>
              <p:cNvSpPr>
                <a:spLocks/>
              </p:cNvSpPr>
              <p:nvPr/>
            </p:nvSpPr>
            <p:spPr bwMode="auto">
              <a:xfrm>
                <a:off x="2684" y="1290"/>
                <a:ext cx="2181" cy="2121"/>
              </a:xfrm>
              <a:custGeom>
                <a:avLst/>
                <a:gdLst>
                  <a:gd name="T0" fmla="*/ 1085 w 2170"/>
                  <a:gd name="T1" fmla="*/ 2110 h 2110"/>
                  <a:gd name="T2" fmla="*/ 707 w 2170"/>
                  <a:gd name="T3" fmla="*/ 2039 h 2110"/>
                  <a:gd name="T4" fmla="*/ 122 w 2170"/>
                  <a:gd name="T5" fmla="*/ 1484 h 2110"/>
                  <a:gd name="T6" fmla="*/ 100 w 2170"/>
                  <a:gd name="T7" fmla="*/ 677 h 2110"/>
                  <a:gd name="T8" fmla="*/ 494 w 2170"/>
                  <a:gd name="T9" fmla="*/ 181 h 2110"/>
                  <a:gd name="T10" fmla="*/ 1085 w 2170"/>
                  <a:gd name="T11" fmla="*/ 0 h 2110"/>
                  <a:gd name="T12" fmla="*/ 1463 w 2170"/>
                  <a:gd name="T13" fmla="*/ 70 h 2110"/>
                  <a:gd name="T14" fmla="*/ 2048 w 2170"/>
                  <a:gd name="T15" fmla="*/ 626 h 2110"/>
                  <a:gd name="T16" fmla="*/ 2069 w 2170"/>
                  <a:gd name="T17" fmla="*/ 1433 h 2110"/>
                  <a:gd name="T18" fmla="*/ 1676 w 2170"/>
                  <a:gd name="T19" fmla="*/ 1929 h 2110"/>
                  <a:gd name="T20" fmla="*/ 1085 w 2170"/>
                  <a:gd name="T21" fmla="*/ 211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0" h="2110">
                    <a:moveTo>
                      <a:pt x="1085" y="2110"/>
                    </a:moveTo>
                    <a:cubicBezTo>
                      <a:pt x="956" y="2110"/>
                      <a:pt x="829" y="2086"/>
                      <a:pt x="707" y="2039"/>
                    </a:cubicBezTo>
                    <a:cubicBezTo>
                      <a:pt x="444" y="1938"/>
                      <a:pt x="236" y="1741"/>
                      <a:pt x="122" y="1484"/>
                    </a:cubicBezTo>
                    <a:cubicBezTo>
                      <a:pt x="7" y="1227"/>
                      <a:pt x="0" y="940"/>
                      <a:pt x="100" y="677"/>
                    </a:cubicBezTo>
                    <a:cubicBezTo>
                      <a:pt x="178" y="474"/>
                      <a:pt x="315" y="303"/>
                      <a:pt x="494" y="181"/>
                    </a:cubicBezTo>
                    <a:cubicBezTo>
                      <a:pt x="670" y="63"/>
                      <a:pt x="874" y="0"/>
                      <a:pt x="1085" y="0"/>
                    </a:cubicBezTo>
                    <a:cubicBezTo>
                      <a:pt x="1214" y="0"/>
                      <a:pt x="1341" y="24"/>
                      <a:pt x="1463" y="70"/>
                    </a:cubicBezTo>
                    <a:cubicBezTo>
                      <a:pt x="1726" y="171"/>
                      <a:pt x="1934" y="369"/>
                      <a:pt x="2048" y="626"/>
                    </a:cubicBezTo>
                    <a:cubicBezTo>
                      <a:pt x="2163" y="883"/>
                      <a:pt x="2170" y="1170"/>
                      <a:pt x="2069" y="1433"/>
                    </a:cubicBezTo>
                    <a:cubicBezTo>
                      <a:pt x="1991" y="1636"/>
                      <a:pt x="1855" y="1807"/>
                      <a:pt x="1676" y="1929"/>
                    </a:cubicBezTo>
                    <a:cubicBezTo>
                      <a:pt x="1500" y="2047"/>
                      <a:pt x="1296" y="2110"/>
                      <a:pt x="1085" y="211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5" name="Freeform 16"/>
              <p:cNvSpPr>
                <a:spLocks noEditPoints="1"/>
              </p:cNvSpPr>
              <p:nvPr/>
            </p:nvSpPr>
            <p:spPr bwMode="auto">
              <a:xfrm>
                <a:off x="2554" y="1272"/>
                <a:ext cx="2441" cy="2157"/>
              </a:xfrm>
              <a:custGeom>
                <a:avLst/>
                <a:gdLst>
                  <a:gd name="T0" fmla="*/ 1214 w 2428"/>
                  <a:gd name="T1" fmla="*/ 0 h 2146"/>
                  <a:gd name="T2" fmla="*/ 1214 w 2428"/>
                  <a:gd name="T3" fmla="*/ 36 h 2146"/>
                  <a:gd name="T4" fmla="*/ 1585 w 2428"/>
                  <a:gd name="T5" fmla="*/ 105 h 2146"/>
                  <a:gd name="T6" fmla="*/ 1933 w 2428"/>
                  <a:gd name="T7" fmla="*/ 326 h 2146"/>
                  <a:gd name="T8" fmla="*/ 2161 w 2428"/>
                  <a:gd name="T9" fmla="*/ 651 h 2146"/>
                  <a:gd name="T10" fmla="*/ 2250 w 2428"/>
                  <a:gd name="T11" fmla="*/ 1039 h 2146"/>
                  <a:gd name="T12" fmla="*/ 2182 w 2428"/>
                  <a:gd name="T13" fmla="*/ 1444 h 2146"/>
                  <a:gd name="T14" fmla="*/ 1795 w 2428"/>
                  <a:gd name="T15" fmla="*/ 1932 h 2146"/>
                  <a:gd name="T16" fmla="*/ 1518 w 2428"/>
                  <a:gd name="T17" fmla="*/ 2064 h 2146"/>
                  <a:gd name="T18" fmla="*/ 1214 w 2428"/>
                  <a:gd name="T19" fmla="*/ 2110 h 2146"/>
                  <a:gd name="T20" fmla="*/ 843 w 2428"/>
                  <a:gd name="T21" fmla="*/ 2041 h 2146"/>
                  <a:gd name="T22" fmla="*/ 495 w 2428"/>
                  <a:gd name="T23" fmla="*/ 1820 h 2146"/>
                  <a:gd name="T24" fmla="*/ 267 w 2428"/>
                  <a:gd name="T25" fmla="*/ 1495 h 2146"/>
                  <a:gd name="T26" fmla="*/ 178 w 2428"/>
                  <a:gd name="T27" fmla="*/ 1107 h 2146"/>
                  <a:gd name="T28" fmla="*/ 246 w 2428"/>
                  <a:gd name="T29" fmla="*/ 701 h 2146"/>
                  <a:gd name="T30" fmla="*/ 633 w 2428"/>
                  <a:gd name="T31" fmla="*/ 214 h 2146"/>
                  <a:gd name="T32" fmla="*/ 909 w 2428"/>
                  <a:gd name="T33" fmla="*/ 82 h 2146"/>
                  <a:gd name="T34" fmla="*/ 1214 w 2428"/>
                  <a:gd name="T35" fmla="*/ 36 h 2146"/>
                  <a:gd name="T36" fmla="*/ 1214 w 2428"/>
                  <a:gd name="T37" fmla="*/ 0 h 2146"/>
                  <a:gd name="T38" fmla="*/ 1214 w 2428"/>
                  <a:gd name="T39" fmla="*/ 0 h 2146"/>
                  <a:gd name="T40" fmla="*/ 213 w 2428"/>
                  <a:gd name="T41" fmla="*/ 689 h 2146"/>
                  <a:gd name="T42" fmla="*/ 830 w 2428"/>
                  <a:gd name="T43" fmla="*/ 2074 h 2146"/>
                  <a:gd name="T44" fmla="*/ 1214 w 2428"/>
                  <a:gd name="T45" fmla="*/ 2146 h 2146"/>
                  <a:gd name="T46" fmla="*/ 2215 w 2428"/>
                  <a:gd name="T47" fmla="*/ 1457 h 2146"/>
                  <a:gd name="T48" fmla="*/ 1598 w 2428"/>
                  <a:gd name="T49" fmla="*/ 72 h 2146"/>
                  <a:gd name="T50" fmla="*/ 1214 w 2428"/>
                  <a:gd name="T51" fmla="*/ 0 h 2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28" h="2146">
                    <a:moveTo>
                      <a:pt x="1214" y="0"/>
                    </a:moveTo>
                    <a:cubicBezTo>
                      <a:pt x="1214" y="36"/>
                      <a:pt x="1214" y="36"/>
                      <a:pt x="1214" y="36"/>
                    </a:cubicBezTo>
                    <a:cubicBezTo>
                      <a:pt x="1341" y="36"/>
                      <a:pt x="1466" y="59"/>
                      <a:pt x="1585" y="105"/>
                    </a:cubicBezTo>
                    <a:cubicBezTo>
                      <a:pt x="1716" y="155"/>
                      <a:pt x="1833" y="230"/>
                      <a:pt x="1933" y="326"/>
                    </a:cubicBezTo>
                    <a:cubicBezTo>
                      <a:pt x="2029" y="419"/>
                      <a:pt x="2106" y="528"/>
                      <a:pt x="2161" y="651"/>
                    </a:cubicBezTo>
                    <a:cubicBezTo>
                      <a:pt x="2216" y="774"/>
                      <a:pt x="2246" y="905"/>
                      <a:pt x="2250" y="1039"/>
                    </a:cubicBezTo>
                    <a:cubicBezTo>
                      <a:pt x="2255" y="1177"/>
                      <a:pt x="2232" y="1314"/>
                      <a:pt x="2182" y="1444"/>
                    </a:cubicBezTo>
                    <a:cubicBezTo>
                      <a:pt x="2105" y="1644"/>
                      <a:pt x="1971" y="1812"/>
                      <a:pt x="1795" y="1932"/>
                    </a:cubicBezTo>
                    <a:cubicBezTo>
                      <a:pt x="1710" y="1989"/>
                      <a:pt x="1617" y="2033"/>
                      <a:pt x="1518" y="2064"/>
                    </a:cubicBezTo>
                    <a:cubicBezTo>
                      <a:pt x="1419" y="2094"/>
                      <a:pt x="1317" y="2110"/>
                      <a:pt x="1214" y="2110"/>
                    </a:cubicBezTo>
                    <a:cubicBezTo>
                      <a:pt x="1087" y="2110"/>
                      <a:pt x="962" y="2086"/>
                      <a:pt x="843" y="2041"/>
                    </a:cubicBezTo>
                    <a:cubicBezTo>
                      <a:pt x="712" y="1990"/>
                      <a:pt x="595" y="1916"/>
                      <a:pt x="495" y="1820"/>
                    </a:cubicBezTo>
                    <a:cubicBezTo>
                      <a:pt x="399" y="1727"/>
                      <a:pt x="322" y="1618"/>
                      <a:pt x="267" y="1495"/>
                    </a:cubicBezTo>
                    <a:cubicBezTo>
                      <a:pt x="212" y="1372"/>
                      <a:pt x="182" y="1241"/>
                      <a:pt x="178" y="1107"/>
                    </a:cubicBezTo>
                    <a:cubicBezTo>
                      <a:pt x="173" y="969"/>
                      <a:pt x="196" y="832"/>
                      <a:pt x="246" y="701"/>
                    </a:cubicBezTo>
                    <a:cubicBezTo>
                      <a:pt x="323" y="502"/>
                      <a:pt x="457" y="333"/>
                      <a:pt x="633" y="214"/>
                    </a:cubicBezTo>
                    <a:cubicBezTo>
                      <a:pt x="718" y="157"/>
                      <a:pt x="811" y="112"/>
                      <a:pt x="909" y="82"/>
                    </a:cubicBezTo>
                    <a:cubicBezTo>
                      <a:pt x="1008" y="52"/>
                      <a:pt x="1111" y="36"/>
                      <a:pt x="1214" y="36"/>
                    </a:cubicBezTo>
                    <a:cubicBezTo>
                      <a:pt x="1214" y="0"/>
                      <a:pt x="1214" y="0"/>
                      <a:pt x="1214" y="0"/>
                    </a:cubicBezTo>
                    <a:moveTo>
                      <a:pt x="1214" y="0"/>
                    </a:moveTo>
                    <a:cubicBezTo>
                      <a:pt x="783" y="0"/>
                      <a:pt x="376" y="262"/>
                      <a:pt x="213" y="689"/>
                    </a:cubicBezTo>
                    <a:cubicBezTo>
                      <a:pt x="0" y="1242"/>
                      <a:pt x="277" y="1862"/>
                      <a:pt x="830" y="2074"/>
                    </a:cubicBezTo>
                    <a:cubicBezTo>
                      <a:pt x="956" y="2123"/>
                      <a:pt x="1086" y="2146"/>
                      <a:pt x="1214" y="2146"/>
                    </a:cubicBezTo>
                    <a:cubicBezTo>
                      <a:pt x="1645" y="2146"/>
                      <a:pt x="2052" y="1884"/>
                      <a:pt x="2215" y="1457"/>
                    </a:cubicBezTo>
                    <a:cubicBezTo>
                      <a:pt x="2428" y="904"/>
                      <a:pt x="2151" y="284"/>
                      <a:pt x="1598" y="72"/>
                    </a:cubicBezTo>
                    <a:cubicBezTo>
                      <a:pt x="1472" y="23"/>
                      <a:pt x="1342" y="0"/>
                      <a:pt x="121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6" name="Freeform 17"/>
              <p:cNvSpPr>
                <a:spLocks noEditPoints="1"/>
              </p:cNvSpPr>
              <p:nvPr/>
            </p:nvSpPr>
            <p:spPr bwMode="auto">
              <a:xfrm>
                <a:off x="3785" y="1356"/>
                <a:ext cx="164" cy="291"/>
              </a:xfrm>
              <a:custGeom>
                <a:avLst/>
                <a:gdLst>
                  <a:gd name="T0" fmla="*/ 121 w 164"/>
                  <a:gd name="T1" fmla="*/ 289 h 289"/>
                  <a:gd name="T2" fmla="*/ 35 w 164"/>
                  <a:gd name="T3" fmla="*/ 252 h 289"/>
                  <a:gd name="T4" fmla="*/ 5 w 164"/>
                  <a:gd name="T5" fmla="*/ 219 h 289"/>
                  <a:gd name="T6" fmla="*/ 4 w 164"/>
                  <a:gd name="T7" fmla="*/ 216 h 289"/>
                  <a:gd name="T8" fmla="*/ 6 w 164"/>
                  <a:gd name="T9" fmla="*/ 215 h 289"/>
                  <a:gd name="T10" fmla="*/ 8 w 164"/>
                  <a:gd name="T11" fmla="*/ 218 h 289"/>
                  <a:gd name="T12" fmla="*/ 36 w 164"/>
                  <a:gd name="T13" fmla="*/ 250 h 289"/>
                  <a:gd name="T14" fmla="*/ 122 w 164"/>
                  <a:gd name="T15" fmla="*/ 287 h 289"/>
                  <a:gd name="T16" fmla="*/ 121 w 164"/>
                  <a:gd name="T17" fmla="*/ 289 h 289"/>
                  <a:gd name="T18" fmla="*/ 105 w 164"/>
                  <a:gd name="T19" fmla="*/ 137 h 289"/>
                  <a:gd name="T20" fmla="*/ 114 w 164"/>
                  <a:gd name="T21" fmla="*/ 154 h 289"/>
                  <a:gd name="T22" fmla="*/ 106 w 164"/>
                  <a:gd name="T23" fmla="*/ 180 h 289"/>
                  <a:gd name="T24" fmla="*/ 62 w 164"/>
                  <a:gd name="T25" fmla="*/ 185 h 289"/>
                  <a:gd name="T26" fmla="*/ 50 w 164"/>
                  <a:gd name="T27" fmla="*/ 180 h 289"/>
                  <a:gd name="T28" fmla="*/ 53 w 164"/>
                  <a:gd name="T29" fmla="*/ 179 h 289"/>
                  <a:gd name="T30" fmla="*/ 62 w 164"/>
                  <a:gd name="T31" fmla="*/ 182 h 289"/>
                  <a:gd name="T32" fmla="*/ 105 w 164"/>
                  <a:gd name="T33" fmla="*/ 178 h 289"/>
                  <a:gd name="T34" fmla="*/ 112 w 164"/>
                  <a:gd name="T35" fmla="*/ 154 h 289"/>
                  <a:gd name="T36" fmla="*/ 103 w 164"/>
                  <a:gd name="T37" fmla="*/ 139 h 289"/>
                  <a:gd name="T38" fmla="*/ 105 w 164"/>
                  <a:gd name="T39" fmla="*/ 137 h 289"/>
                  <a:gd name="T40" fmla="*/ 4 w 164"/>
                  <a:gd name="T41" fmla="*/ 216 h 289"/>
                  <a:gd name="T42" fmla="*/ 7 w 164"/>
                  <a:gd name="T43" fmla="*/ 180 h 289"/>
                  <a:gd name="T44" fmla="*/ 28 w 164"/>
                  <a:gd name="T45" fmla="*/ 155 h 289"/>
                  <a:gd name="T46" fmla="*/ 26 w 164"/>
                  <a:gd name="T47" fmla="*/ 147 h 289"/>
                  <a:gd name="T48" fmla="*/ 30 w 164"/>
                  <a:gd name="T49" fmla="*/ 120 h 289"/>
                  <a:gd name="T50" fmla="*/ 156 w 164"/>
                  <a:gd name="T51" fmla="*/ 8 h 289"/>
                  <a:gd name="T52" fmla="*/ 164 w 164"/>
                  <a:gd name="T53" fmla="*/ 0 h 289"/>
                  <a:gd name="T54" fmla="*/ 163 w 164"/>
                  <a:gd name="T55" fmla="*/ 4 h 289"/>
                  <a:gd name="T56" fmla="*/ 158 w 164"/>
                  <a:gd name="T57" fmla="*/ 10 h 289"/>
                  <a:gd name="T58" fmla="*/ 32 w 164"/>
                  <a:gd name="T59" fmla="*/ 121 h 289"/>
                  <a:gd name="T60" fmla="*/ 29 w 164"/>
                  <a:gd name="T61" fmla="*/ 147 h 289"/>
                  <a:gd name="T62" fmla="*/ 30 w 164"/>
                  <a:gd name="T63" fmla="*/ 153 h 289"/>
                  <a:gd name="T64" fmla="*/ 37 w 164"/>
                  <a:gd name="T65" fmla="*/ 147 h 289"/>
                  <a:gd name="T66" fmla="*/ 97 w 164"/>
                  <a:gd name="T67" fmla="*/ 132 h 289"/>
                  <a:gd name="T68" fmla="*/ 105 w 164"/>
                  <a:gd name="T69" fmla="*/ 137 h 289"/>
                  <a:gd name="T70" fmla="*/ 103 w 164"/>
                  <a:gd name="T71" fmla="*/ 139 h 289"/>
                  <a:gd name="T72" fmla="*/ 96 w 164"/>
                  <a:gd name="T73" fmla="*/ 134 h 289"/>
                  <a:gd name="T74" fmla="*/ 39 w 164"/>
                  <a:gd name="T75" fmla="*/ 149 h 289"/>
                  <a:gd name="T76" fmla="*/ 31 w 164"/>
                  <a:gd name="T77" fmla="*/ 155 h 289"/>
                  <a:gd name="T78" fmla="*/ 38 w 164"/>
                  <a:gd name="T79" fmla="*/ 168 h 289"/>
                  <a:gd name="T80" fmla="*/ 53 w 164"/>
                  <a:gd name="T81" fmla="*/ 179 h 289"/>
                  <a:gd name="T82" fmla="*/ 50 w 164"/>
                  <a:gd name="T83" fmla="*/ 180 h 289"/>
                  <a:gd name="T84" fmla="*/ 37 w 164"/>
                  <a:gd name="T85" fmla="*/ 170 h 289"/>
                  <a:gd name="T86" fmla="*/ 29 w 164"/>
                  <a:gd name="T87" fmla="*/ 157 h 289"/>
                  <a:gd name="T88" fmla="*/ 9 w 164"/>
                  <a:gd name="T89" fmla="*/ 181 h 289"/>
                  <a:gd name="T90" fmla="*/ 6 w 164"/>
                  <a:gd name="T91" fmla="*/ 215 h 289"/>
                  <a:gd name="T92" fmla="*/ 4 w 164"/>
                  <a:gd name="T93" fmla="*/ 21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" h="289">
                    <a:moveTo>
                      <a:pt x="121" y="289"/>
                    </a:moveTo>
                    <a:cubicBezTo>
                      <a:pt x="92" y="283"/>
                      <a:pt x="59" y="270"/>
                      <a:pt x="35" y="252"/>
                    </a:cubicBezTo>
                    <a:cubicBezTo>
                      <a:pt x="21" y="242"/>
                      <a:pt x="11" y="231"/>
                      <a:pt x="5" y="219"/>
                    </a:cubicBezTo>
                    <a:cubicBezTo>
                      <a:pt x="5" y="218"/>
                      <a:pt x="5" y="217"/>
                      <a:pt x="4" y="216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7" y="216"/>
                      <a:pt x="7" y="217"/>
                      <a:pt x="8" y="218"/>
                    </a:cubicBezTo>
                    <a:cubicBezTo>
                      <a:pt x="13" y="230"/>
                      <a:pt x="23" y="241"/>
                      <a:pt x="36" y="250"/>
                    </a:cubicBezTo>
                    <a:cubicBezTo>
                      <a:pt x="60" y="268"/>
                      <a:pt x="93" y="281"/>
                      <a:pt x="122" y="287"/>
                    </a:cubicBezTo>
                    <a:lnTo>
                      <a:pt x="121" y="289"/>
                    </a:lnTo>
                    <a:close/>
                    <a:moveTo>
                      <a:pt x="105" y="137"/>
                    </a:moveTo>
                    <a:cubicBezTo>
                      <a:pt x="110" y="142"/>
                      <a:pt x="113" y="148"/>
                      <a:pt x="114" y="154"/>
                    </a:cubicBezTo>
                    <a:cubicBezTo>
                      <a:pt x="116" y="163"/>
                      <a:pt x="113" y="173"/>
                      <a:pt x="106" y="180"/>
                    </a:cubicBezTo>
                    <a:cubicBezTo>
                      <a:pt x="98" y="188"/>
                      <a:pt x="83" y="192"/>
                      <a:pt x="62" y="185"/>
                    </a:cubicBezTo>
                    <a:cubicBezTo>
                      <a:pt x="58" y="183"/>
                      <a:pt x="54" y="182"/>
                      <a:pt x="50" y="180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6" y="180"/>
                      <a:pt x="59" y="181"/>
                      <a:pt x="62" y="182"/>
                    </a:cubicBezTo>
                    <a:cubicBezTo>
                      <a:pt x="83" y="189"/>
                      <a:pt x="97" y="186"/>
                      <a:pt x="105" y="178"/>
                    </a:cubicBezTo>
                    <a:cubicBezTo>
                      <a:pt x="111" y="172"/>
                      <a:pt x="113" y="163"/>
                      <a:pt x="112" y="154"/>
                    </a:cubicBezTo>
                    <a:cubicBezTo>
                      <a:pt x="111" y="149"/>
                      <a:pt x="108" y="143"/>
                      <a:pt x="103" y="139"/>
                    </a:cubicBezTo>
                    <a:lnTo>
                      <a:pt x="105" y="137"/>
                    </a:lnTo>
                    <a:close/>
                    <a:moveTo>
                      <a:pt x="4" y="216"/>
                    </a:moveTo>
                    <a:cubicBezTo>
                      <a:pt x="0" y="205"/>
                      <a:pt x="0" y="192"/>
                      <a:pt x="7" y="180"/>
                    </a:cubicBezTo>
                    <a:cubicBezTo>
                      <a:pt x="11" y="171"/>
                      <a:pt x="18" y="163"/>
                      <a:pt x="28" y="155"/>
                    </a:cubicBezTo>
                    <a:cubicBezTo>
                      <a:pt x="27" y="152"/>
                      <a:pt x="27" y="150"/>
                      <a:pt x="26" y="147"/>
                    </a:cubicBezTo>
                    <a:cubicBezTo>
                      <a:pt x="25" y="139"/>
                      <a:pt x="27" y="129"/>
                      <a:pt x="30" y="120"/>
                    </a:cubicBezTo>
                    <a:cubicBezTo>
                      <a:pt x="39" y="91"/>
                      <a:pt x="136" y="26"/>
                      <a:pt x="156" y="8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38" y="28"/>
                      <a:pt x="41" y="92"/>
                      <a:pt x="32" y="121"/>
                    </a:cubicBezTo>
                    <a:cubicBezTo>
                      <a:pt x="29" y="130"/>
                      <a:pt x="28" y="139"/>
                      <a:pt x="29" y="147"/>
                    </a:cubicBezTo>
                    <a:cubicBezTo>
                      <a:pt x="29" y="149"/>
                      <a:pt x="29" y="151"/>
                      <a:pt x="30" y="153"/>
                    </a:cubicBezTo>
                    <a:cubicBezTo>
                      <a:pt x="32" y="151"/>
                      <a:pt x="35" y="149"/>
                      <a:pt x="37" y="147"/>
                    </a:cubicBezTo>
                    <a:cubicBezTo>
                      <a:pt x="64" y="128"/>
                      <a:pt x="84" y="126"/>
                      <a:pt x="97" y="132"/>
                    </a:cubicBezTo>
                    <a:cubicBezTo>
                      <a:pt x="100" y="133"/>
                      <a:pt x="103" y="135"/>
                      <a:pt x="105" y="137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1" y="137"/>
                      <a:pt x="99" y="136"/>
                      <a:pt x="96" y="134"/>
                    </a:cubicBezTo>
                    <a:cubicBezTo>
                      <a:pt x="83" y="129"/>
                      <a:pt x="64" y="131"/>
                      <a:pt x="39" y="149"/>
                    </a:cubicBezTo>
                    <a:cubicBezTo>
                      <a:pt x="36" y="151"/>
                      <a:pt x="33" y="153"/>
                      <a:pt x="31" y="155"/>
                    </a:cubicBezTo>
                    <a:cubicBezTo>
                      <a:pt x="32" y="160"/>
                      <a:pt x="35" y="164"/>
                      <a:pt x="38" y="168"/>
                    </a:cubicBezTo>
                    <a:cubicBezTo>
                      <a:pt x="42" y="172"/>
                      <a:pt x="47" y="176"/>
                      <a:pt x="53" y="179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45" y="177"/>
                      <a:pt x="40" y="174"/>
                      <a:pt x="37" y="170"/>
                    </a:cubicBezTo>
                    <a:cubicBezTo>
                      <a:pt x="33" y="166"/>
                      <a:pt x="30" y="162"/>
                      <a:pt x="29" y="157"/>
                    </a:cubicBezTo>
                    <a:cubicBezTo>
                      <a:pt x="19" y="165"/>
                      <a:pt x="13" y="173"/>
                      <a:pt x="9" y="181"/>
                    </a:cubicBezTo>
                    <a:cubicBezTo>
                      <a:pt x="3" y="193"/>
                      <a:pt x="2" y="204"/>
                      <a:pt x="6" y="215"/>
                    </a:cubicBezTo>
                    <a:lnTo>
                      <a:pt x="4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7" name="Freeform 18"/>
              <p:cNvSpPr>
                <a:spLocks/>
              </p:cNvSpPr>
              <p:nvPr/>
            </p:nvSpPr>
            <p:spPr bwMode="auto">
              <a:xfrm>
                <a:off x="3901" y="1390"/>
                <a:ext cx="508" cy="428"/>
              </a:xfrm>
              <a:custGeom>
                <a:avLst/>
                <a:gdLst>
                  <a:gd name="T0" fmla="*/ 390 w 505"/>
                  <a:gd name="T1" fmla="*/ 423 h 425"/>
                  <a:gd name="T2" fmla="*/ 7 w 505"/>
                  <a:gd name="T3" fmla="*/ 268 h 425"/>
                  <a:gd name="T4" fmla="*/ 2 w 505"/>
                  <a:gd name="T5" fmla="*/ 255 h 425"/>
                  <a:gd name="T6" fmla="*/ 102 w 505"/>
                  <a:gd name="T7" fmla="*/ 7 h 425"/>
                  <a:gd name="T8" fmla="*/ 115 w 505"/>
                  <a:gd name="T9" fmla="*/ 2 h 425"/>
                  <a:gd name="T10" fmla="*/ 498 w 505"/>
                  <a:gd name="T11" fmla="*/ 157 h 425"/>
                  <a:gd name="T12" fmla="*/ 503 w 505"/>
                  <a:gd name="T13" fmla="*/ 169 h 425"/>
                  <a:gd name="T14" fmla="*/ 402 w 505"/>
                  <a:gd name="T15" fmla="*/ 418 h 425"/>
                  <a:gd name="T16" fmla="*/ 390 w 505"/>
                  <a:gd name="T17" fmla="*/ 42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425">
                    <a:moveTo>
                      <a:pt x="390" y="423"/>
                    </a:moveTo>
                    <a:cubicBezTo>
                      <a:pt x="7" y="268"/>
                      <a:pt x="7" y="268"/>
                      <a:pt x="7" y="268"/>
                    </a:cubicBezTo>
                    <a:cubicBezTo>
                      <a:pt x="2" y="266"/>
                      <a:pt x="0" y="260"/>
                      <a:pt x="2" y="255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4" y="2"/>
                      <a:pt x="110" y="0"/>
                      <a:pt x="115" y="2"/>
                    </a:cubicBezTo>
                    <a:cubicBezTo>
                      <a:pt x="498" y="157"/>
                      <a:pt x="498" y="157"/>
                      <a:pt x="498" y="157"/>
                    </a:cubicBezTo>
                    <a:cubicBezTo>
                      <a:pt x="502" y="159"/>
                      <a:pt x="505" y="165"/>
                      <a:pt x="503" y="169"/>
                    </a:cubicBezTo>
                    <a:cubicBezTo>
                      <a:pt x="402" y="418"/>
                      <a:pt x="402" y="418"/>
                      <a:pt x="402" y="418"/>
                    </a:cubicBezTo>
                    <a:cubicBezTo>
                      <a:pt x="400" y="423"/>
                      <a:pt x="394" y="425"/>
                      <a:pt x="390" y="42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auto">
              <a:xfrm>
                <a:off x="4253" y="1784"/>
                <a:ext cx="28" cy="24"/>
              </a:xfrm>
              <a:custGeom>
                <a:avLst/>
                <a:gdLst>
                  <a:gd name="T0" fmla="*/ 22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7 w 28"/>
                  <a:gd name="T11" fmla="*/ 11 h 24"/>
                  <a:gd name="T12" fmla="*/ 22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2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9"/>
                      <a:pt x="28" y="10"/>
                      <a:pt x="27" y="11"/>
                    </a:cubicBez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auto">
              <a:xfrm>
                <a:off x="3925" y="1652"/>
                <a:ext cx="28" cy="24"/>
              </a:xfrm>
              <a:custGeom>
                <a:avLst/>
                <a:gdLst>
                  <a:gd name="T0" fmla="*/ 23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8 w 28"/>
                  <a:gd name="T11" fmla="*/ 11 h 24"/>
                  <a:gd name="T12" fmla="*/ 23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3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8" y="10"/>
                      <a:pt x="28" y="11"/>
                    </a:cubicBez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auto">
              <a:xfrm>
                <a:off x="3828" y="1661"/>
                <a:ext cx="487" cy="251"/>
              </a:xfrm>
              <a:custGeom>
                <a:avLst/>
                <a:gdLst>
                  <a:gd name="T0" fmla="*/ 468 w 485"/>
                  <a:gd name="T1" fmla="*/ 245 h 250"/>
                  <a:gd name="T2" fmla="*/ 13 w 485"/>
                  <a:gd name="T3" fmla="*/ 60 h 250"/>
                  <a:gd name="T4" fmla="*/ 8 w 485"/>
                  <a:gd name="T5" fmla="*/ 44 h 250"/>
                  <a:gd name="T6" fmla="*/ 70 w 485"/>
                  <a:gd name="T7" fmla="*/ 0 h 250"/>
                  <a:gd name="T8" fmla="*/ 470 w 485"/>
                  <a:gd name="T9" fmla="*/ 162 h 250"/>
                  <a:gd name="T10" fmla="*/ 482 w 485"/>
                  <a:gd name="T11" fmla="*/ 230 h 250"/>
                  <a:gd name="T12" fmla="*/ 468 w 485"/>
                  <a:gd name="T13" fmla="*/ 24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250">
                    <a:moveTo>
                      <a:pt x="468" y="245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2" y="56"/>
                      <a:pt x="0" y="49"/>
                      <a:pt x="8" y="4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70" y="162"/>
                      <a:pt x="470" y="162"/>
                      <a:pt x="470" y="162"/>
                    </a:cubicBezTo>
                    <a:cubicBezTo>
                      <a:pt x="482" y="230"/>
                      <a:pt x="482" y="230"/>
                      <a:pt x="482" y="230"/>
                    </a:cubicBezTo>
                    <a:cubicBezTo>
                      <a:pt x="485" y="245"/>
                      <a:pt x="480" y="250"/>
                      <a:pt x="468" y="24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0 w 431"/>
                  <a:gd name="T1" fmla="*/ 35 h 210"/>
                  <a:gd name="T2" fmla="*/ 46 w 431"/>
                  <a:gd name="T3" fmla="*/ 0 h 210"/>
                  <a:gd name="T4" fmla="*/ 421 w 431"/>
                  <a:gd name="T5" fmla="*/ 153 h 210"/>
                  <a:gd name="T6" fmla="*/ 431 w 431"/>
                  <a:gd name="T7" fmla="*/ 210 h 210"/>
                  <a:gd name="T8" fmla="*/ 0 w 431"/>
                  <a:gd name="T9" fmla="*/ 3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210">
                    <a:moveTo>
                      <a:pt x="0" y="35"/>
                    </a:moveTo>
                    <a:lnTo>
                      <a:pt x="46" y="0"/>
                    </a:lnTo>
                    <a:lnTo>
                      <a:pt x="421" y="153"/>
                    </a:lnTo>
                    <a:lnTo>
                      <a:pt x="431" y="21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auto">
              <a:xfrm>
                <a:off x="3836" y="1714"/>
                <a:ext cx="469" cy="193"/>
              </a:xfrm>
              <a:custGeom>
                <a:avLst/>
                <a:gdLst>
                  <a:gd name="T0" fmla="*/ 464 w 467"/>
                  <a:gd name="T1" fmla="*/ 192 h 192"/>
                  <a:gd name="T2" fmla="*/ 2 w 467"/>
                  <a:gd name="T3" fmla="*/ 4 h 192"/>
                  <a:gd name="T4" fmla="*/ 1 w 467"/>
                  <a:gd name="T5" fmla="*/ 2 h 192"/>
                  <a:gd name="T6" fmla="*/ 1 w 467"/>
                  <a:gd name="T7" fmla="*/ 2 h 192"/>
                  <a:gd name="T8" fmla="*/ 3 w 467"/>
                  <a:gd name="T9" fmla="*/ 1 h 192"/>
                  <a:gd name="T10" fmla="*/ 465 w 467"/>
                  <a:gd name="T11" fmla="*/ 188 h 192"/>
                  <a:gd name="T12" fmla="*/ 466 w 467"/>
                  <a:gd name="T13" fmla="*/ 191 h 192"/>
                  <a:gd name="T14" fmla="*/ 466 w 467"/>
                  <a:gd name="T15" fmla="*/ 191 h 192"/>
                  <a:gd name="T16" fmla="*/ 464 w 467"/>
                  <a:gd name="T1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192">
                    <a:moveTo>
                      <a:pt x="464" y="19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6" y="189"/>
                      <a:pt x="467" y="190"/>
                      <a:pt x="466" y="191"/>
                    </a:cubicBezTo>
                    <a:cubicBezTo>
                      <a:pt x="466" y="191"/>
                      <a:pt x="466" y="191"/>
                      <a:pt x="466" y="191"/>
                    </a:cubicBezTo>
                    <a:cubicBezTo>
                      <a:pt x="466" y="192"/>
                      <a:pt x="465" y="192"/>
                      <a:pt x="464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auto">
              <a:xfrm>
                <a:off x="4250" y="1789"/>
                <a:ext cx="28" cy="30"/>
              </a:xfrm>
              <a:custGeom>
                <a:avLst/>
                <a:gdLst>
                  <a:gd name="T0" fmla="*/ 17 w 28"/>
                  <a:gd name="T1" fmla="*/ 29 h 29"/>
                  <a:gd name="T2" fmla="*/ 1 w 28"/>
                  <a:gd name="T3" fmla="*/ 23 h 29"/>
                  <a:gd name="T4" fmla="*/ 0 w 28"/>
                  <a:gd name="T5" fmla="*/ 20 h 29"/>
                  <a:gd name="T6" fmla="*/ 8 w 28"/>
                  <a:gd name="T7" fmla="*/ 1 h 29"/>
                  <a:gd name="T8" fmla="*/ 11 w 28"/>
                  <a:gd name="T9" fmla="*/ 0 h 29"/>
                  <a:gd name="T10" fmla="*/ 26 w 28"/>
                  <a:gd name="T11" fmla="*/ 7 h 29"/>
                  <a:gd name="T12" fmla="*/ 28 w 28"/>
                  <a:gd name="T13" fmla="*/ 9 h 29"/>
                  <a:gd name="T14" fmla="*/ 20 w 28"/>
                  <a:gd name="T15" fmla="*/ 28 h 29"/>
                  <a:gd name="T16" fmla="*/ 17 w 28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7" y="29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8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auto">
              <a:xfrm>
                <a:off x="3922" y="1656"/>
                <a:ext cx="28" cy="30"/>
              </a:xfrm>
              <a:custGeom>
                <a:avLst/>
                <a:gdLst>
                  <a:gd name="T0" fmla="*/ 18 w 28"/>
                  <a:gd name="T1" fmla="*/ 30 h 30"/>
                  <a:gd name="T2" fmla="*/ 2 w 28"/>
                  <a:gd name="T3" fmla="*/ 23 h 30"/>
                  <a:gd name="T4" fmla="*/ 1 w 28"/>
                  <a:gd name="T5" fmla="*/ 21 h 30"/>
                  <a:gd name="T6" fmla="*/ 8 w 28"/>
                  <a:gd name="T7" fmla="*/ 2 h 30"/>
                  <a:gd name="T8" fmla="*/ 11 w 28"/>
                  <a:gd name="T9" fmla="*/ 1 h 30"/>
                  <a:gd name="T10" fmla="*/ 27 w 28"/>
                  <a:gd name="T11" fmla="*/ 7 h 30"/>
                  <a:gd name="T12" fmla="*/ 28 w 28"/>
                  <a:gd name="T13" fmla="*/ 10 h 30"/>
                  <a:gd name="T14" fmla="*/ 20 w 28"/>
                  <a:gd name="T15" fmla="*/ 29 h 30"/>
                  <a:gd name="T16" fmla="*/ 18 w 2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0">
                    <a:moveTo>
                      <a:pt x="18" y="3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0"/>
                      <a:pt x="11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8"/>
                      <a:pt x="28" y="9"/>
                      <a:pt x="28" y="1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19" y="30"/>
                      <a:pt x="1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auto">
              <a:xfrm>
                <a:off x="3938" y="1615"/>
                <a:ext cx="22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1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10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7"/>
                      <a:pt x="22" y="8"/>
                      <a:pt x="22" y="1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auto">
              <a:xfrm>
                <a:off x="3945" y="159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auto">
              <a:xfrm>
                <a:off x="3954" y="1572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auto">
              <a:xfrm>
                <a:off x="3963" y="1550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auto">
              <a:xfrm>
                <a:off x="3972" y="1528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1 w 24"/>
                  <a:gd name="T5" fmla="*/ 15 h 25"/>
                  <a:gd name="T6" fmla="*/ 6 w 24"/>
                  <a:gd name="T7" fmla="*/ 2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auto">
              <a:xfrm>
                <a:off x="3982" y="1506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6 w 24"/>
                  <a:gd name="T7" fmla="*/ 3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auto">
              <a:xfrm>
                <a:off x="3960" y="1624"/>
                <a:ext cx="23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0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9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2" y="8"/>
                      <a:pt x="22" y="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auto">
              <a:xfrm>
                <a:off x="3967" y="1602"/>
                <a:ext cx="45" cy="34"/>
              </a:xfrm>
              <a:custGeom>
                <a:avLst/>
                <a:gdLst>
                  <a:gd name="T0" fmla="*/ 34 w 44"/>
                  <a:gd name="T1" fmla="*/ 32 h 33"/>
                  <a:gd name="T2" fmla="*/ 3 w 44"/>
                  <a:gd name="T3" fmla="*/ 20 h 33"/>
                  <a:gd name="T4" fmla="*/ 1 w 44"/>
                  <a:gd name="T5" fmla="*/ 15 h 33"/>
                  <a:gd name="T6" fmla="*/ 6 w 44"/>
                  <a:gd name="T7" fmla="*/ 3 h 33"/>
                  <a:gd name="T8" fmla="*/ 10 w 44"/>
                  <a:gd name="T9" fmla="*/ 1 h 33"/>
                  <a:gd name="T10" fmla="*/ 41 w 44"/>
                  <a:gd name="T11" fmla="*/ 14 h 33"/>
                  <a:gd name="T12" fmla="*/ 43 w 44"/>
                  <a:gd name="T13" fmla="*/ 19 h 33"/>
                  <a:gd name="T14" fmla="*/ 38 w 44"/>
                  <a:gd name="T15" fmla="*/ 31 h 33"/>
                  <a:gd name="T16" fmla="*/ 34 w 44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3">
                    <a:moveTo>
                      <a:pt x="34" y="32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15"/>
                      <a:pt x="44" y="17"/>
                      <a:pt x="43" y="19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2"/>
                      <a:pt x="36" y="33"/>
                      <a:pt x="34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auto">
              <a:xfrm>
                <a:off x="3977" y="1581"/>
                <a:ext cx="30" cy="27"/>
              </a:xfrm>
              <a:custGeom>
                <a:avLst/>
                <a:gdLst>
                  <a:gd name="T0" fmla="*/ 19 w 30"/>
                  <a:gd name="T1" fmla="*/ 26 h 27"/>
                  <a:gd name="T2" fmla="*/ 3 w 30"/>
                  <a:gd name="T3" fmla="*/ 19 h 27"/>
                  <a:gd name="T4" fmla="*/ 1 w 30"/>
                  <a:gd name="T5" fmla="*/ 14 h 27"/>
                  <a:gd name="T6" fmla="*/ 6 w 30"/>
                  <a:gd name="T7" fmla="*/ 2 h 27"/>
                  <a:gd name="T8" fmla="*/ 10 w 30"/>
                  <a:gd name="T9" fmla="*/ 0 h 27"/>
                  <a:gd name="T10" fmla="*/ 27 w 30"/>
                  <a:gd name="T11" fmla="*/ 7 h 27"/>
                  <a:gd name="T12" fmla="*/ 29 w 30"/>
                  <a:gd name="T13" fmla="*/ 12 h 27"/>
                  <a:gd name="T14" fmla="*/ 24 w 30"/>
                  <a:gd name="T15" fmla="*/ 24 h 27"/>
                  <a:gd name="T16" fmla="*/ 19 w 30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19" y="26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8"/>
                      <a:pt x="30" y="10"/>
                      <a:pt x="29" y="12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auto">
              <a:xfrm>
                <a:off x="3986" y="1559"/>
                <a:ext cx="46" cy="33"/>
              </a:xfrm>
              <a:custGeom>
                <a:avLst/>
                <a:gdLst>
                  <a:gd name="T0" fmla="*/ 36 w 46"/>
                  <a:gd name="T1" fmla="*/ 33 h 33"/>
                  <a:gd name="T2" fmla="*/ 3 w 46"/>
                  <a:gd name="T3" fmla="*/ 19 h 33"/>
                  <a:gd name="T4" fmla="*/ 1 w 46"/>
                  <a:gd name="T5" fmla="*/ 14 h 33"/>
                  <a:gd name="T6" fmla="*/ 5 w 46"/>
                  <a:gd name="T7" fmla="*/ 2 h 33"/>
                  <a:gd name="T8" fmla="*/ 10 w 46"/>
                  <a:gd name="T9" fmla="*/ 0 h 33"/>
                  <a:gd name="T10" fmla="*/ 44 w 46"/>
                  <a:gd name="T11" fmla="*/ 14 h 33"/>
                  <a:gd name="T12" fmla="*/ 46 w 46"/>
                  <a:gd name="T13" fmla="*/ 19 h 33"/>
                  <a:gd name="T14" fmla="*/ 41 w 46"/>
                  <a:gd name="T15" fmla="*/ 31 h 33"/>
                  <a:gd name="T16" fmla="*/ 36 w 46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3">
                    <a:moveTo>
                      <a:pt x="36" y="3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5"/>
                      <a:pt x="46" y="17"/>
                      <a:pt x="46" y="1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3"/>
                      <a:pt x="36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auto">
              <a:xfrm>
                <a:off x="3995" y="1537"/>
                <a:ext cx="24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0 w 24"/>
                  <a:gd name="T5" fmla="*/ 15 h 24"/>
                  <a:gd name="T6" fmla="*/ 5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auto">
              <a:xfrm>
                <a:off x="4004" y="151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auto">
              <a:xfrm>
                <a:off x="3983" y="163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8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/>
            </p:nvSpPr>
            <p:spPr bwMode="auto">
              <a:xfrm>
                <a:off x="4003" y="16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3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0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/>
            </p:nvSpPr>
            <p:spPr bwMode="auto">
              <a:xfrm>
                <a:off x="4024" y="1651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0 h 20"/>
                  <a:gd name="T10" fmla="*/ 18 w 20"/>
                  <a:gd name="T11" fmla="*/ 5 h 20"/>
                  <a:gd name="T12" fmla="*/ 20 w 20"/>
                  <a:gd name="T13" fmla="*/ 8 h 20"/>
                  <a:gd name="T14" fmla="*/ 16 w 20"/>
                  <a:gd name="T15" fmla="*/ 17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0" name="Freeform 41"/>
              <p:cNvSpPr>
                <a:spLocks/>
              </p:cNvSpPr>
              <p:nvPr/>
            </p:nvSpPr>
            <p:spPr bwMode="auto">
              <a:xfrm>
                <a:off x="4044" y="1659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1" name="Freeform 42"/>
              <p:cNvSpPr>
                <a:spLocks/>
              </p:cNvSpPr>
              <p:nvPr/>
            </p:nvSpPr>
            <p:spPr bwMode="auto">
              <a:xfrm>
                <a:off x="4065" y="166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2" name="Freeform 43"/>
              <p:cNvSpPr>
                <a:spLocks/>
              </p:cNvSpPr>
              <p:nvPr/>
            </p:nvSpPr>
            <p:spPr bwMode="auto">
              <a:xfrm>
                <a:off x="4085" y="1676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0 h 20"/>
                  <a:gd name="T10" fmla="*/ 19 w 21"/>
                  <a:gd name="T11" fmla="*/ 5 h 20"/>
                  <a:gd name="T12" fmla="*/ 20 w 21"/>
                  <a:gd name="T13" fmla="*/ 8 h 20"/>
                  <a:gd name="T14" fmla="*/ 16 w 21"/>
                  <a:gd name="T15" fmla="*/ 17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3" name="Freeform 44"/>
              <p:cNvSpPr>
                <a:spLocks/>
              </p:cNvSpPr>
              <p:nvPr/>
            </p:nvSpPr>
            <p:spPr bwMode="auto">
              <a:xfrm>
                <a:off x="4106" y="168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4" name="Freeform 45"/>
              <p:cNvSpPr>
                <a:spLocks/>
              </p:cNvSpPr>
              <p:nvPr/>
            </p:nvSpPr>
            <p:spPr bwMode="auto">
              <a:xfrm>
                <a:off x="4126" y="169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5" name="Freeform 46"/>
              <p:cNvSpPr>
                <a:spLocks/>
              </p:cNvSpPr>
              <p:nvPr/>
            </p:nvSpPr>
            <p:spPr bwMode="auto">
              <a:xfrm>
                <a:off x="4147" y="1701"/>
                <a:ext cx="20" cy="19"/>
              </a:xfrm>
              <a:custGeom>
                <a:avLst/>
                <a:gdLst>
                  <a:gd name="T0" fmla="*/ 12 w 20"/>
                  <a:gd name="T1" fmla="*/ 19 h 19"/>
                  <a:gd name="T2" fmla="*/ 2 w 20"/>
                  <a:gd name="T3" fmla="*/ 15 h 19"/>
                  <a:gd name="T4" fmla="*/ 0 w 20"/>
                  <a:gd name="T5" fmla="*/ 11 h 19"/>
                  <a:gd name="T6" fmla="*/ 4 w 20"/>
                  <a:gd name="T7" fmla="*/ 2 h 19"/>
                  <a:gd name="T8" fmla="*/ 7 w 20"/>
                  <a:gd name="T9" fmla="*/ 0 h 19"/>
                  <a:gd name="T10" fmla="*/ 18 w 20"/>
                  <a:gd name="T11" fmla="*/ 5 h 19"/>
                  <a:gd name="T12" fmla="*/ 20 w 20"/>
                  <a:gd name="T13" fmla="*/ 8 h 19"/>
                  <a:gd name="T14" fmla="*/ 16 w 20"/>
                  <a:gd name="T15" fmla="*/ 17 h 19"/>
                  <a:gd name="T16" fmla="*/ 12 w 2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19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6" name="Freeform 47"/>
              <p:cNvSpPr>
                <a:spLocks/>
              </p:cNvSpPr>
              <p:nvPr/>
            </p:nvSpPr>
            <p:spPr bwMode="auto">
              <a:xfrm>
                <a:off x="4167" y="1709"/>
                <a:ext cx="22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7" name="Freeform 48"/>
              <p:cNvSpPr>
                <a:spLocks/>
              </p:cNvSpPr>
              <p:nvPr/>
            </p:nvSpPr>
            <p:spPr bwMode="auto">
              <a:xfrm>
                <a:off x="4189" y="171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8" name="Freeform 49"/>
              <p:cNvSpPr>
                <a:spLocks/>
              </p:cNvSpPr>
              <p:nvPr/>
            </p:nvSpPr>
            <p:spPr bwMode="auto">
              <a:xfrm>
                <a:off x="4209" y="1726"/>
                <a:ext cx="21" cy="19"/>
              </a:xfrm>
              <a:custGeom>
                <a:avLst/>
                <a:gdLst>
                  <a:gd name="T0" fmla="*/ 13 w 21"/>
                  <a:gd name="T1" fmla="*/ 19 h 19"/>
                  <a:gd name="T2" fmla="*/ 2 w 21"/>
                  <a:gd name="T3" fmla="*/ 15 h 19"/>
                  <a:gd name="T4" fmla="*/ 1 w 21"/>
                  <a:gd name="T5" fmla="*/ 11 h 19"/>
                  <a:gd name="T6" fmla="*/ 4 w 21"/>
                  <a:gd name="T7" fmla="*/ 2 h 19"/>
                  <a:gd name="T8" fmla="*/ 8 w 21"/>
                  <a:gd name="T9" fmla="*/ 0 h 19"/>
                  <a:gd name="T10" fmla="*/ 19 w 21"/>
                  <a:gd name="T11" fmla="*/ 5 h 19"/>
                  <a:gd name="T12" fmla="*/ 20 w 21"/>
                  <a:gd name="T13" fmla="*/ 8 h 19"/>
                  <a:gd name="T14" fmla="*/ 16 w 21"/>
                  <a:gd name="T15" fmla="*/ 17 h 19"/>
                  <a:gd name="T16" fmla="*/ 13 w 21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9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19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9" name="Freeform 50"/>
              <p:cNvSpPr>
                <a:spLocks/>
              </p:cNvSpPr>
              <p:nvPr/>
            </p:nvSpPr>
            <p:spPr bwMode="auto">
              <a:xfrm>
                <a:off x="4229" y="1734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3 w 21"/>
                  <a:gd name="T3" fmla="*/ 15 h 20"/>
                  <a:gd name="T4" fmla="*/ 1 w 21"/>
                  <a:gd name="T5" fmla="*/ 11 h 20"/>
                  <a:gd name="T6" fmla="*/ 5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1 w 21"/>
                  <a:gd name="T13" fmla="*/ 8 h 20"/>
                  <a:gd name="T14" fmla="*/ 17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1" y="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9"/>
                      <a:pt x="15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0" name="Freeform 51"/>
              <p:cNvSpPr>
                <a:spLocks/>
              </p:cNvSpPr>
              <p:nvPr/>
            </p:nvSpPr>
            <p:spPr bwMode="auto">
              <a:xfrm>
                <a:off x="4250" y="17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1" name="Freeform 52"/>
              <p:cNvSpPr>
                <a:spLocks/>
              </p:cNvSpPr>
              <p:nvPr/>
            </p:nvSpPr>
            <p:spPr bwMode="auto">
              <a:xfrm>
                <a:off x="4271" y="1751"/>
                <a:ext cx="23" cy="20"/>
              </a:xfrm>
              <a:custGeom>
                <a:avLst/>
                <a:gdLst>
                  <a:gd name="T0" fmla="*/ 15 w 23"/>
                  <a:gd name="T1" fmla="*/ 20 h 20"/>
                  <a:gd name="T2" fmla="*/ 2 w 23"/>
                  <a:gd name="T3" fmla="*/ 15 h 20"/>
                  <a:gd name="T4" fmla="*/ 1 w 23"/>
                  <a:gd name="T5" fmla="*/ 11 h 20"/>
                  <a:gd name="T6" fmla="*/ 5 w 23"/>
                  <a:gd name="T7" fmla="*/ 2 h 20"/>
                  <a:gd name="T8" fmla="*/ 8 w 23"/>
                  <a:gd name="T9" fmla="*/ 1 h 20"/>
                  <a:gd name="T10" fmla="*/ 21 w 23"/>
                  <a:gd name="T11" fmla="*/ 6 h 20"/>
                  <a:gd name="T12" fmla="*/ 22 w 23"/>
                  <a:gd name="T13" fmla="*/ 9 h 20"/>
                  <a:gd name="T14" fmla="*/ 18 w 23"/>
                  <a:gd name="T15" fmla="*/ 18 h 20"/>
                  <a:gd name="T16" fmla="*/ 15 w 23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0">
                    <a:moveTo>
                      <a:pt x="15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3" y="8"/>
                      <a:pt x="22" y="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0"/>
                      <a:pt x="16" y="20"/>
                      <a:pt x="15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2" name="Freeform 53"/>
              <p:cNvSpPr>
                <a:spLocks/>
              </p:cNvSpPr>
              <p:nvPr/>
            </p:nvSpPr>
            <p:spPr bwMode="auto">
              <a:xfrm>
                <a:off x="4010" y="1620"/>
                <a:ext cx="24" cy="25"/>
              </a:xfrm>
              <a:custGeom>
                <a:avLst/>
                <a:gdLst>
                  <a:gd name="T0" fmla="*/ 14 w 24"/>
                  <a:gd name="T1" fmla="*/ 23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5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6" y="24"/>
                      <a:pt x="14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3" name="Freeform 54"/>
              <p:cNvSpPr>
                <a:spLocks/>
              </p:cNvSpPr>
              <p:nvPr/>
            </p:nvSpPr>
            <p:spPr bwMode="auto">
              <a:xfrm>
                <a:off x="4033" y="1630"/>
                <a:ext cx="23" cy="24"/>
              </a:xfrm>
              <a:custGeom>
                <a:avLst/>
                <a:gdLst>
                  <a:gd name="T0" fmla="*/ 13 w 23"/>
                  <a:gd name="T1" fmla="*/ 23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2 w 23"/>
                  <a:gd name="T13" fmla="*/ 9 h 24"/>
                  <a:gd name="T14" fmla="*/ 17 w 23"/>
                  <a:gd name="T15" fmla="*/ 22 h 24"/>
                  <a:gd name="T16" fmla="*/ 13 w 2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3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7"/>
                      <a:pt x="22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5" y="24"/>
                      <a:pt x="13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4" name="Freeform 55"/>
              <p:cNvSpPr>
                <a:spLocks/>
              </p:cNvSpPr>
              <p:nvPr/>
            </p:nvSpPr>
            <p:spPr bwMode="auto">
              <a:xfrm>
                <a:off x="4055" y="1639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6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5" name="Freeform 56"/>
              <p:cNvSpPr>
                <a:spLocks/>
              </p:cNvSpPr>
              <p:nvPr/>
            </p:nvSpPr>
            <p:spPr bwMode="auto">
              <a:xfrm>
                <a:off x="4077" y="1648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6" name="Freeform 57"/>
              <p:cNvSpPr>
                <a:spLocks/>
              </p:cNvSpPr>
              <p:nvPr/>
            </p:nvSpPr>
            <p:spPr bwMode="auto">
              <a:xfrm>
                <a:off x="4099" y="1657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7" name="Freeform 58"/>
              <p:cNvSpPr>
                <a:spLocks/>
              </p:cNvSpPr>
              <p:nvPr/>
            </p:nvSpPr>
            <p:spPr bwMode="auto">
              <a:xfrm>
                <a:off x="4121" y="1666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8" name="Freeform 59"/>
              <p:cNvSpPr>
                <a:spLocks/>
              </p:cNvSpPr>
              <p:nvPr/>
            </p:nvSpPr>
            <p:spPr bwMode="auto">
              <a:xfrm>
                <a:off x="4144" y="167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9" name="Freeform 60"/>
              <p:cNvSpPr>
                <a:spLocks/>
              </p:cNvSpPr>
              <p:nvPr/>
            </p:nvSpPr>
            <p:spPr bwMode="auto">
              <a:xfrm>
                <a:off x="4166" y="1684"/>
                <a:ext cx="25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0" name="Freeform 61"/>
              <p:cNvSpPr>
                <a:spLocks/>
              </p:cNvSpPr>
              <p:nvPr/>
            </p:nvSpPr>
            <p:spPr bwMode="auto">
              <a:xfrm>
                <a:off x="4189" y="169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1" name="Freeform 62"/>
              <p:cNvSpPr>
                <a:spLocks/>
              </p:cNvSpPr>
              <p:nvPr/>
            </p:nvSpPr>
            <p:spPr bwMode="auto">
              <a:xfrm>
                <a:off x="4211" y="1702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2" name="Freeform 63"/>
              <p:cNvSpPr>
                <a:spLocks/>
              </p:cNvSpPr>
              <p:nvPr/>
            </p:nvSpPr>
            <p:spPr bwMode="auto">
              <a:xfrm>
                <a:off x="4234" y="1711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7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3" name="Freeform 64"/>
              <p:cNvSpPr>
                <a:spLocks/>
              </p:cNvSpPr>
              <p:nvPr/>
            </p:nvSpPr>
            <p:spPr bwMode="auto">
              <a:xfrm>
                <a:off x="4256" y="1720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1 w 23"/>
                  <a:gd name="T5" fmla="*/ 15 h 24"/>
                  <a:gd name="T6" fmla="*/ 6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4" name="Freeform 65"/>
              <p:cNvSpPr>
                <a:spLocks/>
              </p:cNvSpPr>
              <p:nvPr/>
            </p:nvSpPr>
            <p:spPr bwMode="auto">
              <a:xfrm>
                <a:off x="4279" y="1729"/>
                <a:ext cx="23" cy="25"/>
              </a:xfrm>
              <a:custGeom>
                <a:avLst/>
                <a:gdLst>
                  <a:gd name="T0" fmla="*/ 13 w 23"/>
                  <a:gd name="T1" fmla="*/ 24 h 25"/>
                  <a:gd name="T2" fmla="*/ 2 w 23"/>
                  <a:gd name="T3" fmla="*/ 20 h 25"/>
                  <a:gd name="T4" fmla="*/ 0 w 23"/>
                  <a:gd name="T5" fmla="*/ 15 h 25"/>
                  <a:gd name="T6" fmla="*/ 5 w 23"/>
                  <a:gd name="T7" fmla="*/ 3 h 25"/>
                  <a:gd name="T8" fmla="*/ 10 w 23"/>
                  <a:gd name="T9" fmla="*/ 1 h 25"/>
                  <a:gd name="T10" fmla="*/ 21 w 23"/>
                  <a:gd name="T11" fmla="*/ 5 h 25"/>
                  <a:gd name="T12" fmla="*/ 23 w 23"/>
                  <a:gd name="T13" fmla="*/ 10 h 25"/>
                  <a:gd name="T14" fmla="*/ 18 w 23"/>
                  <a:gd name="T15" fmla="*/ 22 h 25"/>
                  <a:gd name="T16" fmla="*/ 13 w 23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13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5" name="Freeform 66"/>
              <p:cNvSpPr>
                <a:spLocks/>
              </p:cNvSpPr>
              <p:nvPr/>
            </p:nvSpPr>
            <p:spPr bwMode="auto">
              <a:xfrm>
                <a:off x="4275" y="1702"/>
                <a:ext cx="36" cy="30"/>
              </a:xfrm>
              <a:custGeom>
                <a:avLst/>
                <a:gdLst>
                  <a:gd name="T0" fmla="*/ 26 w 36"/>
                  <a:gd name="T1" fmla="*/ 29 h 30"/>
                  <a:gd name="T2" fmla="*/ 3 w 36"/>
                  <a:gd name="T3" fmla="*/ 20 h 30"/>
                  <a:gd name="T4" fmla="*/ 1 w 36"/>
                  <a:gd name="T5" fmla="*/ 15 h 30"/>
                  <a:gd name="T6" fmla="*/ 6 w 36"/>
                  <a:gd name="T7" fmla="*/ 3 h 30"/>
                  <a:gd name="T8" fmla="*/ 10 w 36"/>
                  <a:gd name="T9" fmla="*/ 1 h 30"/>
                  <a:gd name="T10" fmla="*/ 34 w 36"/>
                  <a:gd name="T11" fmla="*/ 10 h 30"/>
                  <a:gd name="T12" fmla="*/ 36 w 36"/>
                  <a:gd name="T13" fmla="*/ 15 h 30"/>
                  <a:gd name="T14" fmla="*/ 31 w 36"/>
                  <a:gd name="T15" fmla="*/ 27 h 30"/>
                  <a:gd name="T16" fmla="*/ 26 w 36"/>
                  <a:gd name="T1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0">
                    <a:moveTo>
                      <a:pt x="26" y="29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11"/>
                      <a:pt x="36" y="13"/>
                      <a:pt x="36" y="15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0" y="29"/>
                      <a:pt x="28" y="30"/>
                      <a:pt x="26" y="2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6" name="Freeform 67"/>
              <p:cNvSpPr>
                <a:spLocks/>
              </p:cNvSpPr>
              <p:nvPr/>
            </p:nvSpPr>
            <p:spPr bwMode="auto">
              <a:xfrm>
                <a:off x="4280" y="1679"/>
                <a:ext cx="40" cy="31"/>
              </a:xfrm>
              <a:custGeom>
                <a:avLst/>
                <a:gdLst>
                  <a:gd name="T0" fmla="*/ 30 w 40"/>
                  <a:gd name="T1" fmla="*/ 30 h 31"/>
                  <a:gd name="T2" fmla="*/ 2 w 40"/>
                  <a:gd name="T3" fmla="*/ 19 h 31"/>
                  <a:gd name="T4" fmla="*/ 0 w 40"/>
                  <a:gd name="T5" fmla="*/ 14 h 31"/>
                  <a:gd name="T6" fmla="*/ 5 w 40"/>
                  <a:gd name="T7" fmla="*/ 2 h 31"/>
                  <a:gd name="T8" fmla="*/ 10 w 40"/>
                  <a:gd name="T9" fmla="*/ 0 h 31"/>
                  <a:gd name="T10" fmla="*/ 37 w 40"/>
                  <a:gd name="T11" fmla="*/ 12 h 31"/>
                  <a:gd name="T12" fmla="*/ 39 w 40"/>
                  <a:gd name="T13" fmla="*/ 16 h 31"/>
                  <a:gd name="T14" fmla="*/ 35 w 40"/>
                  <a:gd name="T15" fmla="*/ 28 h 31"/>
                  <a:gd name="T16" fmla="*/ 30 w 40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1">
                    <a:moveTo>
                      <a:pt x="30" y="3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2"/>
                      <a:pt x="40" y="14"/>
                      <a:pt x="39" y="16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30"/>
                      <a:pt x="32" y="31"/>
                      <a:pt x="30" y="3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7" name="Freeform 68"/>
              <p:cNvSpPr>
                <a:spLocks/>
              </p:cNvSpPr>
              <p:nvPr/>
            </p:nvSpPr>
            <p:spPr bwMode="auto">
              <a:xfrm>
                <a:off x="4277" y="1652"/>
                <a:ext cx="52" cy="36"/>
              </a:xfrm>
              <a:custGeom>
                <a:avLst/>
                <a:gdLst>
                  <a:gd name="T0" fmla="*/ 42 w 52"/>
                  <a:gd name="T1" fmla="*/ 35 h 36"/>
                  <a:gd name="T2" fmla="*/ 2 w 52"/>
                  <a:gd name="T3" fmla="*/ 19 h 36"/>
                  <a:gd name="T4" fmla="*/ 0 w 52"/>
                  <a:gd name="T5" fmla="*/ 15 h 36"/>
                  <a:gd name="T6" fmla="*/ 5 w 52"/>
                  <a:gd name="T7" fmla="*/ 3 h 36"/>
                  <a:gd name="T8" fmla="*/ 10 w 52"/>
                  <a:gd name="T9" fmla="*/ 1 h 36"/>
                  <a:gd name="T10" fmla="*/ 49 w 52"/>
                  <a:gd name="T11" fmla="*/ 17 h 36"/>
                  <a:gd name="T12" fmla="*/ 51 w 52"/>
                  <a:gd name="T13" fmla="*/ 21 h 36"/>
                  <a:gd name="T14" fmla="*/ 46 w 52"/>
                  <a:gd name="T15" fmla="*/ 33 h 36"/>
                  <a:gd name="T16" fmla="*/ 42 w 52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6">
                    <a:moveTo>
                      <a:pt x="42" y="3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1" y="17"/>
                      <a:pt x="52" y="19"/>
                      <a:pt x="51" y="21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5"/>
                      <a:pt x="44" y="36"/>
                      <a:pt x="42" y="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8" name="Freeform 69"/>
              <p:cNvSpPr>
                <a:spLocks/>
              </p:cNvSpPr>
              <p:nvPr/>
            </p:nvSpPr>
            <p:spPr bwMode="auto">
              <a:xfrm>
                <a:off x="4309" y="1639"/>
                <a:ext cx="29" cy="27"/>
              </a:xfrm>
              <a:custGeom>
                <a:avLst/>
                <a:gdLst>
                  <a:gd name="T0" fmla="*/ 19 w 29"/>
                  <a:gd name="T1" fmla="*/ 26 h 27"/>
                  <a:gd name="T2" fmla="*/ 2 w 29"/>
                  <a:gd name="T3" fmla="*/ 20 h 27"/>
                  <a:gd name="T4" fmla="*/ 0 w 29"/>
                  <a:gd name="T5" fmla="*/ 15 h 27"/>
                  <a:gd name="T6" fmla="*/ 5 w 29"/>
                  <a:gd name="T7" fmla="*/ 3 h 27"/>
                  <a:gd name="T8" fmla="*/ 10 w 29"/>
                  <a:gd name="T9" fmla="*/ 1 h 27"/>
                  <a:gd name="T10" fmla="*/ 26 w 29"/>
                  <a:gd name="T11" fmla="*/ 8 h 27"/>
                  <a:gd name="T12" fmla="*/ 28 w 29"/>
                  <a:gd name="T13" fmla="*/ 12 h 27"/>
                  <a:gd name="T14" fmla="*/ 23 w 29"/>
                  <a:gd name="T15" fmla="*/ 24 h 27"/>
                  <a:gd name="T16" fmla="*/ 19 w 29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19" y="26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9" y="11"/>
                      <a:pt x="28" y="1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9" name="Freeform 70"/>
              <p:cNvSpPr>
                <a:spLocks/>
              </p:cNvSpPr>
              <p:nvPr/>
            </p:nvSpPr>
            <p:spPr bwMode="auto">
              <a:xfrm>
                <a:off x="4254" y="1694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0" name="Freeform 71"/>
              <p:cNvSpPr>
                <a:spLocks/>
              </p:cNvSpPr>
              <p:nvPr/>
            </p:nvSpPr>
            <p:spPr bwMode="auto">
              <a:xfrm>
                <a:off x="4231" y="1685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1" name="Freeform 72"/>
              <p:cNvSpPr>
                <a:spLocks/>
              </p:cNvSpPr>
              <p:nvPr/>
            </p:nvSpPr>
            <p:spPr bwMode="auto">
              <a:xfrm>
                <a:off x="4209" y="1675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2" name="Freeform 73"/>
              <p:cNvSpPr>
                <a:spLocks/>
              </p:cNvSpPr>
              <p:nvPr/>
            </p:nvSpPr>
            <p:spPr bwMode="auto">
              <a:xfrm>
                <a:off x="4186" y="166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3" name="Freeform 74"/>
              <p:cNvSpPr>
                <a:spLocks/>
              </p:cNvSpPr>
              <p:nvPr/>
            </p:nvSpPr>
            <p:spPr bwMode="auto">
              <a:xfrm>
                <a:off x="4162" y="1657"/>
                <a:ext cx="26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4" name="Freeform 75"/>
              <p:cNvSpPr>
                <a:spLocks/>
              </p:cNvSpPr>
              <p:nvPr/>
            </p:nvSpPr>
            <p:spPr bwMode="auto">
              <a:xfrm>
                <a:off x="4140" y="1648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19 h 25"/>
                  <a:gd name="T4" fmla="*/ 1 w 25"/>
                  <a:gd name="T5" fmla="*/ 15 h 25"/>
                  <a:gd name="T6" fmla="*/ 5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5" name="Freeform 76"/>
              <p:cNvSpPr>
                <a:spLocks/>
              </p:cNvSpPr>
              <p:nvPr/>
            </p:nvSpPr>
            <p:spPr bwMode="auto">
              <a:xfrm>
                <a:off x="4117" y="1639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6" name="Freeform 77"/>
              <p:cNvSpPr>
                <a:spLocks/>
              </p:cNvSpPr>
              <p:nvPr/>
            </p:nvSpPr>
            <p:spPr bwMode="auto">
              <a:xfrm>
                <a:off x="4095" y="1629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7" name="Freeform 78"/>
              <p:cNvSpPr>
                <a:spLocks/>
              </p:cNvSpPr>
              <p:nvPr/>
            </p:nvSpPr>
            <p:spPr bwMode="auto">
              <a:xfrm>
                <a:off x="4072" y="1619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8" name="Freeform 79"/>
              <p:cNvSpPr>
                <a:spLocks/>
              </p:cNvSpPr>
              <p:nvPr/>
            </p:nvSpPr>
            <p:spPr bwMode="auto">
              <a:xfrm>
                <a:off x="4049" y="1610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9" name="Freeform 80"/>
              <p:cNvSpPr>
                <a:spLocks/>
              </p:cNvSpPr>
              <p:nvPr/>
            </p:nvSpPr>
            <p:spPr bwMode="auto">
              <a:xfrm>
                <a:off x="4027" y="1601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0" name="Freeform 81"/>
              <p:cNvSpPr>
                <a:spLocks/>
              </p:cNvSpPr>
              <p:nvPr/>
            </p:nvSpPr>
            <p:spPr bwMode="auto">
              <a:xfrm>
                <a:off x="4004" y="1592"/>
                <a:ext cx="25" cy="24"/>
              </a:xfrm>
              <a:custGeom>
                <a:avLst/>
                <a:gdLst>
                  <a:gd name="T0" fmla="*/ 14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4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1" name="Freeform 82"/>
              <p:cNvSpPr>
                <a:spLocks/>
              </p:cNvSpPr>
              <p:nvPr/>
            </p:nvSpPr>
            <p:spPr bwMode="auto">
              <a:xfrm>
                <a:off x="4257" y="1669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2" name="Freeform 83"/>
              <p:cNvSpPr>
                <a:spLocks/>
              </p:cNvSpPr>
              <p:nvPr/>
            </p:nvSpPr>
            <p:spPr bwMode="auto">
              <a:xfrm>
                <a:off x="4234" y="1660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3" name="Freeform 84"/>
              <p:cNvSpPr>
                <a:spLocks/>
              </p:cNvSpPr>
              <p:nvPr/>
            </p:nvSpPr>
            <p:spPr bwMode="auto">
              <a:xfrm>
                <a:off x="4211" y="1651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4" name="Freeform 85"/>
              <p:cNvSpPr>
                <a:spLocks/>
              </p:cNvSpPr>
              <p:nvPr/>
            </p:nvSpPr>
            <p:spPr bwMode="auto">
              <a:xfrm>
                <a:off x="4189" y="1642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4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5" name="Freeform 86"/>
              <p:cNvSpPr>
                <a:spLocks/>
              </p:cNvSpPr>
              <p:nvPr/>
            </p:nvSpPr>
            <p:spPr bwMode="auto">
              <a:xfrm>
                <a:off x="4165" y="1632"/>
                <a:ext cx="26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6" name="Freeform 87"/>
              <p:cNvSpPr>
                <a:spLocks/>
              </p:cNvSpPr>
              <p:nvPr/>
            </p:nvSpPr>
            <p:spPr bwMode="auto">
              <a:xfrm>
                <a:off x="4142" y="1622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7" name="Freeform 88"/>
              <p:cNvSpPr>
                <a:spLocks/>
              </p:cNvSpPr>
              <p:nvPr/>
            </p:nvSpPr>
            <p:spPr bwMode="auto">
              <a:xfrm>
                <a:off x="4120" y="1613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8" name="Freeform 89"/>
              <p:cNvSpPr>
                <a:spLocks/>
              </p:cNvSpPr>
              <p:nvPr/>
            </p:nvSpPr>
            <p:spPr bwMode="auto">
              <a:xfrm>
                <a:off x="4097" y="1604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9" name="Freeform 90"/>
              <p:cNvSpPr>
                <a:spLocks/>
              </p:cNvSpPr>
              <p:nvPr/>
            </p:nvSpPr>
            <p:spPr bwMode="auto">
              <a:xfrm>
                <a:off x="4074" y="159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0" name="Freeform 91"/>
              <p:cNvSpPr>
                <a:spLocks/>
              </p:cNvSpPr>
              <p:nvPr/>
            </p:nvSpPr>
            <p:spPr bwMode="auto">
              <a:xfrm>
                <a:off x="4052" y="1585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1" name="Freeform 92"/>
              <p:cNvSpPr>
                <a:spLocks/>
              </p:cNvSpPr>
              <p:nvPr/>
            </p:nvSpPr>
            <p:spPr bwMode="auto">
              <a:xfrm>
                <a:off x="4029" y="157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2" name="Freeform 93"/>
              <p:cNvSpPr>
                <a:spLocks/>
              </p:cNvSpPr>
              <p:nvPr/>
            </p:nvSpPr>
            <p:spPr bwMode="auto">
              <a:xfrm>
                <a:off x="4254" y="164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2 w 24"/>
                  <a:gd name="T3" fmla="*/ 19 h 24"/>
                  <a:gd name="T4" fmla="*/ 0 w 24"/>
                  <a:gd name="T5" fmla="*/ 14 h 24"/>
                  <a:gd name="T6" fmla="*/ 5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4 w 24"/>
                  <a:gd name="T13" fmla="*/ 10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3" name="Freeform 94"/>
              <p:cNvSpPr>
                <a:spLocks/>
              </p:cNvSpPr>
              <p:nvPr/>
            </p:nvSpPr>
            <p:spPr bwMode="auto">
              <a:xfrm>
                <a:off x="4231" y="1633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4" name="Freeform 95"/>
              <p:cNvSpPr>
                <a:spLocks/>
              </p:cNvSpPr>
              <p:nvPr/>
            </p:nvSpPr>
            <p:spPr bwMode="auto">
              <a:xfrm>
                <a:off x="4208" y="1623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5" name="Freeform 96"/>
              <p:cNvSpPr>
                <a:spLocks/>
              </p:cNvSpPr>
              <p:nvPr/>
            </p:nvSpPr>
            <p:spPr bwMode="auto">
              <a:xfrm>
                <a:off x="4186" y="1614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6" name="Freeform 97"/>
              <p:cNvSpPr>
                <a:spLocks/>
              </p:cNvSpPr>
              <p:nvPr/>
            </p:nvSpPr>
            <p:spPr bwMode="auto">
              <a:xfrm>
                <a:off x="4162" y="1605"/>
                <a:ext cx="26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7" name="Freeform 98"/>
              <p:cNvSpPr>
                <a:spLocks/>
              </p:cNvSpPr>
              <p:nvPr/>
            </p:nvSpPr>
            <p:spPr bwMode="auto">
              <a:xfrm>
                <a:off x="4139" y="1596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20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8" name="Freeform 99"/>
              <p:cNvSpPr>
                <a:spLocks/>
              </p:cNvSpPr>
              <p:nvPr/>
            </p:nvSpPr>
            <p:spPr bwMode="auto">
              <a:xfrm>
                <a:off x="4117" y="1586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9" name="Freeform 100"/>
              <p:cNvSpPr>
                <a:spLocks/>
              </p:cNvSpPr>
              <p:nvPr/>
            </p:nvSpPr>
            <p:spPr bwMode="auto">
              <a:xfrm>
                <a:off x="4094" y="1577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0" name="Freeform 101"/>
              <p:cNvSpPr>
                <a:spLocks/>
              </p:cNvSpPr>
              <p:nvPr/>
            </p:nvSpPr>
            <p:spPr bwMode="auto">
              <a:xfrm>
                <a:off x="4072" y="1568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1" name="Freeform 102"/>
              <p:cNvSpPr>
                <a:spLocks/>
              </p:cNvSpPr>
              <p:nvPr/>
            </p:nvSpPr>
            <p:spPr bwMode="auto">
              <a:xfrm>
                <a:off x="4049" y="1559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2" name="Freeform 103"/>
              <p:cNvSpPr>
                <a:spLocks/>
              </p:cNvSpPr>
              <p:nvPr/>
            </p:nvSpPr>
            <p:spPr bwMode="auto">
              <a:xfrm>
                <a:off x="4017" y="1546"/>
                <a:ext cx="34" cy="28"/>
              </a:xfrm>
              <a:custGeom>
                <a:avLst/>
                <a:gdLst>
                  <a:gd name="T0" fmla="*/ 24 w 34"/>
                  <a:gd name="T1" fmla="*/ 28 h 28"/>
                  <a:gd name="T2" fmla="*/ 2 w 34"/>
                  <a:gd name="T3" fmla="*/ 19 h 28"/>
                  <a:gd name="T4" fmla="*/ 0 w 34"/>
                  <a:gd name="T5" fmla="*/ 14 h 28"/>
                  <a:gd name="T6" fmla="*/ 5 w 34"/>
                  <a:gd name="T7" fmla="*/ 2 h 28"/>
                  <a:gd name="T8" fmla="*/ 10 w 34"/>
                  <a:gd name="T9" fmla="*/ 0 h 28"/>
                  <a:gd name="T10" fmla="*/ 31 w 34"/>
                  <a:gd name="T11" fmla="*/ 9 h 28"/>
                  <a:gd name="T12" fmla="*/ 33 w 34"/>
                  <a:gd name="T13" fmla="*/ 14 h 28"/>
                  <a:gd name="T14" fmla="*/ 28 w 34"/>
                  <a:gd name="T15" fmla="*/ 26 h 28"/>
                  <a:gd name="T16" fmla="*/ 24 w 34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8">
                    <a:moveTo>
                      <a:pt x="24" y="28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10"/>
                      <a:pt x="34" y="12"/>
                      <a:pt x="33" y="1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3" name="Freeform 104"/>
              <p:cNvSpPr>
                <a:spLocks/>
              </p:cNvSpPr>
              <p:nvPr/>
            </p:nvSpPr>
            <p:spPr bwMode="auto">
              <a:xfrm>
                <a:off x="4286" y="1630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4" name="Freeform 105"/>
              <p:cNvSpPr>
                <a:spLocks/>
              </p:cNvSpPr>
              <p:nvPr/>
            </p:nvSpPr>
            <p:spPr bwMode="auto">
              <a:xfrm>
                <a:off x="4263" y="1620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5" name="Freeform 106"/>
              <p:cNvSpPr>
                <a:spLocks/>
              </p:cNvSpPr>
              <p:nvPr/>
            </p:nvSpPr>
            <p:spPr bwMode="auto">
              <a:xfrm>
                <a:off x="4240" y="1611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6" name="Freeform 107"/>
              <p:cNvSpPr>
                <a:spLocks/>
              </p:cNvSpPr>
              <p:nvPr/>
            </p:nvSpPr>
            <p:spPr bwMode="auto">
              <a:xfrm>
                <a:off x="4218" y="1601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1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7" name="Freeform 108"/>
              <p:cNvSpPr>
                <a:spLocks/>
              </p:cNvSpPr>
              <p:nvPr/>
            </p:nvSpPr>
            <p:spPr bwMode="auto">
              <a:xfrm>
                <a:off x="4195" y="1592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8" name="Freeform 109"/>
              <p:cNvSpPr>
                <a:spLocks/>
              </p:cNvSpPr>
              <p:nvPr/>
            </p:nvSpPr>
            <p:spPr bwMode="auto">
              <a:xfrm>
                <a:off x="4172" y="1583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9" name="Freeform 110"/>
              <p:cNvSpPr>
                <a:spLocks/>
              </p:cNvSpPr>
              <p:nvPr/>
            </p:nvSpPr>
            <p:spPr bwMode="auto">
              <a:xfrm>
                <a:off x="4149" y="1574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0" name="Freeform 111"/>
              <p:cNvSpPr>
                <a:spLocks/>
              </p:cNvSpPr>
              <p:nvPr/>
            </p:nvSpPr>
            <p:spPr bwMode="auto">
              <a:xfrm>
                <a:off x="4126" y="156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1" name="Freeform 112"/>
              <p:cNvSpPr>
                <a:spLocks/>
              </p:cNvSpPr>
              <p:nvPr/>
            </p:nvSpPr>
            <p:spPr bwMode="auto">
              <a:xfrm>
                <a:off x="4103" y="1555"/>
                <a:ext cx="25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2" name="Freeform 113"/>
              <p:cNvSpPr>
                <a:spLocks/>
              </p:cNvSpPr>
              <p:nvPr/>
            </p:nvSpPr>
            <p:spPr bwMode="auto">
              <a:xfrm>
                <a:off x="4081" y="1546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20 h 25"/>
                  <a:gd name="T4" fmla="*/ 0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3" name="Freeform 114"/>
              <p:cNvSpPr>
                <a:spLocks/>
              </p:cNvSpPr>
              <p:nvPr/>
            </p:nvSpPr>
            <p:spPr bwMode="auto">
              <a:xfrm>
                <a:off x="4048" y="1533"/>
                <a:ext cx="35" cy="29"/>
              </a:xfrm>
              <a:custGeom>
                <a:avLst/>
                <a:gdLst>
                  <a:gd name="T0" fmla="*/ 25 w 35"/>
                  <a:gd name="T1" fmla="*/ 28 h 29"/>
                  <a:gd name="T2" fmla="*/ 3 w 35"/>
                  <a:gd name="T3" fmla="*/ 20 h 29"/>
                  <a:gd name="T4" fmla="*/ 1 w 35"/>
                  <a:gd name="T5" fmla="*/ 15 h 29"/>
                  <a:gd name="T6" fmla="*/ 6 w 35"/>
                  <a:gd name="T7" fmla="*/ 3 h 29"/>
                  <a:gd name="T8" fmla="*/ 11 w 35"/>
                  <a:gd name="T9" fmla="*/ 1 h 29"/>
                  <a:gd name="T10" fmla="*/ 32 w 35"/>
                  <a:gd name="T11" fmla="*/ 9 h 29"/>
                  <a:gd name="T12" fmla="*/ 34 w 35"/>
                  <a:gd name="T13" fmla="*/ 14 h 29"/>
                  <a:gd name="T14" fmla="*/ 29 w 35"/>
                  <a:gd name="T15" fmla="*/ 26 h 29"/>
                  <a:gd name="T16" fmla="*/ 25 w 35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9">
                    <a:moveTo>
                      <a:pt x="25" y="28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10"/>
                      <a:pt x="35" y="12"/>
                      <a:pt x="34" y="14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8"/>
                      <a:pt x="26" y="29"/>
                      <a:pt x="25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4" name="Freeform 115"/>
              <p:cNvSpPr>
                <a:spLocks/>
              </p:cNvSpPr>
              <p:nvPr/>
            </p:nvSpPr>
            <p:spPr bwMode="auto">
              <a:xfrm>
                <a:off x="4025" y="152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4 w 24"/>
                  <a:gd name="T13" fmla="*/ 9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9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5" name="Freeform 116"/>
              <p:cNvSpPr>
                <a:spLocks/>
              </p:cNvSpPr>
              <p:nvPr/>
            </p:nvSpPr>
            <p:spPr bwMode="auto">
              <a:xfrm>
                <a:off x="4110" y="1473"/>
                <a:ext cx="149" cy="113"/>
              </a:xfrm>
              <a:custGeom>
                <a:avLst/>
                <a:gdLst>
                  <a:gd name="T0" fmla="*/ 120 w 148"/>
                  <a:gd name="T1" fmla="*/ 112 h 113"/>
                  <a:gd name="T2" fmla="*/ 2 w 148"/>
                  <a:gd name="T3" fmla="*/ 64 h 113"/>
                  <a:gd name="T4" fmla="*/ 1 w 148"/>
                  <a:gd name="T5" fmla="*/ 60 h 113"/>
                  <a:gd name="T6" fmla="*/ 24 w 148"/>
                  <a:gd name="T7" fmla="*/ 3 h 113"/>
                  <a:gd name="T8" fmla="*/ 28 w 148"/>
                  <a:gd name="T9" fmla="*/ 1 h 113"/>
                  <a:gd name="T10" fmla="*/ 146 w 148"/>
                  <a:gd name="T11" fmla="*/ 49 h 113"/>
                  <a:gd name="T12" fmla="*/ 148 w 148"/>
                  <a:gd name="T13" fmla="*/ 54 h 113"/>
                  <a:gd name="T14" fmla="*/ 125 w 148"/>
                  <a:gd name="T15" fmla="*/ 110 h 113"/>
                  <a:gd name="T16" fmla="*/ 120 w 148"/>
                  <a:gd name="T1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13">
                    <a:moveTo>
                      <a:pt x="120" y="112"/>
                    </a:move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0" y="62"/>
                      <a:pt x="1" y="60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6" y="0"/>
                      <a:pt x="28" y="1"/>
                    </a:cubicBezTo>
                    <a:cubicBezTo>
                      <a:pt x="146" y="49"/>
                      <a:pt x="146" y="49"/>
                      <a:pt x="146" y="49"/>
                    </a:cubicBezTo>
                    <a:cubicBezTo>
                      <a:pt x="148" y="50"/>
                      <a:pt x="148" y="52"/>
                      <a:pt x="148" y="54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4" y="112"/>
                      <a:pt x="122" y="113"/>
                      <a:pt x="120" y="11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6" name="Freeform 117"/>
              <p:cNvSpPr>
                <a:spLocks/>
              </p:cNvSpPr>
              <p:nvPr/>
            </p:nvSpPr>
            <p:spPr bwMode="auto">
              <a:xfrm>
                <a:off x="4202" y="1482"/>
                <a:ext cx="65" cy="37"/>
              </a:xfrm>
              <a:custGeom>
                <a:avLst/>
                <a:gdLst>
                  <a:gd name="T0" fmla="*/ 59 w 65"/>
                  <a:gd name="T1" fmla="*/ 37 h 37"/>
                  <a:gd name="T2" fmla="*/ 1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5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7" name="Freeform 118"/>
              <p:cNvSpPr>
                <a:spLocks/>
              </p:cNvSpPr>
              <p:nvPr/>
            </p:nvSpPr>
            <p:spPr bwMode="auto">
              <a:xfrm>
                <a:off x="4137" y="1456"/>
                <a:ext cx="66" cy="37"/>
              </a:xfrm>
              <a:custGeom>
                <a:avLst/>
                <a:gdLst>
                  <a:gd name="T0" fmla="*/ 59 w 65"/>
                  <a:gd name="T1" fmla="*/ 37 h 37"/>
                  <a:gd name="T2" fmla="*/ 0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4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5" y="24"/>
                      <a:pt x="64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8" name="Freeform 119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431 w 431"/>
                  <a:gd name="T1" fmla="*/ 210 h 210"/>
                  <a:gd name="T2" fmla="*/ 46 w 431"/>
                  <a:gd name="T3" fmla="*/ 0 h 210"/>
                  <a:gd name="T4" fmla="*/ 0 w 431"/>
                  <a:gd name="T5" fmla="*/ 35 h 210"/>
                  <a:gd name="T6" fmla="*/ 431 w 431"/>
                  <a:gd name="T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210">
                    <a:moveTo>
                      <a:pt x="431" y="210"/>
                    </a:moveTo>
                    <a:lnTo>
                      <a:pt x="46" y="0"/>
                    </a:lnTo>
                    <a:lnTo>
                      <a:pt x="0" y="35"/>
                    </a:lnTo>
                    <a:lnTo>
                      <a:pt x="431" y="21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9" name="Freeform 120"/>
              <p:cNvSpPr>
                <a:spLocks/>
              </p:cNvSpPr>
              <p:nvPr/>
            </p:nvSpPr>
            <p:spPr bwMode="auto">
              <a:xfrm>
                <a:off x="3888" y="1337"/>
                <a:ext cx="89" cy="91"/>
              </a:xfrm>
              <a:custGeom>
                <a:avLst/>
                <a:gdLst>
                  <a:gd name="T0" fmla="*/ 14 w 88"/>
                  <a:gd name="T1" fmla="*/ 79 h 91"/>
                  <a:gd name="T2" fmla="*/ 19 w 88"/>
                  <a:gd name="T3" fmla="*/ 23 h 91"/>
                  <a:gd name="T4" fmla="*/ 74 w 88"/>
                  <a:gd name="T5" fmla="*/ 13 h 91"/>
                  <a:gd name="T6" fmla="*/ 69 w 88"/>
                  <a:gd name="T7" fmla="*/ 69 h 91"/>
                  <a:gd name="T8" fmla="*/ 14 w 88"/>
                  <a:gd name="T9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14" y="79"/>
                    </a:moveTo>
                    <a:cubicBezTo>
                      <a:pt x="0" y="66"/>
                      <a:pt x="2" y="41"/>
                      <a:pt x="19" y="23"/>
                    </a:cubicBezTo>
                    <a:cubicBezTo>
                      <a:pt x="36" y="4"/>
                      <a:pt x="61" y="0"/>
                      <a:pt x="74" y="13"/>
                    </a:cubicBezTo>
                    <a:cubicBezTo>
                      <a:pt x="88" y="26"/>
                      <a:pt x="86" y="51"/>
                      <a:pt x="69" y="69"/>
                    </a:cubicBezTo>
                    <a:cubicBezTo>
                      <a:pt x="53" y="87"/>
                      <a:pt x="28" y="91"/>
                      <a:pt x="14" y="7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0" name="Freeform 121"/>
              <p:cNvSpPr>
                <a:spLocks/>
              </p:cNvSpPr>
              <p:nvPr/>
            </p:nvSpPr>
            <p:spPr bwMode="auto">
              <a:xfrm>
                <a:off x="3892" y="1349"/>
                <a:ext cx="73" cy="75"/>
              </a:xfrm>
              <a:custGeom>
                <a:avLst/>
                <a:gdLst>
                  <a:gd name="T0" fmla="*/ 12 w 73"/>
                  <a:gd name="T1" fmla="*/ 65 h 75"/>
                  <a:gd name="T2" fmla="*/ 16 w 73"/>
                  <a:gd name="T3" fmla="*/ 18 h 75"/>
                  <a:gd name="T4" fmla="*/ 62 w 73"/>
                  <a:gd name="T5" fmla="*/ 10 h 75"/>
                  <a:gd name="T6" fmla="*/ 57 w 73"/>
                  <a:gd name="T7" fmla="*/ 57 h 75"/>
                  <a:gd name="T8" fmla="*/ 12 w 73"/>
                  <a:gd name="T9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12" y="65"/>
                    </a:moveTo>
                    <a:cubicBezTo>
                      <a:pt x="0" y="54"/>
                      <a:pt x="2" y="33"/>
                      <a:pt x="16" y="18"/>
                    </a:cubicBezTo>
                    <a:cubicBezTo>
                      <a:pt x="30" y="3"/>
                      <a:pt x="50" y="0"/>
                      <a:pt x="62" y="10"/>
                    </a:cubicBezTo>
                    <a:cubicBezTo>
                      <a:pt x="73" y="21"/>
                      <a:pt x="71" y="42"/>
                      <a:pt x="57" y="57"/>
                    </a:cubicBezTo>
                    <a:cubicBezTo>
                      <a:pt x="44" y="72"/>
                      <a:pt x="23" y="75"/>
                      <a:pt x="12" y="6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1" name="Freeform 122"/>
              <p:cNvSpPr>
                <a:spLocks/>
              </p:cNvSpPr>
              <p:nvPr/>
            </p:nvSpPr>
            <p:spPr bwMode="auto">
              <a:xfrm>
                <a:off x="3901" y="1398"/>
                <a:ext cx="17" cy="18"/>
              </a:xfrm>
              <a:custGeom>
                <a:avLst/>
                <a:gdLst>
                  <a:gd name="T0" fmla="*/ 1 w 17"/>
                  <a:gd name="T1" fmla="*/ 18 h 18"/>
                  <a:gd name="T2" fmla="*/ 0 w 17"/>
                  <a:gd name="T3" fmla="*/ 17 h 18"/>
                  <a:gd name="T4" fmla="*/ 16 w 17"/>
                  <a:gd name="T5" fmla="*/ 0 h 18"/>
                  <a:gd name="T6" fmla="*/ 17 w 17"/>
                  <a:gd name="T7" fmla="*/ 1 h 18"/>
                  <a:gd name="T8" fmla="*/ 1 w 17"/>
                  <a:gd name="T9" fmla="*/ 18 h 18"/>
                  <a:gd name="T10" fmla="*/ 1 w 1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" y="18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2" name="Freeform 123"/>
              <p:cNvSpPr>
                <a:spLocks/>
              </p:cNvSpPr>
              <p:nvPr/>
            </p:nvSpPr>
            <p:spPr bwMode="auto">
              <a:xfrm>
                <a:off x="3903" y="1388"/>
                <a:ext cx="25" cy="26"/>
              </a:xfrm>
              <a:custGeom>
                <a:avLst/>
                <a:gdLst>
                  <a:gd name="T0" fmla="*/ 5 w 25"/>
                  <a:gd name="T1" fmla="*/ 25 h 26"/>
                  <a:gd name="T2" fmla="*/ 1 w 25"/>
                  <a:gd name="T3" fmla="*/ 21 h 26"/>
                  <a:gd name="T4" fmla="*/ 1 w 25"/>
                  <a:gd name="T5" fmla="*/ 18 h 26"/>
                  <a:gd name="T6" fmla="*/ 17 w 25"/>
                  <a:gd name="T7" fmla="*/ 1 h 26"/>
                  <a:gd name="T8" fmla="*/ 20 w 25"/>
                  <a:gd name="T9" fmla="*/ 0 h 26"/>
                  <a:gd name="T10" fmla="*/ 24 w 25"/>
                  <a:gd name="T11" fmla="*/ 4 h 26"/>
                  <a:gd name="T12" fmla="*/ 24 w 25"/>
                  <a:gd name="T13" fmla="*/ 7 h 26"/>
                  <a:gd name="T14" fmla="*/ 8 w 25"/>
                  <a:gd name="T15" fmla="*/ 25 h 26"/>
                  <a:gd name="T16" fmla="*/ 5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5" y="25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5"/>
                      <a:pt x="25" y="6"/>
                      <a:pt x="24" y="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6"/>
                      <a:pt x="6" y="26"/>
                      <a:pt x="5" y="25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3" name="Freeform 124"/>
              <p:cNvSpPr>
                <a:spLocks/>
              </p:cNvSpPr>
              <p:nvPr/>
            </p:nvSpPr>
            <p:spPr bwMode="auto">
              <a:xfrm>
                <a:off x="3906" y="1390"/>
                <a:ext cx="20" cy="21"/>
              </a:xfrm>
              <a:custGeom>
                <a:avLst/>
                <a:gdLst>
                  <a:gd name="T0" fmla="*/ 2 w 20"/>
                  <a:gd name="T1" fmla="*/ 21 h 21"/>
                  <a:gd name="T2" fmla="*/ 0 w 20"/>
                  <a:gd name="T3" fmla="*/ 19 h 21"/>
                  <a:gd name="T4" fmla="*/ 0 w 20"/>
                  <a:gd name="T5" fmla="*/ 17 h 21"/>
                  <a:gd name="T6" fmla="*/ 15 w 20"/>
                  <a:gd name="T7" fmla="*/ 1 h 21"/>
                  <a:gd name="T8" fmla="*/ 17 w 20"/>
                  <a:gd name="T9" fmla="*/ 0 h 21"/>
                  <a:gd name="T10" fmla="*/ 19 w 20"/>
                  <a:gd name="T11" fmla="*/ 2 h 21"/>
                  <a:gd name="T12" fmla="*/ 19 w 20"/>
                  <a:gd name="T13" fmla="*/ 4 h 21"/>
                  <a:gd name="T14" fmla="*/ 4 w 20"/>
                  <a:gd name="T15" fmla="*/ 21 h 21"/>
                  <a:gd name="T16" fmla="*/ 2 w 20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" y="2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19" y="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4" name="Freeform 125"/>
              <p:cNvSpPr>
                <a:spLocks/>
              </p:cNvSpPr>
              <p:nvPr/>
            </p:nvSpPr>
            <p:spPr bwMode="auto">
              <a:xfrm>
                <a:off x="3361" y="1547"/>
                <a:ext cx="52" cy="78"/>
              </a:xfrm>
              <a:custGeom>
                <a:avLst/>
                <a:gdLst>
                  <a:gd name="T0" fmla="*/ 29 w 51"/>
                  <a:gd name="T1" fmla="*/ 0 h 78"/>
                  <a:gd name="T2" fmla="*/ 39 w 51"/>
                  <a:gd name="T3" fmla="*/ 9 h 78"/>
                  <a:gd name="T4" fmla="*/ 50 w 51"/>
                  <a:gd name="T5" fmla="*/ 65 h 78"/>
                  <a:gd name="T6" fmla="*/ 43 w 51"/>
                  <a:gd name="T7" fmla="*/ 73 h 78"/>
                  <a:gd name="T8" fmla="*/ 22 w 51"/>
                  <a:gd name="T9" fmla="*/ 77 h 78"/>
                  <a:gd name="T10" fmla="*/ 13 w 51"/>
                  <a:gd name="T11" fmla="*/ 73 h 78"/>
                  <a:gd name="T12" fmla="*/ 2 w 51"/>
                  <a:gd name="T13" fmla="*/ 16 h 78"/>
                  <a:gd name="T14" fmla="*/ 8 w 51"/>
                  <a:gd name="T15" fmla="*/ 5 h 78"/>
                  <a:gd name="T16" fmla="*/ 29 w 51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8">
                    <a:moveTo>
                      <a:pt x="29" y="0"/>
                    </a:moveTo>
                    <a:cubicBezTo>
                      <a:pt x="34" y="0"/>
                      <a:pt x="38" y="2"/>
                      <a:pt x="39" y="9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1" y="68"/>
                      <a:pt x="48" y="72"/>
                      <a:pt x="43" y="73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18" y="78"/>
                      <a:pt x="13" y="75"/>
                      <a:pt x="13" y="7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0"/>
                      <a:pt x="3" y="5"/>
                      <a:pt x="8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5" name="Freeform 126"/>
              <p:cNvSpPr>
                <a:spLocks/>
              </p:cNvSpPr>
              <p:nvPr/>
            </p:nvSpPr>
            <p:spPr bwMode="auto">
              <a:xfrm>
                <a:off x="3365" y="1568"/>
                <a:ext cx="48" cy="57"/>
              </a:xfrm>
              <a:custGeom>
                <a:avLst/>
                <a:gdLst>
                  <a:gd name="T0" fmla="*/ 0 w 47"/>
                  <a:gd name="T1" fmla="*/ 7 h 57"/>
                  <a:gd name="T2" fmla="*/ 8 w 47"/>
                  <a:gd name="T3" fmla="*/ 50 h 57"/>
                  <a:gd name="T4" fmla="*/ 18 w 47"/>
                  <a:gd name="T5" fmla="*/ 56 h 57"/>
                  <a:gd name="T6" fmla="*/ 39 w 47"/>
                  <a:gd name="T7" fmla="*/ 52 h 57"/>
                  <a:gd name="T8" fmla="*/ 46 w 47"/>
                  <a:gd name="T9" fmla="*/ 42 h 57"/>
                  <a:gd name="T10" fmla="*/ 37 w 47"/>
                  <a:gd name="T11" fmla="*/ 0 h 57"/>
                  <a:gd name="T12" fmla="*/ 0 w 47"/>
                  <a:gd name="T13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7">
                    <a:moveTo>
                      <a:pt x="0" y="7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9" y="54"/>
                      <a:pt x="14" y="57"/>
                      <a:pt x="18" y="56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4" y="51"/>
                      <a:pt x="47" y="47"/>
                      <a:pt x="46" y="42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6" name="Freeform 127"/>
              <p:cNvSpPr>
                <a:spLocks/>
              </p:cNvSpPr>
              <p:nvPr/>
            </p:nvSpPr>
            <p:spPr bwMode="auto">
              <a:xfrm>
                <a:off x="4081" y="2859"/>
                <a:ext cx="56" cy="81"/>
              </a:xfrm>
              <a:custGeom>
                <a:avLst/>
                <a:gdLst>
                  <a:gd name="T0" fmla="*/ 27 w 56"/>
                  <a:gd name="T1" fmla="*/ 1 h 80"/>
                  <a:gd name="T2" fmla="*/ 38 w 56"/>
                  <a:gd name="T3" fmla="*/ 9 h 80"/>
                  <a:gd name="T4" fmla="*/ 56 w 56"/>
                  <a:gd name="T5" fmla="*/ 64 h 80"/>
                  <a:gd name="T6" fmla="*/ 50 w 56"/>
                  <a:gd name="T7" fmla="*/ 72 h 80"/>
                  <a:gd name="T8" fmla="*/ 29 w 56"/>
                  <a:gd name="T9" fmla="*/ 78 h 80"/>
                  <a:gd name="T10" fmla="*/ 19 w 56"/>
                  <a:gd name="T11" fmla="*/ 75 h 80"/>
                  <a:gd name="T12" fmla="*/ 2 w 56"/>
                  <a:gd name="T13" fmla="*/ 20 h 80"/>
                  <a:gd name="T14" fmla="*/ 6 w 56"/>
                  <a:gd name="T15" fmla="*/ 8 h 80"/>
                  <a:gd name="T16" fmla="*/ 27 w 56"/>
                  <a:gd name="T17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0">
                    <a:moveTo>
                      <a:pt x="27" y="1"/>
                    </a:moveTo>
                    <a:cubicBezTo>
                      <a:pt x="32" y="0"/>
                      <a:pt x="36" y="2"/>
                      <a:pt x="38" y="9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6"/>
                      <a:pt x="54" y="70"/>
                      <a:pt x="50" y="72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24" y="80"/>
                      <a:pt x="20" y="77"/>
                      <a:pt x="19" y="7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9"/>
                      <a:pt x="6" y="8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7" name="Freeform 128"/>
              <p:cNvSpPr>
                <a:spLocks/>
              </p:cNvSpPr>
              <p:nvPr/>
            </p:nvSpPr>
            <p:spPr bwMode="auto">
              <a:xfrm>
                <a:off x="4086" y="2879"/>
                <a:ext cx="51" cy="61"/>
              </a:xfrm>
              <a:custGeom>
                <a:avLst/>
                <a:gdLst>
                  <a:gd name="T0" fmla="*/ 0 w 51"/>
                  <a:gd name="T1" fmla="*/ 12 h 60"/>
                  <a:gd name="T2" fmla="*/ 13 w 51"/>
                  <a:gd name="T3" fmla="*/ 53 h 60"/>
                  <a:gd name="T4" fmla="*/ 24 w 51"/>
                  <a:gd name="T5" fmla="*/ 58 h 60"/>
                  <a:gd name="T6" fmla="*/ 45 w 51"/>
                  <a:gd name="T7" fmla="*/ 52 h 60"/>
                  <a:gd name="T8" fmla="*/ 50 w 51"/>
                  <a:gd name="T9" fmla="*/ 41 h 60"/>
                  <a:gd name="T10" fmla="*/ 36 w 51"/>
                  <a:gd name="T11" fmla="*/ 0 h 60"/>
                  <a:gd name="T12" fmla="*/ 0 w 51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0">
                    <a:moveTo>
                      <a:pt x="0" y="12"/>
                    </a:moveTo>
                    <a:cubicBezTo>
                      <a:pt x="13" y="53"/>
                      <a:pt x="13" y="53"/>
                      <a:pt x="13" y="53"/>
                    </a:cubicBezTo>
                    <a:cubicBezTo>
                      <a:pt x="15" y="57"/>
                      <a:pt x="19" y="60"/>
                      <a:pt x="24" y="5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9" y="50"/>
                      <a:pt x="51" y="46"/>
                      <a:pt x="50" y="41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8" name="Freeform 129"/>
              <p:cNvSpPr>
                <a:spLocks/>
              </p:cNvSpPr>
              <p:nvPr/>
            </p:nvSpPr>
            <p:spPr bwMode="auto">
              <a:xfrm>
                <a:off x="3431" y="1506"/>
                <a:ext cx="160" cy="139"/>
              </a:xfrm>
              <a:custGeom>
                <a:avLst/>
                <a:gdLst>
                  <a:gd name="T0" fmla="*/ 160 w 160"/>
                  <a:gd name="T1" fmla="*/ 107 h 139"/>
                  <a:gd name="T2" fmla="*/ 88 w 160"/>
                  <a:gd name="T3" fmla="*/ 139 h 139"/>
                  <a:gd name="T4" fmla="*/ 34 w 160"/>
                  <a:gd name="T5" fmla="*/ 128 h 139"/>
                  <a:gd name="T6" fmla="*/ 34 w 160"/>
                  <a:gd name="T7" fmla="*/ 128 h 139"/>
                  <a:gd name="T8" fmla="*/ 0 w 160"/>
                  <a:gd name="T9" fmla="*/ 49 h 139"/>
                  <a:gd name="T10" fmla="*/ 112 w 160"/>
                  <a:gd name="T11" fmla="*/ 0 h 139"/>
                  <a:gd name="T12" fmla="*/ 160 w 160"/>
                  <a:gd name="T13" fmla="*/ 10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60" y="107"/>
                    </a:moveTo>
                    <a:lnTo>
                      <a:pt x="88" y="139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0" y="49"/>
                    </a:lnTo>
                    <a:lnTo>
                      <a:pt x="112" y="0"/>
                    </a:lnTo>
                    <a:lnTo>
                      <a:pt x="160" y="107"/>
                    </a:lnTo>
                    <a:close/>
                  </a:path>
                </a:pathLst>
              </a:custGeom>
              <a:solidFill>
                <a:srgbClr val="F4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9" name="Freeform 130"/>
              <p:cNvSpPr>
                <a:spLocks/>
              </p:cNvSpPr>
              <p:nvPr/>
            </p:nvSpPr>
            <p:spPr bwMode="auto">
              <a:xfrm>
                <a:off x="3530" y="1506"/>
                <a:ext cx="61" cy="113"/>
              </a:xfrm>
              <a:custGeom>
                <a:avLst/>
                <a:gdLst>
                  <a:gd name="T0" fmla="*/ 13 w 61"/>
                  <a:gd name="T1" fmla="*/ 0 h 113"/>
                  <a:gd name="T2" fmla="*/ 61 w 61"/>
                  <a:gd name="T3" fmla="*/ 107 h 113"/>
                  <a:gd name="T4" fmla="*/ 47 w 61"/>
                  <a:gd name="T5" fmla="*/ 113 h 113"/>
                  <a:gd name="T6" fmla="*/ 0 w 61"/>
                  <a:gd name="T7" fmla="*/ 6 h 113"/>
                  <a:gd name="T8" fmla="*/ 13 w 61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13">
                    <a:moveTo>
                      <a:pt x="13" y="0"/>
                    </a:moveTo>
                    <a:lnTo>
                      <a:pt x="61" y="107"/>
                    </a:lnTo>
                    <a:lnTo>
                      <a:pt x="47" y="113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69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0" name="Freeform 131"/>
              <p:cNvSpPr>
                <a:spLocks/>
              </p:cNvSpPr>
              <p:nvPr/>
            </p:nvSpPr>
            <p:spPr bwMode="auto">
              <a:xfrm>
                <a:off x="3465" y="1614"/>
                <a:ext cx="54" cy="31"/>
              </a:xfrm>
              <a:custGeom>
                <a:avLst/>
                <a:gdLst>
                  <a:gd name="T0" fmla="*/ 54 w 54"/>
                  <a:gd name="T1" fmla="*/ 31 h 31"/>
                  <a:gd name="T2" fmla="*/ 0 w 54"/>
                  <a:gd name="T3" fmla="*/ 20 h 31"/>
                  <a:gd name="T4" fmla="*/ 0 w 54"/>
                  <a:gd name="T5" fmla="*/ 20 h 31"/>
                  <a:gd name="T6" fmla="*/ 41 w 54"/>
                  <a:gd name="T7" fmla="*/ 0 h 31"/>
                  <a:gd name="T8" fmla="*/ 54 w 5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54" y="31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41" y="0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D6D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1" name="Freeform 132"/>
              <p:cNvSpPr>
                <a:spLocks/>
              </p:cNvSpPr>
              <p:nvPr/>
            </p:nvSpPr>
            <p:spPr bwMode="auto">
              <a:xfrm>
                <a:off x="4339" y="2956"/>
                <a:ext cx="91" cy="123"/>
              </a:xfrm>
              <a:custGeom>
                <a:avLst/>
                <a:gdLst>
                  <a:gd name="T0" fmla="*/ 77 w 90"/>
                  <a:gd name="T1" fmla="*/ 0 h 123"/>
                  <a:gd name="T2" fmla="*/ 77 w 90"/>
                  <a:gd name="T3" fmla="*/ 0 h 123"/>
                  <a:gd name="T4" fmla="*/ 4 w 90"/>
                  <a:gd name="T5" fmla="*/ 6 h 123"/>
                  <a:gd name="T6" fmla="*/ 1 w 90"/>
                  <a:gd name="T7" fmla="*/ 7 h 123"/>
                  <a:gd name="T8" fmla="*/ 0 w 90"/>
                  <a:gd name="T9" fmla="*/ 10 h 123"/>
                  <a:gd name="T10" fmla="*/ 3 w 90"/>
                  <a:gd name="T11" fmla="*/ 41 h 123"/>
                  <a:gd name="T12" fmla="*/ 3 w 90"/>
                  <a:gd name="T13" fmla="*/ 41 h 123"/>
                  <a:gd name="T14" fmla="*/ 3 w 90"/>
                  <a:gd name="T15" fmla="*/ 42 h 123"/>
                  <a:gd name="T16" fmla="*/ 9 w 90"/>
                  <a:gd name="T17" fmla="*/ 119 h 123"/>
                  <a:gd name="T18" fmla="*/ 10 w 90"/>
                  <a:gd name="T19" fmla="*/ 122 h 123"/>
                  <a:gd name="T20" fmla="*/ 13 w 90"/>
                  <a:gd name="T21" fmla="*/ 123 h 123"/>
                  <a:gd name="T22" fmla="*/ 13 w 90"/>
                  <a:gd name="T23" fmla="*/ 123 h 123"/>
                  <a:gd name="T24" fmla="*/ 86 w 90"/>
                  <a:gd name="T25" fmla="*/ 117 h 123"/>
                  <a:gd name="T26" fmla="*/ 89 w 90"/>
                  <a:gd name="T27" fmla="*/ 116 h 123"/>
                  <a:gd name="T28" fmla="*/ 90 w 90"/>
                  <a:gd name="T29" fmla="*/ 113 h 123"/>
                  <a:gd name="T30" fmla="*/ 84 w 90"/>
                  <a:gd name="T31" fmla="*/ 36 h 123"/>
                  <a:gd name="T32" fmla="*/ 81 w 90"/>
                  <a:gd name="T33" fmla="*/ 4 h 123"/>
                  <a:gd name="T34" fmla="*/ 80 w 90"/>
                  <a:gd name="T35" fmla="*/ 1 h 123"/>
                  <a:gd name="T36" fmla="*/ 77 w 90"/>
                  <a:gd name="T3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23">
                    <a:moveTo>
                      <a:pt x="77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0"/>
                      <a:pt x="9" y="121"/>
                      <a:pt x="10" y="122"/>
                    </a:cubicBezTo>
                    <a:cubicBezTo>
                      <a:pt x="11" y="122"/>
                      <a:pt x="12" y="123"/>
                      <a:pt x="13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86" y="117"/>
                      <a:pt x="86" y="117"/>
                      <a:pt x="86" y="117"/>
                    </a:cubicBezTo>
                    <a:cubicBezTo>
                      <a:pt x="87" y="117"/>
                      <a:pt x="88" y="116"/>
                      <a:pt x="89" y="116"/>
                    </a:cubicBezTo>
                    <a:cubicBezTo>
                      <a:pt x="89" y="115"/>
                      <a:pt x="90" y="114"/>
                      <a:pt x="90" y="113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3"/>
                      <a:pt x="81" y="2"/>
                      <a:pt x="80" y="1"/>
                    </a:cubicBezTo>
                    <a:cubicBezTo>
                      <a:pt x="79" y="0"/>
                      <a:pt x="78" y="0"/>
                      <a:pt x="77" y="0"/>
                    </a:cubicBezTo>
                  </a:path>
                </a:pathLst>
              </a:custGeom>
              <a:solidFill>
                <a:srgbClr val="666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2" name="Freeform 133"/>
              <p:cNvSpPr>
                <a:spLocks/>
              </p:cNvSpPr>
              <p:nvPr/>
            </p:nvSpPr>
            <p:spPr bwMode="auto">
              <a:xfrm>
                <a:off x="4338" y="2997"/>
                <a:ext cx="88" cy="87"/>
              </a:xfrm>
              <a:custGeom>
                <a:avLst/>
                <a:gdLst>
                  <a:gd name="T0" fmla="*/ 81 w 87"/>
                  <a:gd name="T1" fmla="*/ 0 h 87"/>
                  <a:gd name="T2" fmla="*/ 0 w 87"/>
                  <a:gd name="T3" fmla="*/ 6 h 87"/>
                  <a:gd name="T4" fmla="*/ 6 w 87"/>
                  <a:gd name="T5" fmla="*/ 83 h 87"/>
                  <a:gd name="T6" fmla="*/ 7 w 87"/>
                  <a:gd name="T7" fmla="*/ 86 h 87"/>
                  <a:gd name="T8" fmla="*/ 10 w 87"/>
                  <a:gd name="T9" fmla="*/ 87 h 87"/>
                  <a:gd name="T10" fmla="*/ 83 w 87"/>
                  <a:gd name="T11" fmla="*/ 81 h 87"/>
                  <a:gd name="T12" fmla="*/ 86 w 87"/>
                  <a:gd name="T13" fmla="*/ 80 h 87"/>
                  <a:gd name="T14" fmla="*/ 87 w 87"/>
                  <a:gd name="T15" fmla="*/ 77 h 87"/>
                  <a:gd name="T16" fmla="*/ 81 w 8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4"/>
                      <a:pt x="6" y="85"/>
                      <a:pt x="7" y="86"/>
                    </a:cubicBezTo>
                    <a:cubicBezTo>
                      <a:pt x="8" y="87"/>
                      <a:pt x="9" y="87"/>
                      <a:pt x="10" y="87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4" y="81"/>
                      <a:pt x="85" y="81"/>
                      <a:pt x="86" y="80"/>
                    </a:cubicBezTo>
                    <a:cubicBezTo>
                      <a:pt x="86" y="79"/>
                      <a:pt x="87" y="78"/>
                      <a:pt x="87" y="7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6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3" name="Freeform 134"/>
              <p:cNvSpPr>
                <a:spLocks/>
              </p:cNvSpPr>
              <p:nvPr/>
            </p:nvSpPr>
            <p:spPr bwMode="auto">
              <a:xfrm>
                <a:off x="4347" y="3009"/>
                <a:ext cx="30" cy="12"/>
              </a:xfrm>
              <a:custGeom>
                <a:avLst/>
                <a:gdLst>
                  <a:gd name="T0" fmla="*/ 29 w 29"/>
                  <a:gd name="T1" fmla="*/ 9 h 12"/>
                  <a:gd name="T2" fmla="*/ 28 w 29"/>
                  <a:gd name="T3" fmla="*/ 10 h 12"/>
                  <a:gd name="T4" fmla="*/ 1 w 29"/>
                  <a:gd name="T5" fmla="*/ 12 h 12"/>
                  <a:gd name="T6" fmla="*/ 1 w 29"/>
                  <a:gd name="T7" fmla="*/ 11 h 12"/>
                  <a:gd name="T8" fmla="*/ 0 w 29"/>
                  <a:gd name="T9" fmla="*/ 2 h 12"/>
                  <a:gd name="T10" fmla="*/ 1 w 29"/>
                  <a:gd name="T11" fmla="*/ 2 h 12"/>
                  <a:gd name="T12" fmla="*/ 27 w 29"/>
                  <a:gd name="T13" fmla="*/ 0 h 12"/>
                  <a:gd name="T14" fmla="*/ 28 w 29"/>
                  <a:gd name="T15" fmla="*/ 0 h 12"/>
                  <a:gd name="T16" fmla="*/ 29 w 29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29" y="9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4" name="Freeform 135"/>
              <p:cNvSpPr>
                <a:spLocks/>
              </p:cNvSpPr>
              <p:nvPr/>
            </p:nvSpPr>
            <p:spPr bwMode="auto">
              <a:xfrm>
                <a:off x="4384" y="3007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8A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5" name="Freeform 136"/>
              <p:cNvSpPr>
                <a:spLocks/>
              </p:cNvSpPr>
              <p:nvPr/>
            </p:nvSpPr>
            <p:spPr bwMode="auto">
              <a:xfrm>
                <a:off x="4403" y="3006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lnTo>
                      <a:pt x="1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6" name="Freeform 137"/>
              <p:cNvSpPr>
                <a:spLocks/>
              </p:cNvSpPr>
              <p:nvPr/>
            </p:nvSpPr>
            <p:spPr bwMode="auto">
              <a:xfrm>
                <a:off x="4348" y="3028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7" name="Freeform 138"/>
              <p:cNvSpPr>
                <a:spLocks/>
              </p:cNvSpPr>
              <p:nvPr/>
            </p:nvSpPr>
            <p:spPr bwMode="auto">
              <a:xfrm>
                <a:off x="4368" y="302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1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8" name="Freeform 139"/>
              <p:cNvSpPr>
                <a:spLocks/>
              </p:cNvSpPr>
              <p:nvPr/>
            </p:nvSpPr>
            <p:spPr bwMode="auto">
              <a:xfrm>
                <a:off x="4386" y="3025"/>
                <a:ext cx="10" cy="11"/>
              </a:xfrm>
              <a:custGeom>
                <a:avLst/>
                <a:gdLst>
                  <a:gd name="T0" fmla="*/ 10 w 10"/>
                  <a:gd name="T1" fmla="*/ 10 h 11"/>
                  <a:gd name="T2" fmla="*/ 10 w 10"/>
                  <a:gd name="T3" fmla="*/ 10 h 11"/>
                  <a:gd name="T4" fmla="*/ 1 w 10"/>
                  <a:gd name="T5" fmla="*/ 11 h 11"/>
                  <a:gd name="T6" fmla="*/ 1 w 10"/>
                  <a:gd name="T7" fmla="*/ 10 h 11"/>
                  <a:gd name="T8" fmla="*/ 0 w 10"/>
                  <a:gd name="T9" fmla="*/ 2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9" name="Freeform 140"/>
              <p:cNvSpPr>
                <a:spLocks/>
              </p:cNvSpPr>
              <p:nvPr/>
            </p:nvSpPr>
            <p:spPr bwMode="auto">
              <a:xfrm>
                <a:off x="4404" y="3024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0" name="Freeform 141"/>
              <p:cNvSpPr>
                <a:spLocks/>
              </p:cNvSpPr>
              <p:nvPr/>
            </p:nvSpPr>
            <p:spPr bwMode="auto">
              <a:xfrm>
                <a:off x="4350" y="304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9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1" name="Freeform 142"/>
              <p:cNvSpPr>
                <a:spLocks/>
              </p:cNvSpPr>
              <p:nvPr/>
            </p:nvSpPr>
            <p:spPr bwMode="auto">
              <a:xfrm>
                <a:off x="4369" y="3045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2" name="Freeform 143"/>
              <p:cNvSpPr>
                <a:spLocks/>
              </p:cNvSpPr>
              <p:nvPr/>
            </p:nvSpPr>
            <p:spPr bwMode="auto">
              <a:xfrm>
                <a:off x="4387" y="3044"/>
                <a:ext cx="11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10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3" name="Freeform 144"/>
              <p:cNvSpPr>
                <a:spLocks/>
              </p:cNvSpPr>
              <p:nvPr/>
            </p:nvSpPr>
            <p:spPr bwMode="auto">
              <a:xfrm>
                <a:off x="4351" y="3065"/>
                <a:ext cx="12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9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1" y="9"/>
                      <a:pt x="11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4" name="Freeform 145"/>
              <p:cNvSpPr>
                <a:spLocks/>
              </p:cNvSpPr>
              <p:nvPr/>
            </p:nvSpPr>
            <p:spPr bwMode="auto">
              <a:xfrm>
                <a:off x="4370" y="3063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5" name="Freeform 146"/>
              <p:cNvSpPr>
                <a:spLocks/>
              </p:cNvSpPr>
              <p:nvPr/>
            </p:nvSpPr>
            <p:spPr bwMode="auto">
              <a:xfrm>
                <a:off x="4389" y="3062"/>
                <a:ext cx="10" cy="11"/>
              </a:xfrm>
              <a:custGeom>
                <a:avLst/>
                <a:gdLst>
                  <a:gd name="T0" fmla="*/ 10 w 10"/>
                  <a:gd name="T1" fmla="*/ 9 h 11"/>
                  <a:gd name="T2" fmla="*/ 10 w 10"/>
                  <a:gd name="T3" fmla="*/ 10 h 11"/>
                  <a:gd name="T4" fmla="*/ 1 w 10"/>
                  <a:gd name="T5" fmla="*/ 11 h 11"/>
                  <a:gd name="T6" fmla="*/ 0 w 10"/>
                  <a:gd name="T7" fmla="*/ 10 h 11"/>
                  <a:gd name="T8" fmla="*/ 0 w 10"/>
                  <a:gd name="T9" fmla="*/ 1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6" name="Freeform 147"/>
              <p:cNvSpPr>
                <a:spLocks/>
              </p:cNvSpPr>
              <p:nvPr/>
            </p:nvSpPr>
            <p:spPr bwMode="auto">
              <a:xfrm>
                <a:off x="4407" y="3060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1 h 11"/>
                  <a:gd name="T8" fmla="*/ 0 w 11"/>
                  <a:gd name="T9" fmla="*/ 2 h 11"/>
                  <a:gd name="T10" fmla="*/ 1 w 11"/>
                  <a:gd name="T11" fmla="*/ 1 h 11"/>
                  <a:gd name="T12" fmla="*/ 9 w 11"/>
                  <a:gd name="T13" fmla="*/ 1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7" name="Freeform 148"/>
              <p:cNvSpPr>
                <a:spLocks/>
              </p:cNvSpPr>
              <p:nvPr/>
            </p:nvSpPr>
            <p:spPr bwMode="auto">
              <a:xfrm>
                <a:off x="4405" y="3042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1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1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8" name="Freeform 149"/>
              <p:cNvSpPr>
                <a:spLocks/>
              </p:cNvSpPr>
              <p:nvPr/>
            </p:nvSpPr>
            <p:spPr bwMode="auto">
              <a:xfrm>
                <a:off x="4335" y="2961"/>
                <a:ext cx="85" cy="42"/>
              </a:xfrm>
              <a:custGeom>
                <a:avLst/>
                <a:gdLst>
                  <a:gd name="T0" fmla="*/ 81 w 84"/>
                  <a:gd name="T1" fmla="*/ 4 h 42"/>
                  <a:gd name="T2" fmla="*/ 80 w 84"/>
                  <a:gd name="T3" fmla="*/ 1 h 42"/>
                  <a:gd name="T4" fmla="*/ 77 w 84"/>
                  <a:gd name="T5" fmla="*/ 0 h 42"/>
                  <a:gd name="T6" fmla="*/ 4 w 84"/>
                  <a:gd name="T7" fmla="*/ 6 h 42"/>
                  <a:gd name="T8" fmla="*/ 1 w 84"/>
                  <a:gd name="T9" fmla="*/ 7 h 42"/>
                  <a:gd name="T10" fmla="*/ 0 w 84"/>
                  <a:gd name="T11" fmla="*/ 10 h 42"/>
                  <a:gd name="T12" fmla="*/ 3 w 84"/>
                  <a:gd name="T13" fmla="*/ 42 h 42"/>
                  <a:gd name="T14" fmla="*/ 84 w 84"/>
                  <a:gd name="T15" fmla="*/ 36 h 42"/>
                  <a:gd name="T16" fmla="*/ 81 w 84"/>
                  <a:gd name="T17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42">
                    <a:moveTo>
                      <a:pt x="81" y="4"/>
                    </a:moveTo>
                    <a:cubicBezTo>
                      <a:pt x="81" y="3"/>
                      <a:pt x="81" y="2"/>
                      <a:pt x="80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84" y="36"/>
                      <a:pt x="84" y="36"/>
                      <a:pt x="84" y="36"/>
                    </a:cubicBez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263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9" name="Freeform 150"/>
              <p:cNvSpPr>
                <a:spLocks/>
              </p:cNvSpPr>
              <p:nvPr/>
            </p:nvSpPr>
            <p:spPr bwMode="auto">
              <a:xfrm>
                <a:off x="4343" y="2968"/>
                <a:ext cx="70" cy="28"/>
              </a:xfrm>
              <a:custGeom>
                <a:avLst/>
                <a:gdLst>
                  <a:gd name="T0" fmla="*/ 3 w 69"/>
                  <a:gd name="T1" fmla="*/ 28 h 28"/>
                  <a:gd name="T2" fmla="*/ 2 w 69"/>
                  <a:gd name="T3" fmla="*/ 28 h 28"/>
                  <a:gd name="T4" fmla="*/ 1 w 69"/>
                  <a:gd name="T5" fmla="*/ 26 h 28"/>
                  <a:gd name="T6" fmla="*/ 0 w 69"/>
                  <a:gd name="T7" fmla="*/ 8 h 28"/>
                  <a:gd name="T8" fmla="*/ 0 w 69"/>
                  <a:gd name="T9" fmla="*/ 6 h 28"/>
                  <a:gd name="T10" fmla="*/ 2 w 69"/>
                  <a:gd name="T11" fmla="*/ 5 h 28"/>
                  <a:gd name="T12" fmla="*/ 65 w 69"/>
                  <a:gd name="T13" fmla="*/ 0 h 28"/>
                  <a:gd name="T14" fmla="*/ 67 w 69"/>
                  <a:gd name="T15" fmla="*/ 1 h 28"/>
                  <a:gd name="T16" fmla="*/ 67 w 69"/>
                  <a:gd name="T17" fmla="*/ 2 h 28"/>
                  <a:gd name="T18" fmla="*/ 69 w 69"/>
                  <a:gd name="T19" fmla="*/ 21 h 28"/>
                  <a:gd name="T20" fmla="*/ 68 w 69"/>
                  <a:gd name="T21" fmla="*/ 23 h 28"/>
                  <a:gd name="T22" fmla="*/ 67 w 69"/>
                  <a:gd name="T23" fmla="*/ 23 h 28"/>
                  <a:gd name="T24" fmla="*/ 3 w 69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28">
                    <a:moveTo>
                      <a:pt x="3" y="28"/>
                    </a:moveTo>
                    <a:cubicBezTo>
                      <a:pt x="3" y="28"/>
                      <a:pt x="2" y="28"/>
                      <a:pt x="2" y="28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1"/>
                    </a:cubicBezTo>
                    <a:cubicBezTo>
                      <a:pt x="67" y="1"/>
                      <a:pt x="67" y="2"/>
                      <a:pt x="67" y="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2"/>
                      <a:pt x="68" y="23"/>
                    </a:cubicBezTo>
                    <a:cubicBezTo>
                      <a:pt x="68" y="23"/>
                      <a:pt x="67" y="23"/>
                      <a:pt x="67" y="23"/>
                    </a:cubicBez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73B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0" name="Freeform 151"/>
              <p:cNvSpPr>
                <a:spLocks/>
              </p:cNvSpPr>
              <p:nvPr/>
            </p:nvSpPr>
            <p:spPr bwMode="auto">
              <a:xfrm>
                <a:off x="4338" y="2996"/>
                <a:ext cx="82" cy="7"/>
              </a:xfrm>
              <a:custGeom>
                <a:avLst/>
                <a:gdLst>
                  <a:gd name="T0" fmla="*/ 82 w 82"/>
                  <a:gd name="T1" fmla="*/ 1 h 7"/>
                  <a:gd name="T2" fmla="*/ 0 w 82"/>
                  <a:gd name="T3" fmla="*/ 7 h 7"/>
                  <a:gd name="T4" fmla="*/ 0 w 82"/>
                  <a:gd name="T5" fmla="*/ 6 h 7"/>
                  <a:gd name="T6" fmla="*/ 82 w 82"/>
                  <a:gd name="T7" fmla="*/ 0 h 7"/>
                  <a:gd name="T8" fmla="*/ 82 w 8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">
                    <a:moveTo>
                      <a:pt x="82" y="1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1E2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1" name="Rectangle 152"/>
              <p:cNvSpPr>
                <a:spLocks noChangeArrowheads="1"/>
              </p:cNvSpPr>
              <p:nvPr/>
            </p:nvSpPr>
            <p:spPr bwMode="auto">
              <a:xfrm>
                <a:off x="3837" y="3121"/>
                <a:ext cx="43" cy="89"/>
              </a:xfrm>
              <a:prstGeom prst="rect">
                <a:avLst/>
              </a:pr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2" name="Freeform 153"/>
              <p:cNvSpPr>
                <a:spLocks/>
              </p:cNvSpPr>
              <p:nvPr/>
            </p:nvSpPr>
            <p:spPr bwMode="auto">
              <a:xfrm>
                <a:off x="3840" y="312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4 w 6"/>
                  <a:gd name="T3" fmla="*/ 9 h 9"/>
                  <a:gd name="T4" fmla="*/ 6 w 6"/>
                  <a:gd name="T5" fmla="*/ 8 h 9"/>
                  <a:gd name="T6" fmla="*/ 1 w 6"/>
                  <a:gd name="T7" fmla="*/ 0 h 9"/>
                  <a:gd name="T8" fmla="*/ 0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4" y="9"/>
                    </a:lnTo>
                    <a:lnTo>
                      <a:pt x="6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3" name="Freeform 154"/>
              <p:cNvSpPr>
                <a:spLocks/>
              </p:cNvSpPr>
              <p:nvPr/>
            </p:nvSpPr>
            <p:spPr bwMode="auto">
              <a:xfrm>
                <a:off x="3840" y="3125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10 h 10"/>
                  <a:gd name="T4" fmla="*/ 4 w 4"/>
                  <a:gd name="T5" fmla="*/ 9 h 10"/>
                  <a:gd name="T6" fmla="*/ 0 w 4"/>
                  <a:gd name="T7" fmla="*/ 0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10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4" name="Freeform 155"/>
              <p:cNvSpPr>
                <a:spLocks/>
              </p:cNvSpPr>
              <p:nvPr/>
            </p:nvSpPr>
            <p:spPr bwMode="auto">
              <a:xfrm>
                <a:off x="3841" y="3125"/>
                <a:ext cx="6" cy="8"/>
              </a:xfrm>
              <a:custGeom>
                <a:avLst/>
                <a:gdLst>
                  <a:gd name="T0" fmla="*/ 5 w 6"/>
                  <a:gd name="T1" fmla="*/ 8 h 8"/>
                  <a:gd name="T2" fmla="*/ 6 w 6"/>
                  <a:gd name="T3" fmla="*/ 7 h 8"/>
                  <a:gd name="T4" fmla="*/ 1 w 6"/>
                  <a:gd name="T5" fmla="*/ 0 h 8"/>
                  <a:gd name="T6" fmla="*/ 0 w 6"/>
                  <a:gd name="T7" fmla="*/ 0 h 8"/>
                  <a:gd name="T8" fmla="*/ 5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5" name="Freeform 156"/>
              <p:cNvSpPr>
                <a:spLocks/>
              </p:cNvSpPr>
              <p:nvPr/>
            </p:nvSpPr>
            <p:spPr bwMode="auto">
              <a:xfrm>
                <a:off x="3838" y="312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5 h 5"/>
                  <a:gd name="T4" fmla="*/ 2 w 4"/>
                  <a:gd name="T5" fmla="*/ 5 h 5"/>
                  <a:gd name="T6" fmla="*/ 3 w 4"/>
                  <a:gd name="T7" fmla="*/ 5 h 5"/>
                  <a:gd name="T8" fmla="*/ 4 w 4"/>
                  <a:gd name="T9" fmla="*/ 5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6" name="Freeform 157"/>
              <p:cNvSpPr>
                <a:spLocks/>
              </p:cNvSpPr>
              <p:nvPr/>
            </p:nvSpPr>
            <p:spPr bwMode="auto">
              <a:xfrm>
                <a:off x="3842" y="3133"/>
                <a:ext cx="37" cy="78"/>
              </a:xfrm>
              <a:custGeom>
                <a:avLst/>
                <a:gdLst>
                  <a:gd name="T0" fmla="*/ 2 w 37"/>
                  <a:gd name="T1" fmla="*/ 1 h 78"/>
                  <a:gd name="T2" fmla="*/ 1 w 37"/>
                  <a:gd name="T3" fmla="*/ 0 h 78"/>
                  <a:gd name="T4" fmla="*/ 0 w 37"/>
                  <a:gd name="T5" fmla="*/ 2 h 78"/>
                  <a:gd name="T6" fmla="*/ 0 w 37"/>
                  <a:gd name="T7" fmla="*/ 2 h 78"/>
                  <a:gd name="T8" fmla="*/ 35 w 37"/>
                  <a:gd name="T9" fmla="*/ 78 h 78"/>
                  <a:gd name="T10" fmla="*/ 37 w 37"/>
                  <a:gd name="T11" fmla="*/ 77 h 78"/>
                  <a:gd name="T12" fmla="*/ 2 w 37"/>
                  <a:gd name="T13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8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7" name="Freeform 158"/>
              <p:cNvSpPr>
                <a:spLocks/>
              </p:cNvSpPr>
              <p:nvPr/>
            </p:nvSpPr>
            <p:spPr bwMode="auto">
              <a:xfrm>
                <a:off x="3844" y="3132"/>
                <a:ext cx="36" cy="78"/>
              </a:xfrm>
              <a:custGeom>
                <a:avLst/>
                <a:gdLst>
                  <a:gd name="T0" fmla="*/ 2 w 36"/>
                  <a:gd name="T1" fmla="*/ 1 h 78"/>
                  <a:gd name="T2" fmla="*/ 0 w 36"/>
                  <a:gd name="T3" fmla="*/ 0 h 78"/>
                  <a:gd name="T4" fmla="*/ 0 w 36"/>
                  <a:gd name="T5" fmla="*/ 2 h 78"/>
                  <a:gd name="T6" fmla="*/ 35 w 36"/>
                  <a:gd name="T7" fmla="*/ 78 h 78"/>
                  <a:gd name="T8" fmla="*/ 36 w 36"/>
                  <a:gd name="T9" fmla="*/ 77 h 78"/>
                  <a:gd name="T10" fmla="*/ 2 w 36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8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8" name="Freeform 159"/>
              <p:cNvSpPr>
                <a:spLocks/>
              </p:cNvSpPr>
              <p:nvPr/>
            </p:nvSpPr>
            <p:spPr bwMode="auto">
              <a:xfrm>
                <a:off x="3845" y="3131"/>
                <a:ext cx="37" cy="78"/>
              </a:xfrm>
              <a:custGeom>
                <a:avLst/>
                <a:gdLst>
                  <a:gd name="T0" fmla="*/ 2 w 37"/>
                  <a:gd name="T1" fmla="*/ 2 h 78"/>
                  <a:gd name="T2" fmla="*/ 1 w 37"/>
                  <a:gd name="T3" fmla="*/ 1 h 78"/>
                  <a:gd name="T4" fmla="*/ 1 w 37"/>
                  <a:gd name="T5" fmla="*/ 2 h 78"/>
                  <a:gd name="T6" fmla="*/ 35 w 37"/>
                  <a:gd name="T7" fmla="*/ 78 h 78"/>
                  <a:gd name="T8" fmla="*/ 37 w 37"/>
                  <a:gd name="T9" fmla="*/ 77 h 78"/>
                  <a:gd name="T10" fmla="*/ 2 w 37"/>
                  <a:gd name="T1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78">
                    <a:moveTo>
                      <a:pt x="2" y="2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9" name="Freeform 160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0" name="Freeform 161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1" name="Freeform 162"/>
              <p:cNvSpPr>
                <a:spLocks/>
              </p:cNvSpPr>
              <p:nvPr/>
            </p:nvSpPr>
            <p:spPr bwMode="auto">
              <a:xfrm>
                <a:off x="3883" y="3115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2" name="Freeform 163"/>
              <p:cNvSpPr>
                <a:spLocks/>
              </p:cNvSpPr>
              <p:nvPr/>
            </p:nvSpPr>
            <p:spPr bwMode="auto">
              <a:xfrm>
                <a:off x="3882" y="3115"/>
                <a:ext cx="2" cy="10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3" name="Freeform 164"/>
              <p:cNvSpPr>
                <a:spLocks/>
              </p:cNvSpPr>
              <p:nvPr/>
            </p:nvSpPr>
            <p:spPr bwMode="auto">
              <a:xfrm>
                <a:off x="3884" y="3114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3 w 3"/>
                  <a:gd name="T3" fmla="*/ 10 h 11"/>
                  <a:gd name="T4" fmla="*/ 1 w 3"/>
                  <a:gd name="T5" fmla="*/ 0 h 11"/>
                  <a:gd name="T6" fmla="*/ 0 w 3"/>
                  <a:gd name="T7" fmla="*/ 1 h 11"/>
                  <a:gd name="T8" fmla="*/ 1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4" name="Freeform 165"/>
              <p:cNvSpPr>
                <a:spLocks/>
              </p:cNvSpPr>
              <p:nvPr/>
            </p:nvSpPr>
            <p:spPr bwMode="auto">
              <a:xfrm>
                <a:off x="3883" y="310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6 h 6"/>
                  <a:gd name="T4" fmla="*/ 0 w 2"/>
                  <a:gd name="T5" fmla="*/ 6 h 6"/>
                  <a:gd name="T6" fmla="*/ 1 w 2"/>
                  <a:gd name="T7" fmla="*/ 6 h 6"/>
                  <a:gd name="T8" fmla="*/ 2 w 2"/>
                  <a:gd name="T9" fmla="*/ 5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5" name="Freeform 166"/>
              <p:cNvSpPr>
                <a:spLocks/>
              </p:cNvSpPr>
              <p:nvPr/>
            </p:nvSpPr>
            <p:spPr bwMode="auto">
              <a:xfrm>
                <a:off x="3882" y="3124"/>
                <a:ext cx="10" cy="85"/>
              </a:xfrm>
              <a:custGeom>
                <a:avLst/>
                <a:gdLst>
                  <a:gd name="T0" fmla="*/ 2 w 10"/>
                  <a:gd name="T1" fmla="*/ 1 h 85"/>
                  <a:gd name="T2" fmla="*/ 0 w 10"/>
                  <a:gd name="T3" fmla="*/ 0 h 85"/>
                  <a:gd name="T4" fmla="*/ 0 w 10"/>
                  <a:gd name="T5" fmla="*/ 1 h 85"/>
                  <a:gd name="T6" fmla="*/ 8 w 10"/>
                  <a:gd name="T7" fmla="*/ 85 h 85"/>
                  <a:gd name="T8" fmla="*/ 10 w 10"/>
                  <a:gd name="T9" fmla="*/ 84 h 85"/>
                  <a:gd name="T10" fmla="*/ 2 w 10"/>
                  <a:gd name="T11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5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6" name="Freeform 167"/>
              <p:cNvSpPr>
                <a:spLocks/>
              </p:cNvSpPr>
              <p:nvPr/>
            </p:nvSpPr>
            <p:spPr bwMode="auto">
              <a:xfrm>
                <a:off x="3883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1 w 10"/>
                  <a:gd name="T5" fmla="*/ 1 h 84"/>
                  <a:gd name="T6" fmla="*/ 9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7" name="Freeform 168"/>
              <p:cNvSpPr>
                <a:spLocks/>
              </p:cNvSpPr>
              <p:nvPr/>
            </p:nvSpPr>
            <p:spPr bwMode="auto">
              <a:xfrm>
                <a:off x="3885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0 w 10"/>
                  <a:gd name="T5" fmla="*/ 1 h 84"/>
                  <a:gd name="T6" fmla="*/ 8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0" y="84"/>
                      <a:pt x="10" y="84"/>
                      <a:pt x="10" y="84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8" name="Freeform 169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close/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9" name="Freeform 170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0" name="Freeform 171"/>
              <p:cNvSpPr>
                <a:spLocks/>
              </p:cNvSpPr>
              <p:nvPr/>
            </p:nvSpPr>
            <p:spPr bwMode="auto">
              <a:xfrm>
                <a:off x="3931" y="3122"/>
                <a:ext cx="5" cy="10"/>
              </a:xfrm>
              <a:custGeom>
                <a:avLst/>
                <a:gdLst>
                  <a:gd name="T0" fmla="*/ 4 w 5"/>
                  <a:gd name="T1" fmla="*/ 0 h 10"/>
                  <a:gd name="T2" fmla="*/ 0 w 5"/>
                  <a:gd name="T3" fmla="*/ 9 h 10"/>
                  <a:gd name="T4" fmla="*/ 2 w 5"/>
                  <a:gd name="T5" fmla="*/ 10 h 10"/>
                  <a:gd name="T6" fmla="*/ 5 w 5"/>
                  <a:gd name="T7" fmla="*/ 0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lnTo>
                      <a:pt x="0" y="9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1" name="Freeform 172"/>
              <p:cNvSpPr>
                <a:spLocks/>
              </p:cNvSpPr>
              <p:nvPr/>
            </p:nvSpPr>
            <p:spPr bwMode="auto">
              <a:xfrm>
                <a:off x="3930" y="3122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1 w 5"/>
                  <a:gd name="T5" fmla="*/ 9 h 9"/>
                  <a:gd name="T6" fmla="*/ 5 w 5"/>
                  <a:gd name="T7" fmla="*/ 0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2" name="Freeform 173"/>
              <p:cNvSpPr>
                <a:spLocks/>
              </p:cNvSpPr>
              <p:nvPr/>
            </p:nvSpPr>
            <p:spPr bwMode="auto">
              <a:xfrm>
                <a:off x="3933" y="3122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2 w 4"/>
                  <a:gd name="T3" fmla="*/ 10 h 10"/>
                  <a:gd name="T4" fmla="*/ 4 w 4"/>
                  <a:gd name="T5" fmla="*/ 1 h 10"/>
                  <a:gd name="T6" fmla="*/ 3 w 4"/>
                  <a:gd name="T7" fmla="*/ 0 h 10"/>
                  <a:gd name="T8" fmla="*/ 0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3" name="Freeform 174"/>
              <p:cNvSpPr>
                <a:spLocks/>
              </p:cNvSpPr>
              <p:nvPr/>
            </p:nvSpPr>
            <p:spPr bwMode="auto">
              <a:xfrm>
                <a:off x="3935" y="3116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6 h 7"/>
                  <a:gd name="T4" fmla="*/ 0 w 3"/>
                  <a:gd name="T5" fmla="*/ 6 h 7"/>
                  <a:gd name="T6" fmla="*/ 1 w 3"/>
                  <a:gd name="T7" fmla="*/ 6 h 7"/>
                  <a:gd name="T8" fmla="*/ 2 w 3"/>
                  <a:gd name="T9" fmla="*/ 7 h 7"/>
                  <a:gd name="T10" fmla="*/ 3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4" name="Freeform 175"/>
              <p:cNvSpPr>
                <a:spLocks/>
              </p:cNvSpPr>
              <p:nvPr/>
            </p:nvSpPr>
            <p:spPr bwMode="auto">
              <a:xfrm>
                <a:off x="3900" y="3129"/>
                <a:ext cx="32" cy="80"/>
              </a:xfrm>
              <a:custGeom>
                <a:avLst/>
                <a:gdLst>
                  <a:gd name="T0" fmla="*/ 31 w 32"/>
                  <a:gd name="T1" fmla="*/ 2 h 80"/>
                  <a:gd name="T2" fmla="*/ 31 w 32"/>
                  <a:gd name="T3" fmla="*/ 0 h 80"/>
                  <a:gd name="T4" fmla="*/ 30 w 32"/>
                  <a:gd name="T5" fmla="*/ 1 h 80"/>
                  <a:gd name="T6" fmla="*/ 30 w 32"/>
                  <a:gd name="T7" fmla="*/ 1 h 80"/>
                  <a:gd name="T8" fmla="*/ 0 w 32"/>
                  <a:gd name="T9" fmla="*/ 80 h 80"/>
                  <a:gd name="T10" fmla="*/ 2 w 32"/>
                  <a:gd name="T11" fmla="*/ 80 h 80"/>
                  <a:gd name="T12" fmla="*/ 31 w 32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0">
                    <a:moveTo>
                      <a:pt x="31" y="2"/>
                    </a:moveTo>
                    <a:cubicBezTo>
                      <a:pt x="32" y="1"/>
                      <a:pt x="32" y="1"/>
                      <a:pt x="31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2"/>
                      <a:pt x="31" y="2"/>
                      <a:pt x="31" y="2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5" name="Freeform 176"/>
              <p:cNvSpPr>
                <a:spLocks/>
              </p:cNvSpPr>
              <p:nvPr/>
            </p:nvSpPr>
            <p:spPr bwMode="auto">
              <a:xfrm>
                <a:off x="3902" y="3130"/>
                <a:ext cx="31" cy="80"/>
              </a:xfrm>
              <a:custGeom>
                <a:avLst/>
                <a:gdLst>
                  <a:gd name="T0" fmla="*/ 31 w 31"/>
                  <a:gd name="T1" fmla="*/ 2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2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6" name="Freeform 177"/>
              <p:cNvSpPr>
                <a:spLocks/>
              </p:cNvSpPr>
              <p:nvPr/>
            </p:nvSpPr>
            <p:spPr bwMode="auto">
              <a:xfrm>
                <a:off x="3904" y="3131"/>
                <a:ext cx="31" cy="80"/>
              </a:xfrm>
              <a:custGeom>
                <a:avLst/>
                <a:gdLst>
                  <a:gd name="T0" fmla="*/ 31 w 31"/>
                  <a:gd name="T1" fmla="*/ 1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7" name="Freeform 178"/>
              <p:cNvSpPr>
                <a:spLocks/>
              </p:cNvSpPr>
              <p:nvPr/>
            </p:nvSpPr>
            <p:spPr bwMode="auto">
              <a:xfrm>
                <a:off x="3932" y="3156"/>
                <a:ext cx="34" cy="29"/>
              </a:xfrm>
              <a:custGeom>
                <a:avLst/>
                <a:gdLst>
                  <a:gd name="T0" fmla="*/ 24 w 34"/>
                  <a:gd name="T1" fmla="*/ 0 h 29"/>
                  <a:gd name="T2" fmla="*/ 19 w 34"/>
                  <a:gd name="T3" fmla="*/ 2 h 29"/>
                  <a:gd name="T4" fmla="*/ 4 w 34"/>
                  <a:gd name="T5" fmla="*/ 14 h 29"/>
                  <a:gd name="T6" fmla="*/ 3 w 34"/>
                  <a:gd name="T7" fmla="*/ 25 h 29"/>
                  <a:gd name="T8" fmla="*/ 9 w 34"/>
                  <a:gd name="T9" fmla="*/ 29 h 29"/>
                  <a:gd name="T10" fmla="*/ 15 w 34"/>
                  <a:gd name="T11" fmla="*/ 27 h 29"/>
                  <a:gd name="T12" fmla="*/ 29 w 34"/>
                  <a:gd name="T13" fmla="*/ 15 h 29"/>
                  <a:gd name="T14" fmla="*/ 31 w 34"/>
                  <a:gd name="T15" fmla="*/ 3 h 29"/>
                  <a:gd name="T16" fmla="*/ 24 w 3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9">
                    <a:moveTo>
                      <a:pt x="24" y="0"/>
                    </a:moveTo>
                    <a:cubicBezTo>
                      <a:pt x="22" y="0"/>
                      <a:pt x="20" y="1"/>
                      <a:pt x="19" y="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3" y="25"/>
                    </a:cubicBezTo>
                    <a:cubicBezTo>
                      <a:pt x="5" y="28"/>
                      <a:pt x="7" y="29"/>
                      <a:pt x="9" y="29"/>
                    </a:cubicBezTo>
                    <a:cubicBezTo>
                      <a:pt x="11" y="29"/>
                      <a:pt x="13" y="28"/>
                      <a:pt x="15" y="2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3" y="12"/>
                      <a:pt x="34" y="7"/>
                      <a:pt x="31" y="3"/>
                    </a:cubicBezTo>
                    <a:cubicBezTo>
                      <a:pt x="29" y="1"/>
                      <a:pt x="27" y="0"/>
                      <a:pt x="24" y="0"/>
                    </a:cubicBezTo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8" name="Freeform 179"/>
              <p:cNvSpPr>
                <a:spLocks/>
              </p:cNvSpPr>
              <p:nvPr/>
            </p:nvSpPr>
            <p:spPr bwMode="auto">
              <a:xfrm>
                <a:off x="3933" y="3153"/>
                <a:ext cx="33" cy="31"/>
              </a:xfrm>
              <a:custGeom>
                <a:avLst/>
                <a:gdLst>
                  <a:gd name="T0" fmla="*/ 14 w 33"/>
                  <a:gd name="T1" fmla="*/ 28 h 31"/>
                  <a:gd name="T2" fmla="*/ 2 w 33"/>
                  <a:gd name="T3" fmla="*/ 26 h 31"/>
                  <a:gd name="T4" fmla="*/ 4 w 33"/>
                  <a:gd name="T5" fmla="*/ 15 h 31"/>
                  <a:gd name="T6" fmla="*/ 18 w 33"/>
                  <a:gd name="T7" fmla="*/ 3 h 31"/>
                  <a:gd name="T8" fmla="*/ 30 w 33"/>
                  <a:gd name="T9" fmla="*/ 4 h 31"/>
                  <a:gd name="T10" fmla="*/ 29 w 33"/>
                  <a:gd name="T11" fmla="*/ 16 h 31"/>
                  <a:gd name="T12" fmla="*/ 14 w 33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14" y="28"/>
                    </a:moveTo>
                    <a:cubicBezTo>
                      <a:pt x="11" y="31"/>
                      <a:pt x="5" y="30"/>
                      <a:pt x="2" y="26"/>
                    </a:cubicBezTo>
                    <a:cubicBezTo>
                      <a:pt x="0" y="23"/>
                      <a:pt x="0" y="18"/>
                      <a:pt x="4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2" y="0"/>
                      <a:pt x="27" y="1"/>
                      <a:pt x="30" y="4"/>
                    </a:cubicBezTo>
                    <a:cubicBezTo>
                      <a:pt x="33" y="8"/>
                      <a:pt x="33" y="13"/>
                      <a:pt x="29" y="16"/>
                    </a:cubicBez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9" name="Freeform 180"/>
              <p:cNvSpPr>
                <a:spLocks noEditPoints="1"/>
              </p:cNvSpPr>
              <p:nvPr/>
            </p:nvSpPr>
            <p:spPr bwMode="auto">
              <a:xfrm>
                <a:off x="3942" y="3171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1 w 4"/>
                  <a:gd name="T5" fmla="*/ 0 h 4"/>
                  <a:gd name="T6" fmla="*/ 2 w 4"/>
                  <a:gd name="T7" fmla="*/ 0 h 4"/>
                  <a:gd name="T8" fmla="*/ 2 w 4"/>
                  <a:gd name="T9" fmla="*/ 2 h 4"/>
                  <a:gd name="T10" fmla="*/ 4 w 4"/>
                  <a:gd name="T11" fmla="*/ 2 h 4"/>
                  <a:gd name="T12" fmla="*/ 4 w 4"/>
                  <a:gd name="T13" fmla="*/ 2 h 4"/>
                  <a:gd name="T14" fmla="*/ 4 w 4"/>
                  <a:gd name="T15" fmla="*/ 2 h 4"/>
                  <a:gd name="T16" fmla="*/ 4 w 4"/>
                  <a:gd name="T17" fmla="*/ 2 h 4"/>
                  <a:gd name="T18" fmla="*/ 2 w 4"/>
                  <a:gd name="T19" fmla="*/ 2 h 4"/>
                  <a:gd name="T20" fmla="*/ 2 w 4"/>
                  <a:gd name="T21" fmla="*/ 2 h 4"/>
                  <a:gd name="T22" fmla="*/ 2 w 4"/>
                  <a:gd name="T23" fmla="*/ 3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1 h 4"/>
                  <a:gd name="T30" fmla="*/ 1 w 4"/>
                  <a:gd name="T31" fmla="*/ 1 h 4"/>
                  <a:gd name="T32" fmla="*/ 1 w 4"/>
                  <a:gd name="T33" fmla="*/ 2 h 4"/>
                  <a:gd name="T34" fmla="*/ 2 w 4"/>
                  <a:gd name="T35" fmla="*/ 2 h 4"/>
                  <a:gd name="T36" fmla="*/ 2 w 4"/>
                  <a:gd name="T37" fmla="*/ 1 h 4"/>
                  <a:gd name="T38" fmla="*/ 1 w 4"/>
                  <a:gd name="T3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0" name="Freeform 181"/>
              <p:cNvSpPr>
                <a:spLocks/>
              </p:cNvSpPr>
              <p:nvPr/>
            </p:nvSpPr>
            <p:spPr bwMode="auto">
              <a:xfrm>
                <a:off x="3944" y="316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1 h 4"/>
                  <a:gd name="T4" fmla="*/ 1 w 4"/>
                  <a:gd name="T5" fmla="*/ 1 h 4"/>
                  <a:gd name="T6" fmla="*/ 2 w 4"/>
                  <a:gd name="T7" fmla="*/ 3 h 4"/>
                  <a:gd name="T8" fmla="*/ 3 w 4"/>
                  <a:gd name="T9" fmla="*/ 3 h 4"/>
                  <a:gd name="T10" fmla="*/ 3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3 w 4"/>
                  <a:gd name="T19" fmla="*/ 1 h 4"/>
                  <a:gd name="T20" fmla="*/ 3 w 4"/>
                  <a:gd name="T21" fmla="*/ 3 h 4"/>
                  <a:gd name="T22" fmla="*/ 2 w 4"/>
                  <a:gd name="T23" fmla="*/ 3 h 4"/>
                  <a:gd name="T24" fmla="*/ 0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1" name="Freeform 182"/>
              <p:cNvSpPr>
                <a:spLocks noEditPoints="1"/>
              </p:cNvSpPr>
              <p:nvPr/>
            </p:nvSpPr>
            <p:spPr bwMode="auto">
              <a:xfrm>
                <a:off x="3947" y="316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1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2 h 4"/>
                  <a:gd name="T10" fmla="*/ 3 w 3"/>
                  <a:gd name="T11" fmla="*/ 2 h 4"/>
                  <a:gd name="T12" fmla="*/ 3 w 3"/>
                  <a:gd name="T13" fmla="*/ 3 h 4"/>
                  <a:gd name="T14" fmla="*/ 2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0 w 3"/>
                  <a:gd name="T21" fmla="*/ 2 h 4"/>
                  <a:gd name="T22" fmla="*/ 1 w 3"/>
                  <a:gd name="T23" fmla="*/ 2 h 4"/>
                  <a:gd name="T24" fmla="*/ 1 w 3"/>
                  <a:gd name="T25" fmla="*/ 1 h 4"/>
                  <a:gd name="T26" fmla="*/ 1 w 3"/>
                  <a:gd name="T27" fmla="*/ 1 h 4"/>
                  <a:gd name="T28" fmla="*/ 0 w 3"/>
                  <a:gd name="T29" fmla="*/ 2 h 4"/>
                  <a:gd name="T30" fmla="*/ 1 w 3"/>
                  <a:gd name="T31" fmla="*/ 2 h 4"/>
                  <a:gd name="T32" fmla="*/ 2 w 3"/>
                  <a:gd name="T33" fmla="*/ 4 h 4"/>
                  <a:gd name="T34" fmla="*/ 2 w 3"/>
                  <a:gd name="T35" fmla="*/ 3 h 4"/>
                  <a:gd name="T36" fmla="*/ 3 w 3"/>
                  <a:gd name="T37" fmla="*/ 2 h 4"/>
                  <a:gd name="T38" fmla="*/ 1 w 3"/>
                  <a:gd name="T39" fmla="*/ 2 h 4"/>
                  <a:gd name="T40" fmla="*/ 1 w 3"/>
                  <a:gd name="T41" fmla="*/ 3 h 4"/>
                  <a:gd name="T42" fmla="*/ 2 w 3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2"/>
                    </a:lnTo>
                    <a:close/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2" name="Freeform 183"/>
              <p:cNvSpPr>
                <a:spLocks noEditPoints="1"/>
              </p:cNvSpPr>
              <p:nvPr/>
            </p:nvSpPr>
            <p:spPr bwMode="auto">
              <a:xfrm>
                <a:off x="3949" y="316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2 w 3"/>
                  <a:gd name="T19" fmla="*/ 3 h 3"/>
                  <a:gd name="T20" fmla="*/ 0 w 3"/>
                  <a:gd name="T21" fmla="*/ 1 h 3"/>
                  <a:gd name="T22" fmla="*/ 1 w 3"/>
                  <a:gd name="T23" fmla="*/ 1 h 3"/>
                  <a:gd name="T24" fmla="*/ 2 w 3"/>
                  <a:gd name="T25" fmla="*/ 0 h 3"/>
                  <a:gd name="T26" fmla="*/ 1 w 3"/>
                  <a:gd name="T27" fmla="*/ 0 h 3"/>
                  <a:gd name="T28" fmla="*/ 0 w 3"/>
                  <a:gd name="T29" fmla="*/ 1 h 3"/>
                  <a:gd name="T30" fmla="*/ 1 w 3"/>
                  <a:gd name="T31" fmla="*/ 2 h 3"/>
                  <a:gd name="T32" fmla="*/ 1 w 3"/>
                  <a:gd name="T33" fmla="*/ 1 h 3"/>
                  <a:gd name="T34" fmla="*/ 2 w 3"/>
                  <a:gd name="T35" fmla="*/ 3 h 3"/>
                  <a:gd name="T36" fmla="*/ 3 w 3"/>
                  <a:gd name="T37" fmla="*/ 2 h 3"/>
                  <a:gd name="T38" fmla="*/ 3 w 3"/>
                  <a:gd name="T39" fmla="*/ 2 h 3"/>
                  <a:gd name="T40" fmla="*/ 2 w 3"/>
                  <a:gd name="T41" fmla="*/ 2 h 3"/>
                  <a:gd name="T42" fmla="*/ 1 w 3"/>
                  <a:gd name="T43" fmla="*/ 2 h 3"/>
                  <a:gd name="T44" fmla="*/ 2 w 3"/>
                  <a:gd name="T4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3" name="Freeform 184"/>
              <p:cNvSpPr>
                <a:spLocks/>
              </p:cNvSpPr>
              <p:nvPr/>
            </p:nvSpPr>
            <p:spPr bwMode="auto">
              <a:xfrm>
                <a:off x="3951" y="3164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2 h 4"/>
                  <a:gd name="T14" fmla="*/ 2 w 3"/>
                  <a:gd name="T15" fmla="*/ 1 h 4"/>
                  <a:gd name="T16" fmla="*/ 2 w 3"/>
                  <a:gd name="T17" fmla="*/ 1 h 4"/>
                  <a:gd name="T18" fmla="*/ 2 w 3"/>
                  <a:gd name="T19" fmla="*/ 2 h 4"/>
                  <a:gd name="T20" fmla="*/ 1 w 3"/>
                  <a:gd name="T21" fmla="*/ 2 h 4"/>
                  <a:gd name="T22" fmla="*/ 2 w 3"/>
                  <a:gd name="T23" fmla="*/ 3 h 4"/>
                  <a:gd name="T24" fmla="*/ 3 w 3"/>
                  <a:gd name="T25" fmla="*/ 2 h 4"/>
                  <a:gd name="T26" fmla="*/ 3 w 3"/>
                  <a:gd name="T27" fmla="*/ 2 h 4"/>
                  <a:gd name="T28" fmla="*/ 3 w 3"/>
                  <a:gd name="T29" fmla="*/ 3 h 4"/>
                  <a:gd name="T30" fmla="*/ 2 w 3"/>
                  <a:gd name="T31" fmla="*/ 4 h 4"/>
                  <a:gd name="T32" fmla="*/ 2 w 3"/>
                  <a:gd name="T33" fmla="*/ 4 h 4"/>
                  <a:gd name="T34" fmla="*/ 0 w 3"/>
                  <a:gd name="T3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4" name="Freeform 185"/>
              <p:cNvSpPr>
                <a:spLocks noEditPoints="1"/>
              </p:cNvSpPr>
              <p:nvPr/>
            </p:nvSpPr>
            <p:spPr bwMode="auto">
              <a:xfrm>
                <a:off x="3953" y="316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2 h 3"/>
                  <a:gd name="T12" fmla="*/ 3 w 3"/>
                  <a:gd name="T13" fmla="*/ 2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1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0 w 3"/>
                  <a:gd name="T29" fmla="*/ 1 h 3"/>
                  <a:gd name="T30" fmla="*/ 0 w 3"/>
                  <a:gd name="T31" fmla="*/ 1 h 3"/>
                  <a:gd name="T32" fmla="*/ 1 w 3"/>
                  <a:gd name="T33" fmla="*/ 2 h 3"/>
                  <a:gd name="T34" fmla="*/ 2 w 3"/>
                  <a:gd name="T35" fmla="*/ 1 h 3"/>
                  <a:gd name="T36" fmla="*/ 2 w 3"/>
                  <a:gd name="T37" fmla="*/ 0 h 3"/>
                  <a:gd name="T38" fmla="*/ 1 w 3"/>
                  <a:gd name="T39" fmla="*/ 0 h 3"/>
                  <a:gd name="T40" fmla="*/ 0 w 3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5" name="Freeform 186"/>
              <p:cNvSpPr>
                <a:spLocks noEditPoints="1"/>
              </p:cNvSpPr>
              <p:nvPr/>
            </p:nvSpPr>
            <p:spPr bwMode="auto">
              <a:xfrm>
                <a:off x="4347" y="2095"/>
                <a:ext cx="71" cy="94"/>
              </a:xfrm>
              <a:custGeom>
                <a:avLst/>
                <a:gdLst>
                  <a:gd name="T0" fmla="*/ 17 w 70"/>
                  <a:gd name="T1" fmla="*/ 70 h 93"/>
                  <a:gd name="T2" fmla="*/ 0 w 70"/>
                  <a:gd name="T3" fmla="*/ 93 h 93"/>
                  <a:gd name="T4" fmla="*/ 0 w 70"/>
                  <a:gd name="T5" fmla="*/ 93 h 93"/>
                  <a:gd name="T6" fmla="*/ 8 w 70"/>
                  <a:gd name="T7" fmla="*/ 86 h 93"/>
                  <a:gd name="T8" fmla="*/ 19 w 70"/>
                  <a:gd name="T9" fmla="*/ 84 h 93"/>
                  <a:gd name="T10" fmla="*/ 20 w 70"/>
                  <a:gd name="T11" fmla="*/ 84 h 93"/>
                  <a:gd name="T12" fmla="*/ 17 w 70"/>
                  <a:gd name="T13" fmla="*/ 70 h 93"/>
                  <a:gd name="T14" fmla="*/ 70 w 70"/>
                  <a:gd name="T15" fmla="*/ 0 h 93"/>
                  <a:gd name="T16" fmla="*/ 49 w 70"/>
                  <a:gd name="T17" fmla="*/ 28 h 93"/>
                  <a:gd name="T18" fmla="*/ 68 w 70"/>
                  <a:gd name="T19" fmla="*/ 24 h 93"/>
                  <a:gd name="T20" fmla="*/ 67 w 70"/>
                  <a:gd name="T21" fmla="*/ 21 h 93"/>
                  <a:gd name="T22" fmla="*/ 66 w 70"/>
                  <a:gd name="T23" fmla="*/ 10 h 93"/>
                  <a:gd name="T24" fmla="*/ 70 w 70"/>
                  <a:gd name="T25" fmla="*/ 0 h 93"/>
                  <a:gd name="T26" fmla="*/ 70 w 70"/>
                  <a:gd name="T2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93">
                    <a:moveTo>
                      <a:pt x="17" y="70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" y="90"/>
                      <a:pt x="5" y="87"/>
                      <a:pt x="8" y="86"/>
                    </a:cubicBezTo>
                    <a:cubicBezTo>
                      <a:pt x="12" y="85"/>
                      <a:pt x="15" y="85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7" y="70"/>
                      <a:pt x="17" y="70"/>
                      <a:pt x="17" y="70"/>
                    </a:cubicBezTo>
                    <a:moveTo>
                      <a:pt x="70" y="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18"/>
                      <a:pt x="66" y="14"/>
                      <a:pt x="66" y="10"/>
                    </a:cubicBezTo>
                    <a:cubicBezTo>
                      <a:pt x="67" y="7"/>
                      <a:pt x="68" y="4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6" name="Freeform 187"/>
              <p:cNvSpPr>
                <a:spLocks/>
              </p:cNvSpPr>
              <p:nvPr/>
            </p:nvSpPr>
            <p:spPr bwMode="auto">
              <a:xfrm>
                <a:off x="4338" y="2094"/>
                <a:ext cx="80" cy="95"/>
              </a:xfrm>
              <a:custGeom>
                <a:avLst/>
                <a:gdLst>
                  <a:gd name="T0" fmla="*/ 69 w 79"/>
                  <a:gd name="T1" fmla="*/ 0 h 94"/>
                  <a:gd name="T2" fmla="*/ 67 w 79"/>
                  <a:gd name="T3" fmla="*/ 0 h 94"/>
                  <a:gd name="T4" fmla="*/ 63 w 79"/>
                  <a:gd name="T5" fmla="*/ 1 h 94"/>
                  <a:gd name="T6" fmla="*/ 15 w 79"/>
                  <a:gd name="T7" fmla="*/ 11 h 94"/>
                  <a:gd name="T8" fmla="*/ 2 w 79"/>
                  <a:gd name="T9" fmla="*/ 16 h 94"/>
                  <a:gd name="T10" fmla="*/ 1 w 79"/>
                  <a:gd name="T11" fmla="*/ 29 h 94"/>
                  <a:gd name="T12" fmla="*/ 4 w 79"/>
                  <a:gd name="T13" fmla="*/ 78 h 94"/>
                  <a:gd name="T14" fmla="*/ 4 w 79"/>
                  <a:gd name="T15" fmla="*/ 82 h 94"/>
                  <a:gd name="T16" fmla="*/ 5 w 79"/>
                  <a:gd name="T17" fmla="*/ 85 h 94"/>
                  <a:gd name="T18" fmla="*/ 7 w 79"/>
                  <a:gd name="T19" fmla="*/ 89 h 94"/>
                  <a:gd name="T20" fmla="*/ 8 w 79"/>
                  <a:gd name="T21" fmla="*/ 90 h 94"/>
                  <a:gd name="T22" fmla="*/ 10 w 79"/>
                  <a:gd name="T23" fmla="*/ 92 h 94"/>
                  <a:gd name="T24" fmla="*/ 9 w 79"/>
                  <a:gd name="T25" fmla="*/ 94 h 94"/>
                  <a:gd name="T26" fmla="*/ 9 w 79"/>
                  <a:gd name="T27" fmla="*/ 94 h 94"/>
                  <a:gd name="T28" fmla="*/ 26 w 79"/>
                  <a:gd name="T29" fmla="*/ 71 h 94"/>
                  <a:gd name="T30" fmla="*/ 19 w 79"/>
                  <a:gd name="T31" fmla="*/ 42 h 94"/>
                  <a:gd name="T32" fmla="*/ 22 w 79"/>
                  <a:gd name="T33" fmla="*/ 38 h 94"/>
                  <a:gd name="T34" fmla="*/ 58 w 79"/>
                  <a:gd name="T35" fmla="*/ 29 h 94"/>
                  <a:gd name="T36" fmla="*/ 79 w 79"/>
                  <a:gd name="T37" fmla="*/ 1 h 94"/>
                  <a:gd name="T38" fmla="*/ 79 w 79"/>
                  <a:gd name="T39" fmla="*/ 1 h 94"/>
                  <a:gd name="T40" fmla="*/ 78 w 79"/>
                  <a:gd name="T41" fmla="*/ 3 h 94"/>
                  <a:gd name="T42" fmla="*/ 76 w 79"/>
                  <a:gd name="T43" fmla="*/ 2 h 94"/>
                  <a:gd name="T44" fmla="*/ 75 w 79"/>
                  <a:gd name="T45" fmla="*/ 1 h 94"/>
                  <a:gd name="T46" fmla="*/ 70 w 79"/>
                  <a:gd name="T47" fmla="*/ 0 h 94"/>
                  <a:gd name="T48" fmla="*/ 69 w 79"/>
                  <a:gd name="T4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94">
                    <a:moveTo>
                      <a:pt x="69" y="0"/>
                    </a:moveTo>
                    <a:cubicBezTo>
                      <a:pt x="68" y="0"/>
                      <a:pt x="67" y="0"/>
                      <a:pt x="67" y="0"/>
                    </a:cubicBezTo>
                    <a:cubicBezTo>
                      <a:pt x="65" y="0"/>
                      <a:pt x="64" y="1"/>
                      <a:pt x="63" y="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8" y="12"/>
                      <a:pt x="4" y="13"/>
                      <a:pt x="2" y="16"/>
                    </a:cubicBezTo>
                    <a:cubicBezTo>
                      <a:pt x="1" y="18"/>
                      <a:pt x="0" y="22"/>
                      <a:pt x="1" y="29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9"/>
                      <a:pt x="4" y="80"/>
                      <a:pt x="4" y="82"/>
                    </a:cubicBezTo>
                    <a:cubicBezTo>
                      <a:pt x="4" y="83"/>
                      <a:pt x="5" y="84"/>
                      <a:pt x="5" y="85"/>
                    </a:cubicBezTo>
                    <a:cubicBezTo>
                      <a:pt x="5" y="86"/>
                      <a:pt x="6" y="88"/>
                      <a:pt x="7" y="89"/>
                    </a:cubicBezTo>
                    <a:cubicBezTo>
                      <a:pt x="7" y="89"/>
                      <a:pt x="8" y="90"/>
                      <a:pt x="8" y="90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0"/>
                      <a:pt x="20" y="38"/>
                      <a:pt x="22" y="38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0"/>
                      <a:pt x="72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7" name="Freeform 188"/>
              <p:cNvSpPr>
                <a:spLocks/>
              </p:cNvSpPr>
              <p:nvPr/>
            </p:nvSpPr>
            <p:spPr bwMode="auto">
              <a:xfrm>
                <a:off x="4335" y="2091"/>
                <a:ext cx="83" cy="97"/>
              </a:xfrm>
              <a:custGeom>
                <a:avLst/>
                <a:gdLst>
                  <a:gd name="T0" fmla="*/ 71 w 82"/>
                  <a:gd name="T1" fmla="*/ 0 h 96"/>
                  <a:gd name="T2" fmla="*/ 65 w 82"/>
                  <a:gd name="T3" fmla="*/ 1 h 96"/>
                  <a:gd name="T4" fmla="*/ 17 w 82"/>
                  <a:gd name="T5" fmla="*/ 11 h 96"/>
                  <a:gd name="T6" fmla="*/ 1 w 82"/>
                  <a:gd name="T7" fmla="*/ 31 h 96"/>
                  <a:gd name="T8" fmla="*/ 4 w 82"/>
                  <a:gd name="T9" fmla="*/ 80 h 96"/>
                  <a:gd name="T10" fmla="*/ 5 w 82"/>
                  <a:gd name="T11" fmla="*/ 88 h 96"/>
                  <a:gd name="T12" fmla="*/ 11 w 82"/>
                  <a:gd name="T13" fmla="*/ 96 h 96"/>
                  <a:gd name="T14" fmla="*/ 11 w 82"/>
                  <a:gd name="T15" fmla="*/ 96 h 96"/>
                  <a:gd name="T16" fmla="*/ 9 w 82"/>
                  <a:gd name="T17" fmla="*/ 94 h 96"/>
                  <a:gd name="T18" fmla="*/ 9 w 82"/>
                  <a:gd name="T19" fmla="*/ 94 h 96"/>
                  <a:gd name="T20" fmla="*/ 6 w 82"/>
                  <a:gd name="T21" fmla="*/ 89 h 96"/>
                  <a:gd name="T22" fmla="*/ 6 w 82"/>
                  <a:gd name="T23" fmla="*/ 89 h 96"/>
                  <a:gd name="T24" fmla="*/ 5 w 82"/>
                  <a:gd name="T25" fmla="*/ 81 h 96"/>
                  <a:gd name="T26" fmla="*/ 2 w 82"/>
                  <a:gd name="T27" fmla="*/ 32 h 96"/>
                  <a:gd name="T28" fmla="*/ 2 w 82"/>
                  <a:gd name="T29" fmla="*/ 27 h 96"/>
                  <a:gd name="T30" fmla="*/ 17 w 82"/>
                  <a:gd name="T31" fmla="*/ 11 h 96"/>
                  <a:gd name="T32" fmla="*/ 66 w 82"/>
                  <a:gd name="T33" fmla="*/ 2 h 96"/>
                  <a:gd name="T34" fmla="*/ 66 w 82"/>
                  <a:gd name="T35" fmla="*/ 1 h 96"/>
                  <a:gd name="T36" fmla="*/ 72 w 82"/>
                  <a:gd name="T37" fmla="*/ 1 h 96"/>
                  <a:gd name="T38" fmla="*/ 72 w 82"/>
                  <a:gd name="T39" fmla="*/ 1 h 96"/>
                  <a:gd name="T40" fmla="*/ 72 w 82"/>
                  <a:gd name="T41" fmla="*/ 1 h 96"/>
                  <a:gd name="T42" fmla="*/ 72 w 82"/>
                  <a:gd name="T43" fmla="*/ 1 h 96"/>
                  <a:gd name="T44" fmla="*/ 72 w 82"/>
                  <a:gd name="T45" fmla="*/ 1 h 96"/>
                  <a:gd name="T46" fmla="*/ 73 w 82"/>
                  <a:gd name="T47" fmla="*/ 1 h 96"/>
                  <a:gd name="T48" fmla="*/ 73 w 82"/>
                  <a:gd name="T49" fmla="*/ 1 h 96"/>
                  <a:gd name="T50" fmla="*/ 73 w 82"/>
                  <a:gd name="T51" fmla="*/ 1 h 96"/>
                  <a:gd name="T52" fmla="*/ 78 w 82"/>
                  <a:gd name="T53" fmla="*/ 2 h 96"/>
                  <a:gd name="T54" fmla="*/ 78 w 82"/>
                  <a:gd name="T55" fmla="*/ 2 h 96"/>
                  <a:gd name="T56" fmla="*/ 78 w 82"/>
                  <a:gd name="T57" fmla="*/ 2 h 96"/>
                  <a:gd name="T58" fmla="*/ 82 w 82"/>
                  <a:gd name="T59" fmla="*/ 4 h 96"/>
                  <a:gd name="T60" fmla="*/ 82 w 82"/>
                  <a:gd name="T61" fmla="*/ 4 h 96"/>
                  <a:gd name="T62" fmla="*/ 73 w 82"/>
                  <a:gd name="T63" fmla="*/ 0 h 96"/>
                  <a:gd name="T64" fmla="*/ 71 w 82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6">
                    <a:moveTo>
                      <a:pt x="71" y="0"/>
                    </a:moveTo>
                    <a:cubicBezTo>
                      <a:pt x="69" y="0"/>
                      <a:pt x="67" y="1"/>
                      <a:pt x="65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" y="14"/>
                      <a:pt x="0" y="16"/>
                      <a:pt x="1" y="3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3"/>
                      <a:pt x="4" y="86"/>
                      <a:pt x="5" y="88"/>
                    </a:cubicBezTo>
                    <a:cubicBezTo>
                      <a:pt x="6" y="91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5"/>
                      <a:pt x="9" y="95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7" y="92"/>
                      <a:pt x="7" y="90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4"/>
                      <a:pt x="5" y="8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0"/>
                      <a:pt x="2" y="28"/>
                      <a:pt x="2" y="27"/>
                    </a:cubicBezTo>
                    <a:cubicBezTo>
                      <a:pt x="2" y="16"/>
                      <a:pt x="5" y="14"/>
                      <a:pt x="17" y="11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1"/>
                    </a:cubicBezTo>
                    <a:cubicBezTo>
                      <a:pt x="68" y="1"/>
                      <a:pt x="70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5" y="1"/>
                      <a:pt x="76" y="1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2"/>
                      <a:pt x="80" y="3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0"/>
                    </a:cubicBezTo>
                    <a:cubicBezTo>
                      <a:pt x="72" y="0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8" name="Freeform 189"/>
              <p:cNvSpPr>
                <a:spLocks/>
              </p:cNvSpPr>
              <p:nvPr/>
            </p:nvSpPr>
            <p:spPr bwMode="auto">
              <a:xfrm>
                <a:off x="4337" y="2092"/>
                <a:ext cx="81" cy="97"/>
              </a:xfrm>
              <a:custGeom>
                <a:avLst/>
                <a:gdLst>
                  <a:gd name="T0" fmla="*/ 70 w 80"/>
                  <a:gd name="T1" fmla="*/ 0 h 96"/>
                  <a:gd name="T2" fmla="*/ 70 w 80"/>
                  <a:gd name="T3" fmla="*/ 0 h 96"/>
                  <a:gd name="T4" fmla="*/ 64 w 80"/>
                  <a:gd name="T5" fmla="*/ 0 h 96"/>
                  <a:gd name="T6" fmla="*/ 64 w 80"/>
                  <a:gd name="T7" fmla="*/ 1 h 96"/>
                  <a:gd name="T8" fmla="*/ 15 w 80"/>
                  <a:gd name="T9" fmla="*/ 10 h 96"/>
                  <a:gd name="T10" fmla="*/ 0 w 80"/>
                  <a:gd name="T11" fmla="*/ 26 h 96"/>
                  <a:gd name="T12" fmla="*/ 0 w 80"/>
                  <a:gd name="T13" fmla="*/ 31 h 96"/>
                  <a:gd name="T14" fmla="*/ 3 w 80"/>
                  <a:gd name="T15" fmla="*/ 80 h 96"/>
                  <a:gd name="T16" fmla="*/ 4 w 80"/>
                  <a:gd name="T17" fmla="*/ 88 h 96"/>
                  <a:gd name="T18" fmla="*/ 7 w 80"/>
                  <a:gd name="T19" fmla="*/ 93 h 96"/>
                  <a:gd name="T20" fmla="*/ 9 w 80"/>
                  <a:gd name="T21" fmla="*/ 95 h 96"/>
                  <a:gd name="T22" fmla="*/ 10 w 80"/>
                  <a:gd name="T23" fmla="*/ 96 h 96"/>
                  <a:gd name="T24" fmla="*/ 10 w 80"/>
                  <a:gd name="T25" fmla="*/ 96 h 96"/>
                  <a:gd name="T26" fmla="*/ 10 w 80"/>
                  <a:gd name="T27" fmla="*/ 96 h 96"/>
                  <a:gd name="T28" fmla="*/ 10 w 80"/>
                  <a:gd name="T29" fmla="*/ 96 h 96"/>
                  <a:gd name="T30" fmla="*/ 11 w 80"/>
                  <a:gd name="T31" fmla="*/ 94 h 96"/>
                  <a:gd name="T32" fmla="*/ 9 w 80"/>
                  <a:gd name="T33" fmla="*/ 92 h 96"/>
                  <a:gd name="T34" fmla="*/ 8 w 80"/>
                  <a:gd name="T35" fmla="*/ 91 h 96"/>
                  <a:gd name="T36" fmla="*/ 6 w 80"/>
                  <a:gd name="T37" fmla="*/ 87 h 96"/>
                  <a:gd name="T38" fmla="*/ 5 w 80"/>
                  <a:gd name="T39" fmla="*/ 84 h 96"/>
                  <a:gd name="T40" fmla="*/ 5 w 80"/>
                  <a:gd name="T41" fmla="*/ 80 h 96"/>
                  <a:gd name="T42" fmla="*/ 2 w 80"/>
                  <a:gd name="T43" fmla="*/ 31 h 96"/>
                  <a:gd name="T44" fmla="*/ 3 w 80"/>
                  <a:gd name="T45" fmla="*/ 18 h 96"/>
                  <a:gd name="T46" fmla="*/ 16 w 80"/>
                  <a:gd name="T47" fmla="*/ 13 h 96"/>
                  <a:gd name="T48" fmla="*/ 64 w 80"/>
                  <a:gd name="T49" fmla="*/ 3 h 96"/>
                  <a:gd name="T50" fmla="*/ 68 w 80"/>
                  <a:gd name="T51" fmla="*/ 2 h 96"/>
                  <a:gd name="T52" fmla="*/ 70 w 80"/>
                  <a:gd name="T53" fmla="*/ 2 h 96"/>
                  <a:gd name="T54" fmla="*/ 71 w 80"/>
                  <a:gd name="T55" fmla="*/ 2 h 96"/>
                  <a:gd name="T56" fmla="*/ 76 w 80"/>
                  <a:gd name="T57" fmla="*/ 3 h 96"/>
                  <a:gd name="T58" fmla="*/ 77 w 80"/>
                  <a:gd name="T59" fmla="*/ 4 h 96"/>
                  <a:gd name="T60" fmla="*/ 79 w 80"/>
                  <a:gd name="T61" fmla="*/ 5 h 96"/>
                  <a:gd name="T62" fmla="*/ 80 w 80"/>
                  <a:gd name="T63" fmla="*/ 3 h 96"/>
                  <a:gd name="T64" fmla="*/ 80 w 80"/>
                  <a:gd name="T65" fmla="*/ 3 h 96"/>
                  <a:gd name="T66" fmla="*/ 76 w 80"/>
                  <a:gd name="T67" fmla="*/ 1 h 96"/>
                  <a:gd name="T68" fmla="*/ 76 w 80"/>
                  <a:gd name="T69" fmla="*/ 1 h 96"/>
                  <a:gd name="T70" fmla="*/ 76 w 80"/>
                  <a:gd name="T71" fmla="*/ 1 h 96"/>
                  <a:gd name="T72" fmla="*/ 71 w 80"/>
                  <a:gd name="T73" fmla="*/ 0 h 96"/>
                  <a:gd name="T74" fmla="*/ 71 w 80"/>
                  <a:gd name="T75" fmla="*/ 0 h 96"/>
                  <a:gd name="T76" fmla="*/ 71 w 80"/>
                  <a:gd name="T77" fmla="*/ 0 h 96"/>
                  <a:gd name="T78" fmla="*/ 70 w 80"/>
                  <a:gd name="T79" fmla="*/ 0 h 96"/>
                  <a:gd name="T80" fmla="*/ 70 w 80"/>
                  <a:gd name="T81" fmla="*/ 0 h 96"/>
                  <a:gd name="T82" fmla="*/ 70 w 8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96"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6" y="0"/>
                      <a:pt x="64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3" y="13"/>
                      <a:pt x="0" y="15"/>
                      <a:pt x="0" y="26"/>
                    </a:cubicBezTo>
                    <a:cubicBezTo>
                      <a:pt x="0" y="27"/>
                      <a:pt x="0" y="29"/>
                      <a:pt x="0" y="31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3"/>
                      <a:pt x="3" y="85"/>
                      <a:pt x="4" y="88"/>
                    </a:cubicBezTo>
                    <a:cubicBezTo>
                      <a:pt x="5" y="89"/>
                      <a:pt x="5" y="91"/>
                      <a:pt x="7" y="93"/>
                    </a:cubicBezTo>
                    <a:cubicBezTo>
                      <a:pt x="7" y="94"/>
                      <a:pt x="8" y="94"/>
                      <a:pt x="9" y="95"/>
                    </a:cubicBezTo>
                    <a:cubicBezTo>
                      <a:pt x="9" y="95"/>
                      <a:pt x="9" y="95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8" y="91"/>
                      <a:pt x="8" y="91"/>
                    </a:cubicBezTo>
                    <a:cubicBezTo>
                      <a:pt x="7" y="90"/>
                      <a:pt x="6" y="88"/>
                      <a:pt x="6" y="87"/>
                    </a:cubicBezTo>
                    <a:cubicBezTo>
                      <a:pt x="6" y="86"/>
                      <a:pt x="5" y="85"/>
                      <a:pt x="5" y="84"/>
                    </a:cubicBezTo>
                    <a:cubicBezTo>
                      <a:pt x="5" y="82"/>
                      <a:pt x="5" y="81"/>
                      <a:pt x="5" y="8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24"/>
                      <a:pt x="2" y="20"/>
                      <a:pt x="3" y="18"/>
                    </a:cubicBezTo>
                    <a:cubicBezTo>
                      <a:pt x="5" y="15"/>
                      <a:pt x="9" y="14"/>
                      <a:pt x="16" y="1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3"/>
                      <a:pt x="66" y="2"/>
                      <a:pt x="68" y="2"/>
                    </a:cubicBezTo>
                    <a:cubicBezTo>
                      <a:pt x="68" y="2"/>
                      <a:pt x="69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3" y="2"/>
                      <a:pt x="74" y="2"/>
                      <a:pt x="76" y="3"/>
                    </a:cubicBezTo>
                    <a:cubicBezTo>
                      <a:pt x="76" y="3"/>
                      <a:pt x="77" y="3"/>
                      <a:pt x="77" y="4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2"/>
                      <a:pt x="77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3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9" name="Freeform 190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94"/>
              </a:xfrm>
              <a:custGeom>
                <a:avLst/>
                <a:gdLst>
                  <a:gd name="T0" fmla="*/ 20 w 133"/>
                  <a:gd name="T1" fmla="*/ 84 h 93"/>
                  <a:gd name="T2" fmla="*/ 19 w 133"/>
                  <a:gd name="T3" fmla="*/ 84 h 93"/>
                  <a:gd name="T4" fmla="*/ 8 w 133"/>
                  <a:gd name="T5" fmla="*/ 86 h 93"/>
                  <a:gd name="T6" fmla="*/ 0 w 133"/>
                  <a:gd name="T7" fmla="*/ 93 h 93"/>
                  <a:gd name="T8" fmla="*/ 9 w 133"/>
                  <a:gd name="T9" fmla="*/ 86 h 93"/>
                  <a:gd name="T10" fmla="*/ 20 w 133"/>
                  <a:gd name="T11" fmla="*/ 85 h 93"/>
                  <a:gd name="T12" fmla="*/ 20 w 133"/>
                  <a:gd name="T13" fmla="*/ 85 h 93"/>
                  <a:gd name="T14" fmla="*/ 20 w 133"/>
                  <a:gd name="T15" fmla="*/ 84 h 93"/>
                  <a:gd name="T16" fmla="*/ 125 w 133"/>
                  <a:gd name="T17" fmla="*/ 42 h 93"/>
                  <a:gd name="T18" fmla="*/ 125 w 133"/>
                  <a:gd name="T19" fmla="*/ 42 h 93"/>
                  <a:gd name="T20" fmla="*/ 133 w 133"/>
                  <a:gd name="T21" fmla="*/ 48 h 93"/>
                  <a:gd name="T22" fmla="*/ 133 w 133"/>
                  <a:gd name="T23" fmla="*/ 48 h 93"/>
                  <a:gd name="T24" fmla="*/ 125 w 133"/>
                  <a:gd name="T25" fmla="*/ 42 h 93"/>
                  <a:gd name="T26" fmla="*/ 70 w 133"/>
                  <a:gd name="T27" fmla="*/ 0 h 93"/>
                  <a:gd name="T28" fmla="*/ 66 w 133"/>
                  <a:gd name="T29" fmla="*/ 10 h 93"/>
                  <a:gd name="T30" fmla="*/ 67 w 133"/>
                  <a:gd name="T31" fmla="*/ 21 h 93"/>
                  <a:gd name="T32" fmla="*/ 68 w 133"/>
                  <a:gd name="T33" fmla="*/ 24 h 93"/>
                  <a:gd name="T34" fmla="*/ 68 w 133"/>
                  <a:gd name="T35" fmla="*/ 24 h 93"/>
                  <a:gd name="T36" fmla="*/ 68 w 133"/>
                  <a:gd name="T37" fmla="*/ 22 h 93"/>
                  <a:gd name="T38" fmla="*/ 67 w 133"/>
                  <a:gd name="T39" fmla="*/ 11 h 93"/>
                  <a:gd name="T40" fmla="*/ 70 w 133"/>
                  <a:gd name="T41" fmla="*/ 0 h 93"/>
                  <a:gd name="T42" fmla="*/ 70 w 133"/>
                  <a:gd name="T43" fmla="*/ 0 h 93"/>
                  <a:gd name="T44" fmla="*/ 93 w 133"/>
                  <a:gd name="T45" fmla="*/ 18 h 93"/>
                  <a:gd name="T46" fmla="*/ 93 w 133"/>
                  <a:gd name="T47" fmla="*/ 18 h 93"/>
                  <a:gd name="T48" fmla="*/ 70 w 133"/>
                  <a:gd name="T4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3">
                    <a:moveTo>
                      <a:pt x="20" y="84"/>
                    </a:moveTo>
                    <a:cubicBezTo>
                      <a:pt x="19" y="84"/>
                      <a:pt x="19" y="84"/>
                      <a:pt x="19" y="84"/>
                    </a:cubicBezTo>
                    <a:cubicBezTo>
                      <a:pt x="15" y="85"/>
                      <a:pt x="12" y="85"/>
                      <a:pt x="8" y="86"/>
                    </a:cubicBezTo>
                    <a:cubicBezTo>
                      <a:pt x="5" y="87"/>
                      <a:pt x="2" y="90"/>
                      <a:pt x="0" y="93"/>
                    </a:cubicBezTo>
                    <a:cubicBezTo>
                      <a:pt x="2" y="90"/>
                      <a:pt x="5" y="88"/>
                      <a:pt x="9" y="86"/>
                    </a:cubicBezTo>
                    <a:cubicBezTo>
                      <a:pt x="12" y="85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125" y="42"/>
                    </a:moveTo>
                    <a:cubicBezTo>
                      <a:pt x="125" y="42"/>
                      <a:pt x="125" y="42"/>
                      <a:pt x="125" y="42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68" y="4"/>
                      <a:pt x="67" y="7"/>
                      <a:pt x="66" y="10"/>
                    </a:cubicBezTo>
                    <a:cubicBezTo>
                      <a:pt x="66" y="14"/>
                      <a:pt x="67" y="18"/>
                      <a:pt x="67" y="21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18"/>
                      <a:pt x="67" y="15"/>
                      <a:pt x="67" y="11"/>
                    </a:cubicBezTo>
                    <a:cubicBezTo>
                      <a:pt x="67" y="7"/>
                      <a:pt x="68" y="4"/>
                      <a:pt x="70" y="0"/>
                    </a:cubicBezTo>
                    <a:moveTo>
                      <a:pt x="70" y="0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0" name="Freeform 191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142"/>
              </a:xfrm>
              <a:custGeom>
                <a:avLst/>
                <a:gdLst>
                  <a:gd name="T0" fmla="*/ 98 w 133"/>
                  <a:gd name="T1" fmla="*/ 95 h 141"/>
                  <a:gd name="T2" fmla="*/ 98 w 133"/>
                  <a:gd name="T3" fmla="*/ 95 h 141"/>
                  <a:gd name="T4" fmla="*/ 62 w 133"/>
                  <a:gd name="T5" fmla="*/ 141 h 141"/>
                  <a:gd name="T6" fmla="*/ 62 w 133"/>
                  <a:gd name="T7" fmla="*/ 140 h 141"/>
                  <a:gd name="T8" fmla="*/ 62 w 133"/>
                  <a:gd name="T9" fmla="*/ 140 h 141"/>
                  <a:gd name="T10" fmla="*/ 62 w 133"/>
                  <a:gd name="T11" fmla="*/ 141 h 141"/>
                  <a:gd name="T12" fmla="*/ 98 w 133"/>
                  <a:gd name="T13" fmla="*/ 95 h 141"/>
                  <a:gd name="T14" fmla="*/ 20 w 133"/>
                  <a:gd name="T15" fmla="*/ 85 h 141"/>
                  <a:gd name="T16" fmla="*/ 20 w 133"/>
                  <a:gd name="T17" fmla="*/ 85 h 141"/>
                  <a:gd name="T18" fmla="*/ 9 w 133"/>
                  <a:gd name="T19" fmla="*/ 86 h 141"/>
                  <a:gd name="T20" fmla="*/ 0 w 133"/>
                  <a:gd name="T21" fmla="*/ 93 h 141"/>
                  <a:gd name="T22" fmla="*/ 0 w 133"/>
                  <a:gd name="T23" fmla="*/ 93 h 141"/>
                  <a:gd name="T24" fmla="*/ 0 w 133"/>
                  <a:gd name="T25" fmla="*/ 93 h 141"/>
                  <a:gd name="T26" fmla="*/ 0 w 133"/>
                  <a:gd name="T27" fmla="*/ 93 h 141"/>
                  <a:gd name="T28" fmla="*/ 0 w 133"/>
                  <a:gd name="T29" fmla="*/ 93 h 141"/>
                  <a:gd name="T30" fmla="*/ 62 w 133"/>
                  <a:gd name="T31" fmla="*/ 140 h 141"/>
                  <a:gd name="T32" fmla="*/ 56 w 133"/>
                  <a:gd name="T33" fmla="*/ 127 h 141"/>
                  <a:gd name="T34" fmla="*/ 54 w 133"/>
                  <a:gd name="T35" fmla="*/ 105 h 141"/>
                  <a:gd name="T36" fmla="*/ 30 w 133"/>
                  <a:gd name="T37" fmla="*/ 111 h 141"/>
                  <a:gd name="T38" fmla="*/ 29 w 133"/>
                  <a:gd name="T39" fmla="*/ 111 h 141"/>
                  <a:gd name="T40" fmla="*/ 26 w 133"/>
                  <a:gd name="T41" fmla="*/ 108 h 141"/>
                  <a:gd name="T42" fmla="*/ 20 w 133"/>
                  <a:gd name="T43" fmla="*/ 85 h 141"/>
                  <a:gd name="T44" fmla="*/ 10 w 133"/>
                  <a:gd name="T45" fmla="*/ 87 h 141"/>
                  <a:gd name="T46" fmla="*/ 0 w 133"/>
                  <a:gd name="T47" fmla="*/ 93 h 141"/>
                  <a:gd name="T48" fmla="*/ 0 w 133"/>
                  <a:gd name="T49" fmla="*/ 93 h 141"/>
                  <a:gd name="T50" fmla="*/ 9 w 133"/>
                  <a:gd name="T51" fmla="*/ 87 h 141"/>
                  <a:gd name="T52" fmla="*/ 20 w 133"/>
                  <a:gd name="T53" fmla="*/ 85 h 141"/>
                  <a:gd name="T54" fmla="*/ 20 w 133"/>
                  <a:gd name="T55" fmla="*/ 85 h 141"/>
                  <a:gd name="T56" fmla="*/ 20 w 133"/>
                  <a:gd name="T57" fmla="*/ 85 h 141"/>
                  <a:gd name="T58" fmla="*/ 133 w 133"/>
                  <a:gd name="T59" fmla="*/ 48 h 141"/>
                  <a:gd name="T60" fmla="*/ 133 w 133"/>
                  <a:gd name="T61" fmla="*/ 48 h 141"/>
                  <a:gd name="T62" fmla="*/ 133 w 133"/>
                  <a:gd name="T63" fmla="*/ 48 h 141"/>
                  <a:gd name="T64" fmla="*/ 133 w 133"/>
                  <a:gd name="T65" fmla="*/ 48 h 141"/>
                  <a:gd name="T66" fmla="*/ 125 w 133"/>
                  <a:gd name="T67" fmla="*/ 42 h 141"/>
                  <a:gd name="T68" fmla="*/ 126 w 133"/>
                  <a:gd name="T69" fmla="*/ 45 h 141"/>
                  <a:gd name="T70" fmla="*/ 133 w 133"/>
                  <a:gd name="T71" fmla="*/ 48 h 141"/>
                  <a:gd name="T72" fmla="*/ 133 w 133"/>
                  <a:gd name="T73" fmla="*/ 48 h 141"/>
                  <a:gd name="T74" fmla="*/ 125 w 133"/>
                  <a:gd name="T75" fmla="*/ 42 h 141"/>
                  <a:gd name="T76" fmla="*/ 70 w 133"/>
                  <a:gd name="T77" fmla="*/ 0 h 141"/>
                  <a:gd name="T78" fmla="*/ 70 w 133"/>
                  <a:gd name="T79" fmla="*/ 0 h 141"/>
                  <a:gd name="T80" fmla="*/ 70 w 133"/>
                  <a:gd name="T81" fmla="*/ 0 h 141"/>
                  <a:gd name="T82" fmla="*/ 70 w 133"/>
                  <a:gd name="T83" fmla="*/ 0 h 141"/>
                  <a:gd name="T84" fmla="*/ 70 w 133"/>
                  <a:gd name="T85" fmla="*/ 0 h 141"/>
                  <a:gd name="T86" fmla="*/ 70 w 133"/>
                  <a:gd name="T87" fmla="*/ 0 h 141"/>
                  <a:gd name="T88" fmla="*/ 67 w 133"/>
                  <a:gd name="T89" fmla="*/ 11 h 141"/>
                  <a:gd name="T90" fmla="*/ 68 w 133"/>
                  <a:gd name="T91" fmla="*/ 22 h 141"/>
                  <a:gd name="T92" fmla="*/ 68 w 133"/>
                  <a:gd name="T93" fmla="*/ 24 h 141"/>
                  <a:gd name="T94" fmla="*/ 69 w 133"/>
                  <a:gd name="T95" fmla="*/ 24 h 141"/>
                  <a:gd name="T96" fmla="*/ 68 w 133"/>
                  <a:gd name="T97" fmla="*/ 22 h 141"/>
                  <a:gd name="T98" fmla="*/ 67 w 133"/>
                  <a:gd name="T99" fmla="*/ 11 h 141"/>
                  <a:gd name="T100" fmla="*/ 70 w 133"/>
                  <a:gd name="T101" fmla="*/ 1 h 141"/>
                  <a:gd name="T102" fmla="*/ 71 w 133"/>
                  <a:gd name="T103" fmla="*/ 1 h 141"/>
                  <a:gd name="T104" fmla="*/ 68 w 133"/>
                  <a:gd name="T105" fmla="*/ 12 h 141"/>
                  <a:gd name="T106" fmla="*/ 69 w 133"/>
                  <a:gd name="T107" fmla="*/ 23 h 141"/>
                  <a:gd name="T108" fmla="*/ 69 w 133"/>
                  <a:gd name="T109" fmla="*/ 24 h 141"/>
                  <a:gd name="T110" fmla="*/ 93 w 133"/>
                  <a:gd name="T111" fmla="*/ 18 h 141"/>
                  <a:gd name="T112" fmla="*/ 70 w 133"/>
                  <a:gd name="T1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41">
                    <a:moveTo>
                      <a:pt x="98" y="95"/>
                    </a:moveTo>
                    <a:cubicBezTo>
                      <a:pt x="98" y="95"/>
                      <a:pt x="98" y="95"/>
                      <a:pt x="98" y="95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62" y="141"/>
                      <a:pt x="62" y="141"/>
                      <a:pt x="62" y="140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98" y="95"/>
                      <a:pt x="98" y="95"/>
                      <a:pt x="98" y="95"/>
                    </a:cubicBezTo>
                    <a:moveTo>
                      <a:pt x="20" y="85"/>
                    </a:moveTo>
                    <a:cubicBezTo>
                      <a:pt x="20" y="85"/>
                      <a:pt x="20" y="85"/>
                      <a:pt x="20" y="85"/>
                    </a:cubicBezTo>
                    <a:cubicBezTo>
                      <a:pt x="16" y="85"/>
                      <a:pt x="12" y="85"/>
                      <a:pt x="9" y="86"/>
                    </a:cubicBezTo>
                    <a:cubicBezTo>
                      <a:pt x="5" y="88"/>
                      <a:pt x="2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58" y="136"/>
                      <a:pt x="56" y="133"/>
                      <a:pt x="56" y="12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11"/>
                      <a:pt x="30" y="111"/>
                      <a:pt x="29" y="111"/>
                    </a:cubicBezTo>
                    <a:cubicBezTo>
                      <a:pt x="28" y="111"/>
                      <a:pt x="26" y="110"/>
                      <a:pt x="26" y="108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7" y="86"/>
                      <a:pt x="13" y="86"/>
                      <a:pt x="10" y="87"/>
                    </a:cubicBezTo>
                    <a:cubicBezTo>
                      <a:pt x="6" y="88"/>
                      <a:pt x="3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" y="90"/>
                      <a:pt x="5" y="88"/>
                      <a:pt x="9" y="87"/>
                    </a:cubicBezTo>
                    <a:cubicBezTo>
                      <a:pt x="12" y="86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moveTo>
                      <a:pt x="133" y="48"/>
                    </a:move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moveTo>
                      <a:pt x="125" y="42"/>
                    </a:moveTo>
                    <a:cubicBezTo>
                      <a:pt x="126" y="45"/>
                      <a:pt x="126" y="45"/>
                      <a:pt x="126" y="45"/>
                    </a:cubicBezTo>
                    <a:cubicBezTo>
                      <a:pt x="128" y="46"/>
                      <a:pt x="130" y="47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67" y="7"/>
                      <a:pt x="67" y="11"/>
                    </a:cubicBezTo>
                    <a:cubicBezTo>
                      <a:pt x="67" y="15"/>
                      <a:pt x="67" y="18"/>
                      <a:pt x="68" y="22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18"/>
                      <a:pt x="67" y="14"/>
                      <a:pt x="67" y="11"/>
                    </a:cubicBezTo>
                    <a:cubicBezTo>
                      <a:pt x="67" y="7"/>
                      <a:pt x="69" y="4"/>
                      <a:pt x="70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9" y="4"/>
                      <a:pt x="68" y="8"/>
                      <a:pt x="68" y="12"/>
                    </a:cubicBezTo>
                    <a:cubicBezTo>
                      <a:pt x="68" y="15"/>
                      <a:pt x="68" y="19"/>
                      <a:pt x="69" y="23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1" name="Freeform 192"/>
              <p:cNvSpPr>
                <a:spLocks noEditPoints="1"/>
              </p:cNvSpPr>
              <p:nvPr/>
            </p:nvSpPr>
            <p:spPr bwMode="auto">
              <a:xfrm>
                <a:off x="4347" y="2096"/>
                <a:ext cx="72" cy="93"/>
              </a:xfrm>
              <a:custGeom>
                <a:avLst/>
                <a:gdLst>
                  <a:gd name="T0" fmla="*/ 20 w 71"/>
                  <a:gd name="T1" fmla="*/ 84 h 92"/>
                  <a:gd name="T2" fmla="*/ 20 w 71"/>
                  <a:gd name="T3" fmla="*/ 84 h 92"/>
                  <a:gd name="T4" fmla="*/ 9 w 71"/>
                  <a:gd name="T5" fmla="*/ 86 h 92"/>
                  <a:gd name="T6" fmla="*/ 0 w 71"/>
                  <a:gd name="T7" fmla="*/ 92 h 92"/>
                  <a:gd name="T8" fmla="*/ 0 w 71"/>
                  <a:gd name="T9" fmla="*/ 92 h 92"/>
                  <a:gd name="T10" fmla="*/ 10 w 71"/>
                  <a:gd name="T11" fmla="*/ 86 h 92"/>
                  <a:gd name="T12" fmla="*/ 20 w 71"/>
                  <a:gd name="T13" fmla="*/ 84 h 92"/>
                  <a:gd name="T14" fmla="*/ 20 w 71"/>
                  <a:gd name="T15" fmla="*/ 84 h 92"/>
                  <a:gd name="T16" fmla="*/ 70 w 71"/>
                  <a:gd name="T17" fmla="*/ 0 h 92"/>
                  <a:gd name="T18" fmla="*/ 67 w 71"/>
                  <a:gd name="T19" fmla="*/ 10 h 92"/>
                  <a:gd name="T20" fmla="*/ 68 w 71"/>
                  <a:gd name="T21" fmla="*/ 21 h 92"/>
                  <a:gd name="T22" fmla="*/ 69 w 71"/>
                  <a:gd name="T23" fmla="*/ 23 h 92"/>
                  <a:gd name="T24" fmla="*/ 69 w 71"/>
                  <a:gd name="T25" fmla="*/ 23 h 92"/>
                  <a:gd name="T26" fmla="*/ 69 w 71"/>
                  <a:gd name="T27" fmla="*/ 22 h 92"/>
                  <a:gd name="T28" fmla="*/ 68 w 71"/>
                  <a:gd name="T29" fmla="*/ 11 h 92"/>
                  <a:gd name="T30" fmla="*/ 71 w 71"/>
                  <a:gd name="T31" fmla="*/ 0 h 92"/>
                  <a:gd name="T32" fmla="*/ 70 w 71"/>
                  <a:gd name="T3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2">
                    <a:moveTo>
                      <a:pt x="20" y="84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6" y="84"/>
                      <a:pt x="12" y="85"/>
                      <a:pt x="9" y="86"/>
                    </a:cubicBezTo>
                    <a:cubicBezTo>
                      <a:pt x="5" y="87"/>
                      <a:pt x="3" y="89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89"/>
                      <a:pt x="6" y="87"/>
                      <a:pt x="10" y="86"/>
                    </a:cubicBezTo>
                    <a:cubicBezTo>
                      <a:pt x="13" y="85"/>
                      <a:pt x="17" y="85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70" y="0"/>
                    </a:moveTo>
                    <a:cubicBezTo>
                      <a:pt x="69" y="3"/>
                      <a:pt x="67" y="6"/>
                      <a:pt x="67" y="10"/>
                    </a:cubicBezTo>
                    <a:cubicBezTo>
                      <a:pt x="67" y="13"/>
                      <a:pt x="68" y="17"/>
                      <a:pt x="68" y="21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8" y="14"/>
                      <a:pt x="68" y="11"/>
                    </a:cubicBezTo>
                    <a:cubicBezTo>
                      <a:pt x="68" y="7"/>
                      <a:pt x="69" y="3"/>
                      <a:pt x="71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2" name="Freeform 193"/>
              <p:cNvSpPr>
                <a:spLocks noEditPoints="1"/>
              </p:cNvSpPr>
              <p:nvPr/>
            </p:nvSpPr>
            <p:spPr bwMode="auto">
              <a:xfrm>
                <a:off x="4402" y="2140"/>
                <a:ext cx="79" cy="96"/>
              </a:xfrm>
              <a:custGeom>
                <a:avLst/>
                <a:gdLst>
                  <a:gd name="T0" fmla="*/ 1 w 79"/>
                  <a:gd name="T1" fmla="*/ 60 h 95"/>
                  <a:gd name="T2" fmla="*/ 0 w 79"/>
                  <a:gd name="T3" fmla="*/ 60 h 95"/>
                  <a:gd name="T4" fmla="*/ 2 w 79"/>
                  <a:gd name="T5" fmla="*/ 82 h 95"/>
                  <a:gd name="T6" fmla="*/ 8 w 79"/>
                  <a:gd name="T7" fmla="*/ 95 h 95"/>
                  <a:gd name="T8" fmla="*/ 8 w 79"/>
                  <a:gd name="T9" fmla="*/ 95 h 95"/>
                  <a:gd name="T10" fmla="*/ 8 w 79"/>
                  <a:gd name="T11" fmla="*/ 95 h 95"/>
                  <a:gd name="T12" fmla="*/ 8 w 79"/>
                  <a:gd name="T13" fmla="*/ 95 h 95"/>
                  <a:gd name="T14" fmla="*/ 8 w 79"/>
                  <a:gd name="T15" fmla="*/ 95 h 95"/>
                  <a:gd name="T16" fmla="*/ 2 w 79"/>
                  <a:gd name="T17" fmla="*/ 83 h 95"/>
                  <a:gd name="T18" fmla="*/ 1 w 79"/>
                  <a:gd name="T19" fmla="*/ 60 h 95"/>
                  <a:gd name="T20" fmla="*/ 72 w 79"/>
                  <a:gd name="T21" fmla="*/ 0 h 95"/>
                  <a:gd name="T22" fmla="*/ 72 w 79"/>
                  <a:gd name="T23" fmla="*/ 1 h 95"/>
                  <a:gd name="T24" fmla="*/ 79 w 79"/>
                  <a:gd name="T25" fmla="*/ 3 h 95"/>
                  <a:gd name="T26" fmla="*/ 79 w 79"/>
                  <a:gd name="T27" fmla="*/ 3 h 95"/>
                  <a:gd name="T28" fmla="*/ 79 w 79"/>
                  <a:gd name="T29" fmla="*/ 3 h 95"/>
                  <a:gd name="T30" fmla="*/ 79 w 79"/>
                  <a:gd name="T31" fmla="*/ 3 h 95"/>
                  <a:gd name="T32" fmla="*/ 72 w 79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5">
                    <a:moveTo>
                      <a:pt x="1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8"/>
                      <a:pt x="4" y="91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4" y="91"/>
                      <a:pt x="3" y="88"/>
                      <a:pt x="2" y="83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72" y="0"/>
                    </a:moveTo>
                    <a:cubicBezTo>
                      <a:pt x="72" y="1"/>
                      <a:pt x="72" y="1"/>
                      <a:pt x="72" y="1"/>
                    </a:cubicBezTo>
                    <a:cubicBezTo>
                      <a:pt x="74" y="1"/>
                      <a:pt x="76" y="2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2"/>
                      <a:pt x="74" y="1"/>
                      <a:pt x="72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3" name="Freeform 194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8" cy="96"/>
              </a:xfrm>
              <a:custGeom>
                <a:avLst/>
                <a:gdLst>
                  <a:gd name="T0" fmla="*/ 43 w 78"/>
                  <a:gd name="T1" fmla="*/ 49 h 95"/>
                  <a:gd name="T2" fmla="*/ 1 w 78"/>
                  <a:gd name="T3" fmla="*/ 59 h 95"/>
                  <a:gd name="T4" fmla="*/ 2 w 78"/>
                  <a:gd name="T5" fmla="*/ 83 h 95"/>
                  <a:gd name="T6" fmla="*/ 5 w 78"/>
                  <a:gd name="T7" fmla="*/ 91 h 95"/>
                  <a:gd name="T8" fmla="*/ 2 w 78"/>
                  <a:gd name="T9" fmla="*/ 82 h 95"/>
                  <a:gd name="T10" fmla="*/ 0 w 78"/>
                  <a:gd name="T11" fmla="*/ 59 h 95"/>
                  <a:gd name="T12" fmla="*/ 0 w 78"/>
                  <a:gd name="T13" fmla="*/ 59 h 95"/>
                  <a:gd name="T14" fmla="*/ 1 w 78"/>
                  <a:gd name="T15" fmla="*/ 82 h 95"/>
                  <a:gd name="T16" fmla="*/ 7 w 78"/>
                  <a:gd name="T17" fmla="*/ 94 h 95"/>
                  <a:gd name="T18" fmla="*/ 7 w 78"/>
                  <a:gd name="T19" fmla="*/ 95 h 95"/>
                  <a:gd name="T20" fmla="*/ 43 w 78"/>
                  <a:gd name="T21" fmla="*/ 49 h 95"/>
                  <a:gd name="T22" fmla="*/ 71 w 78"/>
                  <a:gd name="T23" fmla="*/ 0 h 95"/>
                  <a:gd name="T24" fmla="*/ 71 w 78"/>
                  <a:gd name="T25" fmla="*/ 0 h 95"/>
                  <a:gd name="T26" fmla="*/ 74 w 78"/>
                  <a:gd name="T27" fmla="*/ 1 h 95"/>
                  <a:gd name="T28" fmla="*/ 71 w 78"/>
                  <a:gd name="T29" fmla="*/ 0 h 95"/>
                  <a:gd name="T30" fmla="*/ 73 w 78"/>
                  <a:gd name="T31" fmla="*/ 9 h 95"/>
                  <a:gd name="T32" fmla="*/ 78 w 78"/>
                  <a:gd name="T33" fmla="*/ 2 h 95"/>
                  <a:gd name="T34" fmla="*/ 78 w 78"/>
                  <a:gd name="T35" fmla="*/ 2 h 95"/>
                  <a:gd name="T36" fmla="*/ 78 w 78"/>
                  <a:gd name="T37" fmla="*/ 2 h 95"/>
                  <a:gd name="T38" fmla="*/ 71 w 78"/>
                  <a:gd name="T3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95">
                    <a:moveTo>
                      <a:pt x="43" y="4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6"/>
                      <a:pt x="3" y="89"/>
                      <a:pt x="5" y="91"/>
                    </a:cubicBezTo>
                    <a:cubicBezTo>
                      <a:pt x="3" y="89"/>
                      <a:pt x="2" y="86"/>
                      <a:pt x="2" y="8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2" y="87"/>
                      <a:pt x="3" y="90"/>
                      <a:pt x="7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43" y="49"/>
                      <a:pt x="43" y="49"/>
                      <a:pt x="43" y="4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5" y="1"/>
                      <a:pt x="73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4" name="Freeform 195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4" cy="92"/>
              </a:xfrm>
              <a:custGeom>
                <a:avLst/>
                <a:gdLst>
                  <a:gd name="T0" fmla="*/ 1 w 74"/>
                  <a:gd name="T1" fmla="*/ 59 h 91"/>
                  <a:gd name="T2" fmla="*/ 0 w 74"/>
                  <a:gd name="T3" fmla="*/ 59 h 91"/>
                  <a:gd name="T4" fmla="*/ 2 w 74"/>
                  <a:gd name="T5" fmla="*/ 82 h 91"/>
                  <a:gd name="T6" fmla="*/ 5 w 74"/>
                  <a:gd name="T7" fmla="*/ 91 h 91"/>
                  <a:gd name="T8" fmla="*/ 2 w 74"/>
                  <a:gd name="T9" fmla="*/ 83 h 91"/>
                  <a:gd name="T10" fmla="*/ 1 w 74"/>
                  <a:gd name="T11" fmla="*/ 59 h 91"/>
                  <a:gd name="T12" fmla="*/ 71 w 74"/>
                  <a:gd name="T13" fmla="*/ 0 h 91"/>
                  <a:gd name="T14" fmla="*/ 71 w 74"/>
                  <a:gd name="T15" fmla="*/ 0 h 91"/>
                  <a:gd name="T16" fmla="*/ 74 w 74"/>
                  <a:gd name="T17" fmla="*/ 1 h 91"/>
                  <a:gd name="T18" fmla="*/ 71 w 74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91">
                    <a:moveTo>
                      <a:pt x="1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6"/>
                      <a:pt x="3" y="89"/>
                      <a:pt x="5" y="91"/>
                    </a:cubicBezTo>
                    <a:cubicBezTo>
                      <a:pt x="3" y="89"/>
                      <a:pt x="3" y="86"/>
                      <a:pt x="2" y="83"/>
                    </a:cubicBezTo>
                    <a:cubicBezTo>
                      <a:pt x="1" y="59"/>
                      <a:pt x="1" y="59"/>
                      <a:pt x="1" y="5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5" name="Freeform 196"/>
              <p:cNvSpPr>
                <a:spLocks noEditPoints="1"/>
              </p:cNvSpPr>
              <p:nvPr/>
            </p:nvSpPr>
            <p:spPr bwMode="auto">
              <a:xfrm>
                <a:off x="4357" y="2108"/>
                <a:ext cx="126" cy="99"/>
              </a:xfrm>
              <a:custGeom>
                <a:avLst/>
                <a:gdLst>
                  <a:gd name="T0" fmla="*/ 16 w 125"/>
                  <a:gd name="T1" fmla="*/ 51 h 98"/>
                  <a:gd name="T2" fmla="*/ 102 w 125"/>
                  <a:gd name="T3" fmla="*/ 30 h 98"/>
                  <a:gd name="T4" fmla="*/ 16 w 125"/>
                  <a:gd name="T5" fmla="*/ 51 h 98"/>
                  <a:gd name="T6" fmla="*/ 13 w 125"/>
                  <a:gd name="T7" fmla="*/ 37 h 98"/>
                  <a:gd name="T8" fmla="*/ 99 w 125"/>
                  <a:gd name="T9" fmla="*/ 17 h 98"/>
                  <a:gd name="T10" fmla="*/ 13 w 125"/>
                  <a:gd name="T11" fmla="*/ 37 h 98"/>
                  <a:gd name="T12" fmla="*/ 105 w 125"/>
                  <a:gd name="T13" fmla="*/ 0 h 98"/>
                  <a:gd name="T14" fmla="*/ 104 w 125"/>
                  <a:gd name="T15" fmla="*/ 0 h 98"/>
                  <a:gd name="T16" fmla="*/ 83 w 125"/>
                  <a:gd name="T17" fmla="*/ 5 h 98"/>
                  <a:gd name="T18" fmla="*/ 83 w 125"/>
                  <a:gd name="T19" fmla="*/ 5 h 98"/>
                  <a:gd name="T20" fmla="*/ 59 w 125"/>
                  <a:gd name="T21" fmla="*/ 11 h 98"/>
                  <a:gd name="T22" fmla="*/ 59 w 125"/>
                  <a:gd name="T23" fmla="*/ 11 h 98"/>
                  <a:gd name="T24" fmla="*/ 58 w 125"/>
                  <a:gd name="T25" fmla="*/ 11 h 98"/>
                  <a:gd name="T26" fmla="*/ 58 w 125"/>
                  <a:gd name="T27" fmla="*/ 11 h 98"/>
                  <a:gd name="T28" fmla="*/ 39 w 125"/>
                  <a:gd name="T29" fmla="*/ 15 h 98"/>
                  <a:gd name="T30" fmla="*/ 39 w 125"/>
                  <a:gd name="T31" fmla="*/ 15 h 98"/>
                  <a:gd name="T32" fmla="*/ 3 w 125"/>
                  <a:gd name="T33" fmla="*/ 24 h 98"/>
                  <a:gd name="T34" fmla="*/ 0 w 125"/>
                  <a:gd name="T35" fmla="*/ 28 h 98"/>
                  <a:gd name="T36" fmla="*/ 7 w 125"/>
                  <a:gd name="T37" fmla="*/ 57 h 98"/>
                  <a:gd name="T38" fmla="*/ 7 w 125"/>
                  <a:gd name="T39" fmla="*/ 57 h 98"/>
                  <a:gd name="T40" fmla="*/ 10 w 125"/>
                  <a:gd name="T41" fmla="*/ 71 h 98"/>
                  <a:gd name="T42" fmla="*/ 10 w 125"/>
                  <a:gd name="T43" fmla="*/ 72 h 98"/>
                  <a:gd name="T44" fmla="*/ 10 w 125"/>
                  <a:gd name="T45" fmla="*/ 72 h 98"/>
                  <a:gd name="T46" fmla="*/ 10 w 125"/>
                  <a:gd name="T47" fmla="*/ 72 h 98"/>
                  <a:gd name="T48" fmla="*/ 16 w 125"/>
                  <a:gd name="T49" fmla="*/ 95 h 98"/>
                  <a:gd name="T50" fmla="*/ 19 w 125"/>
                  <a:gd name="T51" fmla="*/ 98 h 98"/>
                  <a:gd name="T52" fmla="*/ 20 w 125"/>
                  <a:gd name="T53" fmla="*/ 98 h 98"/>
                  <a:gd name="T54" fmla="*/ 44 w 125"/>
                  <a:gd name="T55" fmla="*/ 92 h 98"/>
                  <a:gd name="T56" fmla="*/ 45 w 125"/>
                  <a:gd name="T57" fmla="*/ 92 h 98"/>
                  <a:gd name="T58" fmla="*/ 45 w 125"/>
                  <a:gd name="T59" fmla="*/ 92 h 98"/>
                  <a:gd name="T60" fmla="*/ 46 w 125"/>
                  <a:gd name="T61" fmla="*/ 92 h 98"/>
                  <a:gd name="T62" fmla="*/ 88 w 125"/>
                  <a:gd name="T63" fmla="*/ 82 h 98"/>
                  <a:gd name="T64" fmla="*/ 122 w 125"/>
                  <a:gd name="T65" fmla="*/ 74 h 98"/>
                  <a:gd name="T66" fmla="*/ 125 w 125"/>
                  <a:gd name="T67" fmla="*/ 69 h 98"/>
                  <a:gd name="T68" fmla="*/ 118 w 125"/>
                  <a:gd name="T69" fmla="*/ 42 h 98"/>
                  <a:gd name="T70" fmla="*/ 116 w 125"/>
                  <a:gd name="T71" fmla="*/ 33 h 98"/>
                  <a:gd name="T72" fmla="*/ 116 w 125"/>
                  <a:gd name="T73" fmla="*/ 33 h 98"/>
                  <a:gd name="T74" fmla="*/ 116 w 125"/>
                  <a:gd name="T75" fmla="*/ 33 h 98"/>
                  <a:gd name="T76" fmla="*/ 116 w 125"/>
                  <a:gd name="T77" fmla="*/ 32 h 98"/>
                  <a:gd name="T78" fmla="*/ 115 w 125"/>
                  <a:gd name="T79" fmla="*/ 29 h 98"/>
                  <a:gd name="T80" fmla="*/ 115 w 125"/>
                  <a:gd name="T81" fmla="*/ 29 h 98"/>
                  <a:gd name="T82" fmla="*/ 109 w 125"/>
                  <a:gd name="T83" fmla="*/ 3 h 98"/>
                  <a:gd name="T84" fmla="*/ 105 w 125"/>
                  <a:gd name="T8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98">
                    <a:moveTo>
                      <a:pt x="16" y="51"/>
                    </a:moveTo>
                    <a:cubicBezTo>
                      <a:pt x="102" y="30"/>
                      <a:pt x="102" y="30"/>
                      <a:pt x="102" y="30"/>
                    </a:cubicBezTo>
                    <a:cubicBezTo>
                      <a:pt x="16" y="51"/>
                      <a:pt x="16" y="51"/>
                      <a:pt x="16" y="51"/>
                    </a:cubicBezTo>
                    <a:moveTo>
                      <a:pt x="13" y="37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13" y="37"/>
                      <a:pt x="13" y="37"/>
                      <a:pt x="13" y="37"/>
                    </a:cubicBezTo>
                    <a:moveTo>
                      <a:pt x="105" y="0"/>
                    </a:moveTo>
                    <a:cubicBezTo>
                      <a:pt x="105" y="0"/>
                      <a:pt x="105" y="0"/>
                      <a:pt x="104" y="0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8"/>
                      <a:pt x="19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69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7" y="0"/>
                      <a:pt x="105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6" name="Freeform 197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7" name="Freeform 198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8" name="Freeform 199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9" name="Freeform 200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30" name="Picture 201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87"/>
                <a:ext cx="14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" name="Picture 202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" name="Freeform 203"/>
              <p:cNvSpPr>
                <a:spLocks/>
              </p:cNvSpPr>
              <p:nvPr/>
            </p:nvSpPr>
            <p:spPr bwMode="auto">
              <a:xfrm>
                <a:off x="4331" y="2088"/>
                <a:ext cx="83" cy="96"/>
              </a:xfrm>
              <a:custGeom>
                <a:avLst/>
                <a:gdLst>
                  <a:gd name="T0" fmla="*/ 82 w 82"/>
                  <a:gd name="T1" fmla="*/ 4 h 96"/>
                  <a:gd name="T2" fmla="*/ 82 w 82"/>
                  <a:gd name="T3" fmla="*/ 4 h 96"/>
                  <a:gd name="T4" fmla="*/ 73 w 82"/>
                  <a:gd name="T5" fmla="*/ 1 h 96"/>
                  <a:gd name="T6" fmla="*/ 65 w 82"/>
                  <a:gd name="T7" fmla="*/ 2 h 96"/>
                  <a:gd name="T8" fmla="*/ 17 w 82"/>
                  <a:gd name="T9" fmla="*/ 12 h 96"/>
                  <a:gd name="T10" fmla="*/ 2 w 82"/>
                  <a:gd name="T11" fmla="*/ 32 h 96"/>
                  <a:gd name="T12" fmla="*/ 5 w 82"/>
                  <a:gd name="T13" fmla="*/ 81 h 96"/>
                  <a:gd name="T14" fmla="*/ 6 w 82"/>
                  <a:gd name="T15" fmla="*/ 89 h 96"/>
                  <a:gd name="T16" fmla="*/ 11 w 82"/>
                  <a:gd name="T17" fmla="*/ 96 h 96"/>
                  <a:gd name="T18" fmla="*/ 11 w 82"/>
                  <a:gd name="T19" fmla="*/ 96 h 96"/>
                  <a:gd name="T20" fmla="*/ 5 w 82"/>
                  <a:gd name="T21" fmla="*/ 88 h 96"/>
                  <a:gd name="T22" fmla="*/ 4 w 82"/>
                  <a:gd name="T23" fmla="*/ 81 h 96"/>
                  <a:gd name="T24" fmla="*/ 1 w 82"/>
                  <a:gd name="T25" fmla="*/ 32 h 96"/>
                  <a:gd name="T26" fmla="*/ 17 w 82"/>
                  <a:gd name="T27" fmla="*/ 11 h 96"/>
                  <a:gd name="T28" fmla="*/ 65 w 82"/>
                  <a:gd name="T29" fmla="*/ 1 h 96"/>
                  <a:gd name="T30" fmla="*/ 72 w 82"/>
                  <a:gd name="T31" fmla="*/ 1 h 96"/>
                  <a:gd name="T32" fmla="*/ 82 w 82"/>
                  <a:gd name="T33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96">
                    <a:moveTo>
                      <a:pt x="82" y="4"/>
                    </a:move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1"/>
                    </a:cubicBezTo>
                    <a:cubicBezTo>
                      <a:pt x="70" y="1"/>
                      <a:pt x="68" y="1"/>
                      <a:pt x="65" y="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" y="15"/>
                      <a:pt x="1" y="17"/>
                      <a:pt x="2" y="3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4"/>
                      <a:pt x="5" y="86"/>
                      <a:pt x="6" y="89"/>
                    </a:cubicBezTo>
                    <a:cubicBezTo>
                      <a:pt x="7" y="92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8" y="94"/>
                      <a:pt x="6" y="91"/>
                      <a:pt x="5" y="88"/>
                    </a:cubicBezTo>
                    <a:cubicBezTo>
                      <a:pt x="4" y="86"/>
                      <a:pt x="4" y="83"/>
                      <a:pt x="4" y="8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17"/>
                      <a:pt x="2" y="14"/>
                      <a:pt x="17" y="1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7" y="1"/>
                      <a:pt x="70" y="0"/>
                      <a:pt x="72" y="1"/>
                    </a:cubicBezTo>
                    <a:cubicBezTo>
                      <a:pt x="76" y="1"/>
                      <a:pt x="79" y="2"/>
                      <a:pt x="82" y="4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33" name="Picture 204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06"/>
            <p:cNvGrpSpPr>
              <a:grpSpLocks/>
            </p:cNvGrpSpPr>
            <p:nvPr/>
          </p:nvGrpSpPr>
          <p:grpSpPr bwMode="auto">
            <a:xfrm>
              <a:off x="2504" y="959"/>
              <a:ext cx="2735" cy="2809"/>
              <a:chOff x="2504" y="959"/>
              <a:chExt cx="2735" cy="2809"/>
            </a:xfrm>
          </p:grpSpPr>
          <p:pic>
            <p:nvPicPr>
              <p:cNvPr id="834" name="Picture 206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14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5" name="Freeform 207"/>
              <p:cNvSpPr>
                <a:spLocks/>
              </p:cNvSpPr>
              <p:nvPr/>
            </p:nvSpPr>
            <p:spPr bwMode="auto">
              <a:xfrm>
                <a:off x="4342" y="2092"/>
                <a:ext cx="135" cy="142"/>
              </a:xfrm>
              <a:custGeom>
                <a:avLst/>
                <a:gdLst>
                  <a:gd name="T0" fmla="*/ 0 w 134"/>
                  <a:gd name="T1" fmla="*/ 93 h 141"/>
                  <a:gd name="T2" fmla="*/ 10 w 134"/>
                  <a:gd name="T3" fmla="*/ 87 h 141"/>
                  <a:gd name="T4" fmla="*/ 21 w 134"/>
                  <a:gd name="T5" fmla="*/ 85 h 141"/>
                  <a:gd name="T6" fmla="*/ 77 w 134"/>
                  <a:gd name="T7" fmla="*/ 78 h 141"/>
                  <a:gd name="T8" fmla="*/ 69 w 134"/>
                  <a:gd name="T9" fmla="*/ 22 h 141"/>
                  <a:gd name="T10" fmla="*/ 68 w 134"/>
                  <a:gd name="T11" fmla="*/ 11 h 141"/>
                  <a:gd name="T12" fmla="*/ 71 w 134"/>
                  <a:gd name="T13" fmla="*/ 0 h 141"/>
                  <a:gd name="T14" fmla="*/ 134 w 134"/>
                  <a:gd name="T15" fmla="*/ 49 h 141"/>
                  <a:gd name="T16" fmla="*/ 99 w 134"/>
                  <a:gd name="T17" fmla="*/ 95 h 141"/>
                  <a:gd name="T18" fmla="*/ 99 w 134"/>
                  <a:gd name="T19" fmla="*/ 95 h 141"/>
                  <a:gd name="T20" fmla="*/ 63 w 134"/>
                  <a:gd name="T21" fmla="*/ 141 h 141"/>
                  <a:gd name="T22" fmla="*/ 0 w 134"/>
                  <a:gd name="T23" fmla="*/ 9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141">
                    <a:moveTo>
                      <a:pt x="0" y="93"/>
                    </a:moveTo>
                    <a:cubicBezTo>
                      <a:pt x="3" y="90"/>
                      <a:pt x="6" y="88"/>
                      <a:pt x="10" y="87"/>
                    </a:cubicBezTo>
                    <a:cubicBezTo>
                      <a:pt x="13" y="85"/>
                      <a:pt x="17" y="85"/>
                      <a:pt x="21" y="85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7" y="15"/>
                      <a:pt x="68" y="11"/>
                    </a:cubicBezTo>
                    <a:cubicBezTo>
                      <a:pt x="68" y="7"/>
                      <a:pt x="69" y="4"/>
                      <a:pt x="71" y="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63" y="141"/>
                      <a:pt x="63" y="141"/>
                      <a:pt x="63" y="141"/>
                    </a:cubicBez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36" name="Picture 208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7" name="Picture 209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3" y="2132"/>
                <a:ext cx="8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8" name="Freeform 210"/>
              <p:cNvSpPr>
                <a:spLocks/>
              </p:cNvSpPr>
              <p:nvPr/>
            </p:nvSpPr>
            <p:spPr bwMode="auto">
              <a:xfrm>
                <a:off x="4398" y="2137"/>
                <a:ext cx="79" cy="97"/>
              </a:xfrm>
              <a:custGeom>
                <a:avLst/>
                <a:gdLst>
                  <a:gd name="T0" fmla="*/ 11 w 79"/>
                  <a:gd name="T1" fmla="*/ 25 h 96"/>
                  <a:gd name="T2" fmla="*/ 11 w 79"/>
                  <a:gd name="T3" fmla="*/ 25 h 96"/>
                  <a:gd name="T4" fmla="*/ 4 w 79"/>
                  <a:gd name="T5" fmla="*/ 34 h 96"/>
                  <a:gd name="T6" fmla="*/ 1 w 79"/>
                  <a:gd name="T7" fmla="*/ 38 h 96"/>
                  <a:gd name="T8" fmla="*/ 0 w 79"/>
                  <a:gd name="T9" fmla="*/ 47 h 96"/>
                  <a:gd name="T10" fmla="*/ 2 w 79"/>
                  <a:gd name="T11" fmla="*/ 83 h 96"/>
                  <a:gd name="T12" fmla="*/ 8 w 79"/>
                  <a:gd name="T13" fmla="*/ 96 h 96"/>
                  <a:gd name="T14" fmla="*/ 44 w 79"/>
                  <a:gd name="T15" fmla="*/ 50 h 96"/>
                  <a:gd name="T16" fmla="*/ 44 w 79"/>
                  <a:gd name="T17" fmla="*/ 50 h 96"/>
                  <a:gd name="T18" fmla="*/ 79 w 79"/>
                  <a:gd name="T19" fmla="*/ 4 h 96"/>
                  <a:gd name="T20" fmla="*/ 65 w 79"/>
                  <a:gd name="T21" fmla="*/ 1 h 96"/>
                  <a:gd name="T22" fmla="*/ 29 w 79"/>
                  <a:gd name="T23" fmla="*/ 8 h 96"/>
                  <a:gd name="T24" fmla="*/ 21 w 79"/>
                  <a:gd name="T25" fmla="*/ 12 h 96"/>
                  <a:gd name="T26" fmla="*/ 18 w 79"/>
                  <a:gd name="T27" fmla="*/ 15 h 96"/>
                  <a:gd name="T28" fmla="*/ 11 w 79"/>
                  <a:gd name="T29" fmla="*/ 2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96">
                    <a:moveTo>
                      <a:pt x="11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5"/>
                      <a:pt x="2" y="37"/>
                      <a:pt x="1" y="38"/>
                    </a:cubicBezTo>
                    <a:cubicBezTo>
                      <a:pt x="0" y="41"/>
                      <a:pt x="0" y="44"/>
                      <a:pt x="0" y="47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9"/>
                      <a:pt x="4" y="92"/>
                      <a:pt x="8" y="96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1"/>
                      <a:pt x="71" y="0"/>
                      <a:pt x="6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9"/>
                      <a:pt x="23" y="10"/>
                      <a:pt x="21" y="12"/>
                    </a:cubicBezTo>
                    <a:cubicBezTo>
                      <a:pt x="20" y="13"/>
                      <a:pt x="19" y="14"/>
                      <a:pt x="18" y="1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39" name="Picture 211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" y="2135"/>
                <a:ext cx="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" name="Freeform 212"/>
              <p:cNvSpPr>
                <a:spLocks/>
              </p:cNvSpPr>
              <p:nvPr/>
            </p:nvSpPr>
            <p:spPr bwMode="auto">
              <a:xfrm>
                <a:off x="4353" y="2105"/>
                <a:ext cx="126" cy="100"/>
              </a:xfrm>
              <a:custGeom>
                <a:avLst/>
                <a:gdLst>
                  <a:gd name="T0" fmla="*/ 104 w 125"/>
                  <a:gd name="T1" fmla="*/ 0 h 99"/>
                  <a:gd name="T2" fmla="*/ 3 w 125"/>
                  <a:gd name="T3" fmla="*/ 24 h 99"/>
                  <a:gd name="T4" fmla="*/ 0 w 125"/>
                  <a:gd name="T5" fmla="*/ 29 h 99"/>
                  <a:gd name="T6" fmla="*/ 16 w 125"/>
                  <a:gd name="T7" fmla="*/ 95 h 99"/>
                  <a:gd name="T8" fmla="*/ 20 w 125"/>
                  <a:gd name="T9" fmla="*/ 98 h 99"/>
                  <a:gd name="T10" fmla="*/ 122 w 125"/>
                  <a:gd name="T11" fmla="*/ 74 h 99"/>
                  <a:gd name="T12" fmla="*/ 125 w 125"/>
                  <a:gd name="T13" fmla="*/ 70 h 99"/>
                  <a:gd name="T14" fmla="*/ 109 w 125"/>
                  <a:gd name="T15" fmla="*/ 3 h 99"/>
                  <a:gd name="T16" fmla="*/ 104 w 12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99">
                    <a:moveTo>
                      <a:pt x="104" y="0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7"/>
                      <a:pt x="0" y="29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9"/>
                      <a:pt x="20" y="98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70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6" y="0"/>
                      <a:pt x="1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1" name="Freeform 213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  <a:gd name="T8" fmla="*/ 1 w 8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2" name="Freeform 214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3" name="Freeform 215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  <a:gd name="T8" fmla="*/ 1 w 87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4" name="Freeform 216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5" name="Freeform 217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97 w 119"/>
                  <a:gd name="T1" fmla="*/ 71 h 83"/>
                  <a:gd name="T2" fmla="*/ 88 w 119"/>
                  <a:gd name="T3" fmla="*/ 82 h 83"/>
                  <a:gd name="T4" fmla="*/ 114 w 119"/>
                  <a:gd name="T5" fmla="*/ 83 h 83"/>
                  <a:gd name="T6" fmla="*/ 114 w 119"/>
                  <a:gd name="T7" fmla="*/ 83 h 83"/>
                  <a:gd name="T8" fmla="*/ 116 w 119"/>
                  <a:gd name="T9" fmla="*/ 83 h 83"/>
                  <a:gd name="T10" fmla="*/ 116 w 119"/>
                  <a:gd name="T11" fmla="*/ 83 h 83"/>
                  <a:gd name="T12" fmla="*/ 116 w 119"/>
                  <a:gd name="T13" fmla="*/ 83 h 83"/>
                  <a:gd name="T14" fmla="*/ 106 w 119"/>
                  <a:gd name="T15" fmla="*/ 79 h 83"/>
                  <a:gd name="T16" fmla="*/ 98 w 119"/>
                  <a:gd name="T17" fmla="*/ 72 h 83"/>
                  <a:gd name="T18" fmla="*/ 97 w 119"/>
                  <a:gd name="T19" fmla="*/ 71 h 83"/>
                  <a:gd name="T20" fmla="*/ 21 w 119"/>
                  <a:gd name="T21" fmla="*/ 67 h 83"/>
                  <a:gd name="T22" fmla="*/ 19 w 119"/>
                  <a:gd name="T23" fmla="*/ 69 h 83"/>
                  <a:gd name="T24" fmla="*/ 11 w 119"/>
                  <a:gd name="T25" fmla="*/ 76 h 83"/>
                  <a:gd name="T26" fmla="*/ 0 w 119"/>
                  <a:gd name="T27" fmla="*/ 79 h 83"/>
                  <a:gd name="T28" fmla="*/ 0 w 119"/>
                  <a:gd name="T29" fmla="*/ 79 h 83"/>
                  <a:gd name="T30" fmla="*/ 35 w 119"/>
                  <a:gd name="T31" fmla="*/ 80 h 83"/>
                  <a:gd name="T32" fmla="*/ 21 w 119"/>
                  <a:gd name="T33" fmla="*/ 67 h 83"/>
                  <a:gd name="T34" fmla="*/ 61 w 119"/>
                  <a:gd name="T35" fmla="*/ 2 h 83"/>
                  <a:gd name="T36" fmla="*/ 61 w 119"/>
                  <a:gd name="T37" fmla="*/ 2 h 83"/>
                  <a:gd name="T38" fmla="*/ 119 w 119"/>
                  <a:gd name="T39" fmla="*/ 4 h 83"/>
                  <a:gd name="T40" fmla="*/ 61 w 119"/>
                  <a:gd name="T41" fmla="*/ 2 h 83"/>
                  <a:gd name="T42" fmla="*/ 3 w 119"/>
                  <a:gd name="T43" fmla="*/ 0 h 83"/>
                  <a:gd name="T44" fmla="*/ 11 w 119"/>
                  <a:gd name="T45" fmla="*/ 0 h 83"/>
                  <a:gd name="T46" fmla="*/ 11 w 119"/>
                  <a:gd name="T47" fmla="*/ 0 h 83"/>
                  <a:gd name="T48" fmla="*/ 3 w 119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9" h="83">
                    <a:moveTo>
                      <a:pt x="97" y="71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2" y="82"/>
                      <a:pt x="109" y="82"/>
                      <a:pt x="106" y="79"/>
                    </a:cubicBezTo>
                    <a:cubicBezTo>
                      <a:pt x="103" y="77"/>
                      <a:pt x="101" y="75"/>
                      <a:pt x="98" y="72"/>
                    </a:cubicBezTo>
                    <a:cubicBezTo>
                      <a:pt x="97" y="71"/>
                      <a:pt x="97" y="71"/>
                      <a:pt x="97" y="71"/>
                    </a:cubicBezTo>
                    <a:moveTo>
                      <a:pt x="21" y="67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6" y="72"/>
                      <a:pt x="14" y="74"/>
                      <a:pt x="11" y="76"/>
                    </a:cubicBezTo>
                    <a:cubicBezTo>
                      <a:pt x="7" y="78"/>
                      <a:pt x="4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21" y="67"/>
                      <a:pt x="21" y="67"/>
                      <a:pt x="21" y="67"/>
                    </a:cubicBezTo>
                    <a:moveTo>
                      <a:pt x="61" y="2"/>
                    </a:move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61" y="2"/>
                      <a:pt x="61" y="2"/>
                      <a:pt x="61" y="2"/>
                    </a:cubicBezTo>
                    <a:moveTo>
                      <a:pt x="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6" name="Freeform 218"/>
              <p:cNvSpPr>
                <a:spLocks/>
              </p:cNvSpPr>
              <p:nvPr/>
            </p:nvSpPr>
            <p:spPr bwMode="auto">
              <a:xfrm>
                <a:off x="3651" y="1611"/>
                <a:ext cx="114" cy="55"/>
              </a:xfrm>
              <a:custGeom>
                <a:avLst/>
                <a:gdLst>
                  <a:gd name="T0" fmla="*/ 0 w 114"/>
                  <a:gd name="T1" fmla="*/ 0 h 54"/>
                  <a:gd name="T2" fmla="*/ 2 w 114"/>
                  <a:gd name="T3" fmla="*/ 0 h 54"/>
                  <a:gd name="T4" fmla="*/ 2 w 114"/>
                  <a:gd name="T5" fmla="*/ 2 h 54"/>
                  <a:gd name="T6" fmla="*/ 3 w 114"/>
                  <a:gd name="T7" fmla="*/ 4 h 54"/>
                  <a:gd name="T8" fmla="*/ 4 w 114"/>
                  <a:gd name="T9" fmla="*/ 8 h 54"/>
                  <a:gd name="T10" fmla="*/ 7 w 114"/>
                  <a:gd name="T11" fmla="*/ 11 h 54"/>
                  <a:gd name="T12" fmla="*/ 9 w 114"/>
                  <a:gd name="T13" fmla="*/ 14 h 54"/>
                  <a:gd name="T14" fmla="*/ 45 w 114"/>
                  <a:gd name="T15" fmla="*/ 47 h 54"/>
                  <a:gd name="T16" fmla="*/ 56 w 114"/>
                  <a:gd name="T17" fmla="*/ 54 h 54"/>
                  <a:gd name="T18" fmla="*/ 57 w 114"/>
                  <a:gd name="T19" fmla="*/ 54 h 54"/>
                  <a:gd name="T20" fmla="*/ 68 w 114"/>
                  <a:gd name="T21" fmla="*/ 48 h 54"/>
                  <a:gd name="T22" fmla="*/ 106 w 114"/>
                  <a:gd name="T23" fmla="*/ 17 h 54"/>
                  <a:gd name="T24" fmla="*/ 109 w 114"/>
                  <a:gd name="T25" fmla="*/ 14 h 54"/>
                  <a:gd name="T26" fmla="*/ 111 w 114"/>
                  <a:gd name="T27" fmla="*/ 12 h 54"/>
                  <a:gd name="T28" fmla="*/ 113 w 114"/>
                  <a:gd name="T29" fmla="*/ 8 h 54"/>
                  <a:gd name="T30" fmla="*/ 114 w 114"/>
                  <a:gd name="T31" fmla="*/ 6 h 54"/>
                  <a:gd name="T32" fmla="*/ 114 w 114"/>
                  <a:gd name="T33" fmla="*/ 4 h 54"/>
                  <a:gd name="T34" fmla="*/ 88 w 114"/>
                  <a:gd name="T35" fmla="*/ 3 h 54"/>
                  <a:gd name="T36" fmla="*/ 69 w 114"/>
                  <a:gd name="T37" fmla="*/ 25 h 54"/>
                  <a:gd name="T38" fmla="*/ 66 w 114"/>
                  <a:gd name="T39" fmla="*/ 26 h 54"/>
                  <a:gd name="T40" fmla="*/ 63 w 114"/>
                  <a:gd name="T41" fmla="*/ 25 h 54"/>
                  <a:gd name="T42" fmla="*/ 35 w 114"/>
                  <a:gd name="T43" fmla="*/ 1 h 54"/>
                  <a:gd name="T44" fmla="*/ 0 w 114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5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5" y="9"/>
                      <a:pt x="6" y="10"/>
                      <a:pt x="7" y="11"/>
                    </a:cubicBezTo>
                    <a:cubicBezTo>
                      <a:pt x="7" y="12"/>
                      <a:pt x="8" y="13"/>
                      <a:pt x="9" y="1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52"/>
                      <a:pt x="53" y="54"/>
                      <a:pt x="56" y="54"/>
                    </a:cubicBezTo>
                    <a:cubicBezTo>
                      <a:pt x="56" y="54"/>
                      <a:pt x="57" y="54"/>
                      <a:pt x="57" y="54"/>
                    </a:cubicBezTo>
                    <a:cubicBezTo>
                      <a:pt x="60" y="54"/>
                      <a:pt x="63" y="52"/>
                      <a:pt x="68" y="4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7" y="16"/>
                      <a:pt x="108" y="15"/>
                      <a:pt x="109" y="14"/>
                    </a:cubicBezTo>
                    <a:cubicBezTo>
                      <a:pt x="110" y="14"/>
                      <a:pt x="111" y="13"/>
                      <a:pt x="111" y="12"/>
                    </a:cubicBezTo>
                    <a:cubicBezTo>
                      <a:pt x="112" y="10"/>
                      <a:pt x="113" y="9"/>
                      <a:pt x="113" y="8"/>
                    </a:cubicBezTo>
                    <a:cubicBezTo>
                      <a:pt x="114" y="7"/>
                      <a:pt x="114" y="7"/>
                      <a:pt x="114" y="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6"/>
                      <a:pt x="67" y="26"/>
                      <a:pt x="66" y="26"/>
                    </a:cubicBezTo>
                    <a:cubicBezTo>
                      <a:pt x="65" y="26"/>
                      <a:pt x="64" y="26"/>
                      <a:pt x="63" y="2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7" name="Freeform 219"/>
              <p:cNvSpPr>
                <a:spLocks/>
              </p:cNvSpPr>
              <p:nvPr/>
            </p:nvSpPr>
            <p:spPr bwMode="auto">
              <a:xfrm>
                <a:off x="3651" y="1612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0 h 56"/>
                  <a:gd name="T4" fmla="*/ 3 w 116"/>
                  <a:gd name="T5" fmla="*/ 9 h 56"/>
                  <a:gd name="T6" fmla="*/ 8 w 116"/>
                  <a:gd name="T7" fmla="*/ 15 h 56"/>
                  <a:gd name="T8" fmla="*/ 44 w 116"/>
                  <a:gd name="T9" fmla="*/ 49 h 56"/>
                  <a:gd name="T10" fmla="*/ 57 w 116"/>
                  <a:gd name="T11" fmla="*/ 56 h 56"/>
                  <a:gd name="T12" fmla="*/ 69 w 116"/>
                  <a:gd name="T13" fmla="*/ 49 h 56"/>
                  <a:gd name="T14" fmla="*/ 108 w 116"/>
                  <a:gd name="T15" fmla="*/ 18 h 56"/>
                  <a:gd name="T16" fmla="*/ 113 w 116"/>
                  <a:gd name="T17" fmla="*/ 13 h 56"/>
                  <a:gd name="T18" fmla="*/ 116 w 116"/>
                  <a:gd name="T19" fmla="*/ 4 h 56"/>
                  <a:gd name="T20" fmla="*/ 116 w 116"/>
                  <a:gd name="T21" fmla="*/ 4 h 56"/>
                  <a:gd name="T22" fmla="*/ 115 w 116"/>
                  <a:gd name="T23" fmla="*/ 8 h 56"/>
                  <a:gd name="T24" fmla="*/ 115 w 116"/>
                  <a:gd name="T25" fmla="*/ 8 h 56"/>
                  <a:gd name="T26" fmla="*/ 113 w 116"/>
                  <a:gd name="T27" fmla="*/ 12 h 56"/>
                  <a:gd name="T28" fmla="*/ 113 w 116"/>
                  <a:gd name="T29" fmla="*/ 12 h 56"/>
                  <a:gd name="T30" fmla="*/ 108 w 116"/>
                  <a:gd name="T31" fmla="*/ 17 h 56"/>
                  <a:gd name="T32" fmla="*/ 69 w 116"/>
                  <a:gd name="T33" fmla="*/ 48 h 56"/>
                  <a:gd name="T34" fmla="*/ 69 w 116"/>
                  <a:gd name="T35" fmla="*/ 48 h 56"/>
                  <a:gd name="T36" fmla="*/ 69 w 116"/>
                  <a:gd name="T37" fmla="*/ 49 h 56"/>
                  <a:gd name="T38" fmla="*/ 69 w 116"/>
                  <a:gd name="T39" fmla="*/ 49 h 56"/>
                  <a:gd name="T40" fmla="*/ 69 w 116"/>
                  <a:gd name="T41" fmla="*/ 49 h 56"/>
                  <a:gd name="T42" fmla="*/ 69 w 116"/>
                  <a:gd name="T43" fmla="*/ 49 h 56"/>
                  <a:gd name="T44" fmla="*/ 69 w 116"/>
                  <a:gd name="T45" fmla="*/ 49 h 56"/>
                  <a:gd name="T46" fmla="*/ 69 w 116"/>
                  <a:gd name="T47" fmla="*/ 49 h 56"/>
                  <a:gd name="T48" fmla="*/ 69 w 116"/>
                  <a:gd name="T49" fmla="*/ 49 h 56"/>
                  <a:gd name="T50" fmla="*/ 69 w 116"/>
                  <a:gd name="T51" fmla="*/ 49 h 56"/>
                  <a:gd name="T52" fmla="*/ 57 w 116"/>
                  <a:gd name="T53" fmla="*/ 55 h 56"/>
                  <a:gd name="T54" fmla="*/ 57 w 116"/>
                  <a:gd name="T55" fmla="*/ 55 h 56"/>
                  <a:gd name="T56" fmla="*/ 57 w 116"/>
                  <a:gd name="T57" fmla="*/ 55 h 56"/>
                  <a:gd name="T58" fmla="*/ 57 w 116"/>
                  <a:gd name="T59" fmla="*/ 55 h 56"/>
                  <a:gd name="T60" fmla="*/ 57 w 116"/>
                  <a:gd name="T61" fmla="*/ 55 h 56"/>
                  <a:gd name="T62" fmla="*/ 57 w 116"/>
                  <a:gd name="T63" fmla="*/ 55 h 56"/>
                  <a:gd name="T64" fmla="*/ 57 w 116"/>
                  <a:gd name="T65" fmla="*/ 55 h 56"/>
                  <a:gd name="T66" fmla="*/ 57 w 116"/>
                  <a:gd name="T67" fmla="*/ 55 h 56"/>
                  <a:gd name="T68" fmla="*/ 44 w 116"/>
                  <a:gd name="T69" fmla="*/ 48 h 56"/>
                  <a:gd name="T70" fmla="*/ 44 w 116"/>
                  <a:gd name="T71" fmla="*/ 48 h 56"/>
                  <a:gd name="T72" fmla="*/ 44 w 116"/>
                  <a:gd name="T73" fmla="*/ 48 h 56"/>
                  <a:gd name="T74" fmla="*/ 44 w 116"/>
                  <a:gd name="T75" fmla="*/ 48 h 56"/>
                  <a:gd name="T76" fmla="*/ 8 w 116"/>
                  <a:gd name="T77" fmla="*/ 14 h 56"/>
                  <a:gd name="T78" fmla="*/ 3 w 116"/>
                  <a:gd name="T79" fmla="*/ 8 h 56"/>
                  <a:gd name="T80" fmla="*/ 3 w 116"/>
                  <a:gd name="T81" fmla="*/ 8 h 56"/>
                  <a:gd name="T82" fmla="*/ 0 w 116"/>
                  <a:gd name="T83" fmla="*/ 0 h 56"/>
                  <a:gd name="T84" fmla="*/ 0 w 116"/>
                  <a:gd name="T85" fmla="*/ 0 h 56"/>
                  <a:gd name="T86" fmla="*/ 0 w 116"/>
                  <a:gd name="T8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60" y="56"/>
                      <a:pt x="64" y="54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5"/>
                      <a:pt x="116" y="7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10"/>
                      <a:pt x="114" y="11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2" y="14"/>
                      <a:pt x="110" y="16"/>
                      <a:pt x="108" y="1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4" y="53"/>
                      <a:pt x="60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3" y="55"/>
                      <a:pt x="49" y="53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4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8" name="Freeform 220"/>
              <p:cNvSpPr>
                <a:spLocks/>
              </p:cNvSpPr>
              <p:nvPr/>
            </p:nvSpPr>
            <p:spPr bwMode="auto">
              <a:xfrm>
                <a:off x="3651" y="1611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1 h 56"/>
                  <a:gd name="T4" fmla="*/ 0 w 116"/>
                  <a:gd name="T5" fmla="*/ 1 h 56"/>
                  <a:gd name="T6" fmla="*/ 3 w 116"/>
                  <a:gd name="T7" fmla="*/ 9 h 56"/>
                  <a:gd name="T8" fmla="*/ 3 w 116"/>
                  <a:gd name="T9" fmla="*/ 9 h 56"/>
                  <a:gd name="T10" fmla="*/ 8 w 116"/>
                  <a:gd name="T11" fmla="*/ 15 h 56"/>
                  <a:gd name="T12" fmla="*/ 44 w 116"/>
                  <a:gd name="T13" fmla="*/ 49 h 56"/>
                  <a:gd name="T14" fmla="*/ 44 w 116"/>
                  <a:gd name="T15" fmla="*/ 49 h 56"/>
                  <a:gd name="T16" fmla="*/ 57 w 116"/>
                  <a:gd name="T17" fmla="*/ 56 h 56"/>
                  <a:gd name="T18" fmla="*/ 57 w 116"/>
                  <a:gd name="T19" fmla="*/ 56 h 56"/>
                  <a:gd name="T20" fmla="*/ 57 w 116"/>
                  <a:gd name="T21" fmla="*/ 56 h 56"/>
                  <a:gd name="T22" fmla="*/ 57 w 116"/>
                  <a:gd name="T23" fmla="*/ 56 h 56"/>
                  <a:gd name="T24" fmla="*/ 69 w 116"/>
                  <a:gd name="T25" fmla="*/ 50 h 56"/>
                  <a:gd name="T26" fmla="*/ 69 w 116"/>
                  <a:gd name="T27" fmla="*/ 50 h 56"/>
                  <a:gd name="T28" fmla="*/ 69 w 116"/>
                  <a:gd name="T29" fmla="*/ 50 h 56"/>
                  <a:gd name="T30" fmla="*/ 69 w 116"/>
                  <a:gd name="T31" fmla="*/ 50 h 56"/>
                  <a:gd name="T32" fmla="*/ 69 w 116"/>
                  <a:gd name="T33" fmla="*/ 49 h 56"/>
                  <a:gd name="T34" fmla="*/ 108 w 116"/>
                  <a:gd name="T35" fmla="*/ 18 h 56"/>
                  <a:gd name="T36" fmla="*/ 113 w 116"/>
                  <a:gd name="T37" fmla="*/ 13 h 56"/>
                  <a:gd name="T38" fmla="*/ 115 w 116"/>
                  <a:gd name="T39" fmla="*/ 9 h 56"/>
                  <a:gd name="T40" fmla="*/ 116 w 116"/>
                  <a:gd name="T41" fmla="*/ 5 h 56"/>
                  <a:gd name="T42" fmla="*/ 116 w 116"/>
                  <a:gd name="T43" fmla="*/ 4 h 56"/>
                  <a:gd name="T44" fmla="*/ 116 w 116"/>
                  <a:gd name="T45" fmla="*/ 4 h 56"/>
                  <a:gd name="T46" fmla="*/ 114 w 116"/>
                  <a:gd name="T47" fmla="*/ 4 h 56"/>
                  <a:gd name="T48" fmla="*/ 114 w 116"/>
                  <a:gd name="T49" fmla="*/ 4 h 56"/>
                  <a:gd name="T50" fmla="*/ 114 w 116"/>
                  <a:gd name="T51" fmla="*/ 6 h 56"/>
                  <a:gd name="T52" fmla="*/ 113 w 116"/>
                  <a:gd name="T53" fmla="*/ 8 h 56"/>
                  <a:gd name="T54" fmla="*/ 111 w 116"/>
                  <a:gd name="T55" fmla="*/ 12 h 56"/>
                  <a:gd name="T56" fmla="*/ 109 w 116"/>
                  <a:gd name="T57" fmla="*/ 14 h 56"/>
                  <a:gd name="T58" fmla="*/ 106 w 116"/>
                  <a:gd name="T59" fmla="*/ 17 h 56"/>
                  <a:gd name="T60" fmla="*/ 68 w 116"/>
                  <a:gd name="T61" fmla="*/ 48 h 56"/>
                  <a:gd name="T62" fmla="*/ 57 w 116"/>
                  <a:gd name="T63" fmla="*/ 54 h 56"/>
                  <a:gd name="T64" fmla="*/ 56 w 116"/>
                  <a:gd name="T65" fmla="*/ 54 h 56"/>
                  <a:gd name="T66" fmla="*/ 45 w 116"/>
                  <a:gd name="T67" fmla="*/ 47 h 56"/>
                  <a:gd name="T68" fmla="*/ 9 w 116"/>
                  <a:gd name="T69" fmla="*/ 14 h 56"/>
                  <a:gd name="T70" fmla="*/ 7 w 116"/>
                  <a:gd name="T71" fmla="*/ 11 h 56"/>
                  <a:gd name="T72" fmla="*/ 4 w 116"/>
                  <a:gd name="T73" fmla="*/ 8 h 56"/>
                  <a:gd name="T74" fmla="*/ 3 w 116"/>
                  <a:gd name="T75" fmla="*/ 4 h 56"/>
                  <a:gd name="T76" fmla="*/ 2 w 116"/>
                  <a:gd name="T77" fmla="*/ 2 h 56"/>
                  <a:gd name="T78" fmla="*/ 2 w 116"/>
                  <a:gd name="T79" fmla="*/ 0 h 56"/>
                  <a:gd name="T80" fmla="*/ 0 w 116"/>
                  <a:gd name="T8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1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0" y="56"/>
                      <a:pt x="64" y="54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4" y="12"/>
                      <a:pt x="115" y="11"/>
                      <a:pt x="115" y="9"/>
                    </a:cubicBezTo>
                    <a:cubicBezTo>
                      <a:pt x="116" y="8"/>
                      <a:pt x="116" y="6"/>
                      <a:pt x="116" y="5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7"/>
                      <a:pt x="114" y="7"/>
                      <a:pt x="113" y="8"/>
                    </a:cubicBezTo>
                    <a:cubicBezTo>
                      <a:pt x="113" y="9"/>
                      <a:pt x="112" y="10"/>
                      <a:pt x="111" y="12"/>
                    </a:cubicBezTo>
                    <a:cubicBezTo>
                      <a:pt x="111" y="13"/>
                      <a:pt x="110" y="14"/>
                      <a:pt x="109" y="14"/>
                    </a:cubicBezTo>
                    <a:cubicBezTo>
                      <a:pt x="108" y="15"/>
                      <a:pt x="107" y="16"/>
                      <a:pt x="106" y="17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3" y="52"/>
                      <a:pt x="60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3" y="54"/>
                      <a:pt x="50" y="52"/>
                      <a:pt x="45" y="4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6" y="10"/>
                      <a:pt x="5" y="9"/>
                      <a:pt x="4" y="8"/>
                    </a:cubicBezTo>
                    <a:cubicBezTo>
                      <a:pt x="4" y="7"/>
                      <a:pt x="3" y="6"/>
                      <a:pt x="3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49" name="Freeform 221"/>
              <p:cNvSpPr>
                <a:spLocks noEditPoints="1"/>
              </p:cNvSpPr>
              <p:nvPr/>
            </p:nvSpPr>
            <p:spPr bwMode="auto">
              <a:xfrm>
                <a:off x="3651" y="1533"/>
                <a:ext cx="119" cy="82"/>
              </a:xfrm>
              <a:custGeom>
                <a:avLst/>
                <a:gdLst>
                  <a:gd name="T0" fmla="*/ 20 w 119"/>
                  <a:gd name="T1" fmla="*/ 66 h 82"/>
                  <a:gd name="T2" fmla="*/ 19 w 119"/>
                  <a:gd name="T3" fmla="*/ 67 h 82"/>
                  <a:gd name="T4" fmla="*/ 11 w 119"/>
                  <a:gd name="T5" fmla="*/ 75 h 82"/>
                  <a:gd name="T6" fmla="*/ 0 w 119"/>
                  <a:gd name="T7" fmla="*/ 78 h 82"/>
                  <a:gd name="T8" fmla="*/ 0 w 119"/>
                  <a:gd name="T9" fmla="*/ 78 h 82"/>
                  <a:gd name="T10" fmla="*/ 0 w 119"/>
                  <a:gd name="T11" fmla="*/ 78 h 82"/>
                  <a:gd name="T12" fmla="*/ 11 w 119"/>
                  <a:gd name="T13" fmla="*/ 75 h 82"/>
                  <a:gd name="T14" fmla="*/ 19 w 119"/>
                  <a:gd name="T15" fmla="*/ 68 h 82"/>
                  <a:gd name="T16" fmla="*/ 21 w 119"/>
                  <a:gd name="T17" fmla="*/ 66 h 82"/>
                  <a:gd name="T18" fmla="*/ 20 w 119"/>
                  <a:gd name="T19" fmla="*/ 66 h 82"/>
                  <a:gd name="T20" fmla="*/ 1 w 119"/>
                  <a:gd name="T21" fmla="*/ 49 h 82"/>
                  <a:gd name="T22" fmla="*/ 0 w 119"/>
                  <a:gd name="T23" fmla="*/ 78 h 82"/>
                  <a:gd name="T24" fmla="*/ 1 w 119"/>
                  <a:gd name="T25" fmla="*/ 49 h 82"/>
                  <a:gd name="T26" fmla="*/ 1 w 119"/>
                  <a:gd name="T27" fmla="*/ 49 h 82"/>
                  <a:gd name="T28" fmla="*/ 119 w 119"/>
                  <a:gd name="T29" fmla="*/ 3 h 82"/>
                  <a:gd name="T30" fmla="*/ 116 w 119"/>
                  <a:gd name="T31" fmla="*/ 82 h 82"/>
                  <a:gd name="T32" fmla="*/ 106 w 119"/>
                  <a:gd name="T33" fmla="*/ 78 h 82"/>
                  <a:gd name="T34" fmla="*/ 98 w 119"/>
                  <a:gd name="T35" fmla="*/ 70 h 82"/>
                  <a:gd name="T36" fmla="*/ 98 w 119"/>
                  <a:gd name="T37" fmla="*/ 70 h 82"/>
                  <a:gd name="T38" fmla="*/ 97 w 119"/>
                  <a:gd name="T39" fmla="*/ 70 h 82"/>
                  <a:gd name="T40" fmla="*/ 98 w 119"/>
                  <a:gd name="T41" fmla="*/ 71 h 82"/>
                  <a:gd name="T42" fmla="*/ 106 w 119"/>
                  <a:gd name="T43" fmla="*/ 78 h 82"/>
                  <a:gd name="T44" fmla="*/ 116 w 119"/>
                  <a:gd name="T45" fmla="*/ 82 h 82"/>
                  <a:gd name="T46" fmla="*/ 116 w 119"/>
                  <a:gd name="T47" fmla="*/ 82 h 82"/>
                  <a:gd name="T48" fmla="*/ 119 w 119"/>
                  <a:gd name="T49" fmla="*/ 3 h 82"/>
                  <a:gd name="T50" fmla="*/ 119 w 119"/>
                  <a:gd name="T51" fmla="*/ 3 h 82"/>
                  <a:gd name="T52" fmla="*/ 3 w 119"/>
                  <a:gd name="T53" fmla="*/ 0 h 82"/>
                  <a:gd name="T54" fmla="*/ 2 w 119"/>
                  <a:gd name="T55" fmla="*/ 9 h 82"/>
                  <a:gd name="T56" fmla="*/ 2 w 119"/>
                  <a:gd name="T57" fmla="*/ 9 h 82"/>
                  <a:gd name="T58" fmla="*/ 3 w 119"/>
                  <a:gd name="T59" fmla="*/ 0 h 82"/>
                  <a:gd name="T60" fmla="*/ 3 w 119"/>
                  <a:gd name="T6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82">
                    <a:moveTo>
                      <a:pt x="20" y="66"/>
                    </a:moveTo>
                    <a:cubicBezTo>
                      <a:pt x="19" y="67"/>
                      <a:pt x="19" y="67"/>
                      <a:pt x="19" y="67"/>
                    </a:cubicBezTo>
                    <a:cubicBezTo>
                      <a:pt x="16" y="70"/>
                      <a:pt x="14" y="73"/>
                      <a:pt x="11" y="75"/>
                    </a:cubicBezTo>
                    <a:cubicBezTo>
                      <a:pt x="7" y="77"/>
                      <a:pt x="4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7" y="77"/>
                      <a:pt x="11" y="75"/>
                    </a:cubicBezTo>
                    <a:cubicBezTo>
                      <a:pt x="14" y="73"/>
                      <a:pt x="16" y="71"/>
                      <a:pt x="19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0" y="66"/>
                      <a:pt x="20" y="66"/>
                      <a:pt x="20" y="66"/>
                    </a:cubicBezTo>
                    <a:moveTo>
                      <a:pt x="1" y="49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moveTo>
                      <a:pt x="119" y="3"/>
                    </a:move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1"/>
                      <a:pt x="109" y="80"/>
                      <a:pt x="106" y="78"/>
                    </a:cubicBezTo>
                    <a:cubicBezTo>
                      <a:pt x="103" y="76"/>
                      <a:pt x="101" y="73"/>
                      <a:pt x="98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6"/>
                      <a:pt x="106" y="78"/>
                    </a:cubicBezTo>
                    <a:cubicBezTo>
                      <a:pt x="109" y="81"/>
                      <a:pt x="112" y="81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9" y="3"/>
                      <a:pt x="119" y="3"/>
                      <a:pt x="119" y="3"/>
                    </a:cubicBezTo>
                    <a:moveTo>
                      <a:pt x="3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0" name="Freeform 222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1 w 119"/>
                  <a:gd name="T1" fmla="*/ 50 h 83"/>
                  <a:gd name="T2" fmla="*/ 0 w 119"/>
                  <a:gd name="T3" fmla="*/ 79 h 83"/>
                  <a:gd name="T4" fmla="*/ 0 w 119"/>
                  <a:gd name="T5" fmla="*/ 79 h 83"/>
                  <a:gd name="T6" fmla="*/ 11 w 119"/>
                  <a:gd name="T7" fmla="*/ 76 h 83"/>
                  <a:gd name="T8" fmla="*/ 19 w 119"/>
                  <a:gd name="T9" fmla="*/ 68 h 83"/>
                  <a:gd name="T10" fmla="*/ 20 w 119"/>
                  <a:gd name="T11" fmla="*/ 67 h 83"/>
                  <a:gd name="T12" fmla="*/ 20 w 119"/>
                  <a:gd name="T13" fmla="*/ 67 h 83"/>
                  <a:gd name="T14" fmla="*/ 19 w 119"/>
                  <a:gd name="T15" fmla="*/ 68 h 83"/>
                  <a:gd name="T16" fmla="*/ 10 w 119"/>
                  <a:gd name="T17" fmla="*/ 75 h 83"/>
                  <a:gd name="T18" fmla="*/ 0 w 119"/>
                  <a:gd name="T19" fmla="*/ 79 h 83"/>
                  <a:gd name="T20" fmla="*/ 0 w 119"/>
                  <a:gd name="T21" fmla="*/ 78 h 83"/>
                  <a:gd name="T22" fmla="*/ 11 w 119"/>
                  <a:gd name="T23" fmla="*/ 74 h 83"/>
                  <a:gd name="T24" fmla="*/ 19 w 119"/>
                  <a:gd name="T25" fmla="*/ 67 h 83"/>
                  <a:gd name="T26" fmla="*/ 20 w 119"/>
                  <a:gd name="T27" fmla="*/ 66 h 83"/>
                  <a:gd name="T28" fmla="*/ 1 w 119"/>
                  <a:gd name="T29" fmla="*/ 50 h 83"/>
                  <a:gd name="T30" fmla="*/ 119 w 119"/>
                  <a:gd name="T31" fmla="*/ 4 h 83"/>
                  <a:gd name="T32" fmla="*/ 112 w 119"/>
                  <a:gd name="T33" fmla="*/ 17 h 83"/>
                  <a:gd name="T34" fmla="*/ 95 w 119"/>
                  <a:gd name="T35" fmla="*/ 31 h 83"/>
                  <a:gd name="T36" fmla="*/ 113 w 119"/>
                  <a:gd name="T37" fmla="*/ 47 h 83"/>
                  <a:gd name="T38" fmla="*/ 114 w 119"/>
                  <a:gd name="T39" fmla="*/ 53 h 83"/>
                  <a:gd name="T40" fmla="*/ 98 w 119"/>
                  <a:gd name="T41" fmla="*/ 70 h 83"/>
                  <a:gd name="T42" fmla="*/ 106 w 119"/>
                  <a:gd name="T43" fmla="*/ 78 h 83"/>
                  <a:gd name="T44" fmla="*/ 116 w 119"/>
                  <a:gd name="T45" fmla="*/ 82 h 83"/>
                  <a:gd name="T46" fmla="*/ 116 w 119"/>
                  <a:gd name="T47" fmla="*/ 82 h 83"/>
                  <a:gd name="T48" fmla="*/ 106 w 119"/>
                  <a:gd name="T49" fmla="*/ 79 h 83"/>
                  <a:gd name="T50" fmla="*/ 98 w 119"/>
                  <a:gd name="T51" fmla="*/ 71 h 83"/>
                  <a:gd name="T52" fmla="*/ 98 w 119"/>
                  <a:gd name="T53" fmla="*/ 70 h 83"/>
                  <a:gd name="T54" fmla="*/ 98 w 119"/>
                  <a:gd name="T55" fmla="*/ 71 h 83"/>
                  <a:gd name="T56" fmla="*/ 98 w 119"/>
                  <a:gd name="T57" fmla="*/ 71 h 83"/>
                  <a:gd name="T58" fmla="*/ 106 w 119"/>
                  <a:gd name="T59" fmla="*/ 79 h 83"/>
                  <a:gd name="T60" fmla="*/ 116 w 119"/>
                  <a:gd name="T61" fmla="*/ 83 h 83"/>
                  <a:gd name="T62" fmla="*/ 119 w 119"/>
                  <a:gd name="T63" fmla="*/ 4 h 83"/>
                  <a:gd name="T64" fmla="*/ 119 w 119"/>
                  <a:gd name="T65" fmla="*/ 4 h 83"/>
                  <a:gd name="T66" fmla="*/ 119 w 119"/>
                  <a:gd name="T67" fmla="*/ 4 h 83"/>
                  <a:gd name="T68" fmla="*/ 119 w 119"/>
                  <a:gd name="T69" fmla="*/ 4 h 83"/>
                  <a:gd name="T70" fmla="*/ 119 w 119"/>
                  <a:gd name="T71" fmla="*/ 4 h 83"/>
                  <a:gd name="T72" fmla="*/ 119 w 119"/>
                  <a:gd name="T73" fmla="*/ 4 h 83"/>
                  <a:gd name="T74" fmla="*/ 3 w 119"/>
                  <a:gd name="T75" fmla="*/ 0 h 83"/>
                  <a:gd name="T76" fmla="*/ 3 w 119"/>
                  <a:gd name="T77" fmla="*/ 1 h 83"/>
                  <a:gd name="T78" fmla="*/ 2 w 119"/>
                  <a:gd name="T79" fmla="*/ 10 h 83"/>
                  <a:gd name="T80" fmla="*/ 4 w 119"/>
                  <a:gd name="T81" fmla="*/ 7 h 83"/>
                  <a:gd name="T82" fmla="*/ 3 w 119"/>
                  <a:gd name="T83" fmla="*/ 0 h 83"/>
                  <a:gd name="T84" fmla="*/ 3 w 119"/>
                  <a:gd name="T85" fmla="*/ 0 h 83"/>
                  <a:gd name="T86" fmla="*/ 3 w 119"/>
                  <a:gd name="T87" fmla="*/ 0 h 83"/>
                  <a:gd name="T88" fmla="*/ 3 w 119"/>
                  <a:gd name="T89" fmla="*/ 0 h 83"/>
                  <a:gd name="T90" fmla="*/ 3 w 119"/>
                  <a:gd name="T91" fmla="*/ 0 h 83"/>
                  <a:gd name="T92" fmla="*/ 3 w 119"/>
                  <a:gd name="T9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" h="83">
                    <a:moveTo>
                      <a:pt x="1" y="5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4" y="79"/>
                      <a:pt x="7" y="78"/>
                      <a:pt x="11" y="76"/>
                    </a:cubicBezTo>
                    <a:cubicBezTo>
                      <a:pt x="14" y="74"/>
                      <a:pt x="16" y="71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0" y="75"/>
                    </a:cubicBezTo>
                    <a:cubicBezTo>
                      <a:pt x="7" y="77"/>
                      <a:pt x="4" y="78"/>
                      <a:pt x="0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8" y="76"/>
                      <a:pt x="11" y="74"/>
                    </a:cubicBezTo>
                    <a:cubicBezTo>
                      <a:pt x="14" y="73"/>
                      <a:pt x="16" y="70"/>
                      <a:pt x="19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" y="50"/>
                      <a:pt x="1" y="50"/>
                      <a:pt x="1" y="50"/>
                    </a:cubicBezTo>
                    <a:moveTo>
                      <a:pt x="119" y="4"/>
                    </a:moveTo>
                    <a:cubicBezTo>
                      <a:pt x="118" y="10"/>
                      <a:pt x="116" y="13"/>
                      <a:pt x="112" y="17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5" y="49"/>
                      <a:pt x="115" y="51"/>
                      <a:pt x="114" y="53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1" y="73"/>
                      <a:pt x="103" y="76"/>
                      <a:pt x="106" y="78"/>
                    </a:cubicBezTo>
                    <a:cubicBezTo>
                      <a:pt x="109" y="80"/>
                      <a:pt x="112" y="82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2"/>
                      <a:pt x="109" y="81"/>
                      <a:pt x="106" y="79"/>
                    </a:cubicBezTo>
                    <a:cubicBezTo>
                      <a:pt x="103" y="76"/>
                      <a:pt x="101" y="73"/>
                      <a:pt x="98" y="71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7"/>
                      <a:pt x="106" y="79"/>
                    </a:cubicBezTo>
                    <a:cubicBezTo>
                      <a:pt x="109" y="81"/>
                      <a:pt x="112" y="82"/>
                      <a:pt x="116" y="83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119" y="4"/>
                    </a:move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3" y="3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1" name="Freeform 223"/>
              <p:cNvSpPr>
                <a:spLocks noEditPoints="1"/>
              </p:cNvSpPr>
              <p:nvPr/>
            </p:nvSpPr>
            <p:spPr bwMode="auto">
              <a:xfrm>
                <a:off x="3651" y="1598"/>
                <a:ext cx="116" cy="16"/>
              </a:xfrm>
              <a:custGeom>
                <a:avLst/>
                <a:gdLst>
                  <a:gd name="T0" fmla="*/ 98 w 116"/>
                  <a:gd name="T1" fmla="*/ 4 h 16"/>
                  <a:gd name="T2" fmla="*/ 98 w 116"/>
                  <a:gd name="T3" fmla="*/ 4 h 16"/>
                  <a:gd name="T4" fmla="*/ 98 w 116"/>
                  <a:gd name="T5" fmla="*/ 5 h 16"/>
                  <a:gd name="T6" fmla="*/ 106 w 116"/>
                  <a:gd name="T7" fmla="*/ 13 h 16"/>
                  <a:gd name="T8" fmla="*/ 116 w 116"/>
                  <a:gd name="T9" fmla="*/ 16 h 16"/>
                  <a:gd name="T10" fmla="*/ 116 w 116"/>
                  <a:gd name="T11" fmla="*/ 16 h 16"/>
                  <a:gd name="T12" fmla="*/ 106 w 116"/>
                  <a:gd name="T13" fmla="*/ 12 h 16"/>
                  <a:gd name="T14" fmla="*/ 98 w 116"/>
                  <a:gd name="T15" fmla="*/ 4 h 16"/>
                  <a:gd name="T16" fmla="*/ 20 w 116"/>
                  <a:gd name="T17" fmla="*/ 0 h 16"/>
                  <a:gd name="T18" fmla="*/ 19 w 116"/>
                  <a:gd name="T19" fmla="*/ 1 h 16"/>
                  <a:gd name="T20" fmla="*/ 11 w 116"/>
                  <a:gd name="T21" fmla="*/ 8 h 16"/>
                  <a:gd name="T22" fmla="*/ 0 w 116"/>
                  <a:gd name="T23" fmla="*/ 12 h 16"/>
                  <a:gd name="T24" fmla="*/ 0 w 116"/>
                  <a:gd name="T25" fmla="*/ 13 h 16"/>
                  <a:gd name="T26" fmla="*/ 10 w 116"/>
                  <a:gd name="T27" fmla="*/ 9 h 16"/>
                  <a:gd name="T28" fmla="*/ 19 w 116"/>
                  <a:gd name="T29" fmla="*/ 2 h 16"/>
                  <a:gd name="T30" fmla="*/ 20 w 116"/>
                  <a:gd name="T31" fmla="*/ 1 h 16"/>
                  <a:gd name="T32" fmla="*/ 20 w 1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6">
                    <a:moveTo>
                      <a:pt x="98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101" y="7"/>
                      <a:pt x="103" y="10"/>
                      <a:pt x="106" y="13"/>
                    </a:cubicBezTo>
                    <a:cubicBezTo>
                      <a:pt x="109" y="15"/>
                      <a:pt x="112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2" y="16"/>
                      <a:pt x="109" y="14"/>
                      <a:pt x="106" y="12"/>
                    </a:cubicBezTo>
                    <a:cubicBezTo>
                      <a:pt x="103" y="10"/>
                      <a:pt x="101" y="7"/>
                      <a:pt x="98" y="4"/>
                    </a:cubicBezTo>
                    <a:moveTo>
                      <a:pt x="20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4" y="7"/>
                      <a:pt x="11" y="8"/>
                    </a:cubicBezTo>
                    <a:cubicBezTo>
                      <a:pt x="8" y="10"/>
                      <a:pt x="4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2"/>
                      <a:pt x="7" y="11"/>
                      <a:pt x="10" y="9"/>
                    </a:cubicBezTo>
                    <a:cubicBezTo>
                      <a:pt x="14" y="8"/>
                      <a:pt x="16" y="5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2" name="Freeform 224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1"/>
              </a:xfrm>
              <a:custGeom>
                <a:avLst/>
                <a:gdLst>
                  <a:gd name="T0" fmla="*/ 116 w 116"/>
                  <a:gd name="T1" fmla="*/ 4 h 31"/>
                  <a:gd name="T2" fmla="*/ 109 w 116"/>
                  <a:gd name="T3" fmla="*/ 16 h 31"/>
                  <a:gd name="T4" fmla="*/ 91 w 116"/>
                  <a:gd name="T5" fmla="*/ 30 h 31"/>
                  <a:gd name="T6" fmla="*/ 92 w 116"/>
                  <a:gd name="T7" fmla="*/ 31 h 31"/>
                  <a:gd name="T8" fmla="*/ 109 w 116"/>
                  <a:gd name="T9" fmla="*/ 17 h 31"/>
                  <a:gd name="T10" fmla="*/ 116 w 116"/>
                  <a:gd name="T11" fmla="*/ 4 h 31"/>
                  <a:gd name="T12" fmla="*/ 116 w 116"/>
                  <a:gd name="T13" fmla="*/ 4 h 31"/>
                  <a:gd name="T14" fmla="*/ 116 w 116"/>
                  <a:gd name="T15" fmla="*/ 4 h 31"/>
                  <a:gd name="T16" fmla="*/ 116 w 116"/>
                  <a:gd name="T17" fmla="*/ 4 h 31"/>
                  <a:gd name="T18" fmla="*/ 116 w 116"/>
                  <a:gd name="T19" fmla="*/ 4 h 31"/>
                  <a:gd name="T20" fmla="*/ 0 w 116"/>
                  <a:gd name="T21" fmla="*/ 0 h 31"/>
                  <a:gd name="T22" fmla="*/ 0 w 116"/>
                  <a:gd name="T23" fmla="*/ 0 h 31"/>
                  <a:gd name="T24" fmla="*/ 1 w 116"/>
                  <a:gd name="T25" fmla="*/ 7 h 31"/>
                  <a:gd name="T26" fmla="*/ 2 w 116"/>
                  <a:gd name="T27" fmla="*/ 7 h 31"/>
                  <a:gd name="T28" fmla="*/ 0 w 116"/>
                  <a:gd name="T29" fmla="*/ 0 h 31"/>
                  <a:gd name="T30" fmla="*/ 0 w 116"/>
                  <a:gd name="T31" fmla="*/ 0 h 31"/>
                  <a:gd name="T32" fmla="*/ 0 w 116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31">
                    <a:moveTo>
                      <a:pt x="116" y="4"/>
                    </a:moveTo>
                    <a:cubicBezTo>
                      <a:pt x="115" y="10"/>
                      <a:pt x="113" y="12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13" y="13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3" name="Freeform 225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0"/>
              </a:xfrm>
              <a:custGeom>
                <a:avLst/>
                <a:gdLst>
                  <a:gd name="T0" fmla="*/ 58 w 116"/>
                  <a:gd name="T1" fmla="*/ 2 h 30"/>
                  <a:gd name="T2" fmla="*/ 91 w 116"/>
                  <a:gd name="T3" fmla="*/ 30 h 30"/>
                  <a:gd name="T4" fmla="*/ 109 w 116"/>
                  <a:gd name="T5" fmla="*/ 15 h 30"/>
                  <a:gd name="T6" fmla="*/ 115 w 116"/>
                  <a:gd name="T7" fmla="*/ 8 h 30"/>
                  <a:gd name="T8" fmla="*/ 109 w 116"/>
                  <a:gd name="T9" fmla="*/ 16 h 30"/>
                  <a:gd name="T10" fmla="*/ 91 w 116"/>
                  <a:gd name="T11" fmla="*/ 30 h 30"/>
                  <a:gd name="T12" fmla="*/ 91 w 116"/>
                  <a:gd name="T13" fmla="*/ 30 h 30"/>
                  <a:gd name="T14" fmla="*/ 109 w 116"/>
                  <a:gd name="T15" fmla="*/ 16 h 30"/>
                  <a:gd name="T16" fmla="*/ 116 w 116"/>
                  <a:gd name="T17" fmla="*/ 4 h 30"/>
                  <a:gd name="T18" fmla="*/ 116 w 116"/>
                  <a:gd name="T19" fmla="*/ 4 h 30"/>
                  <a:gd name="T20" fmla="*/ 116 w 116"/>
                  <a:gd name="T21" fmla="*/ 4 h 30"/>
                  <a:gd name="T22" fmla="*/ 116 w 116"/>
                  <a:gd name="T23" fmla="*/ 4 h 30"/>
                  <a:gd name="T24" fmla="*/ 58 w 116"/>
                  <a:gd name="T25" fmla="*/ 2 h 30"/>
                  <a:gd name="T26" fmla="*/ 0 w 116"/>
                  <a:gd name="T27" fmla="*/ 0 h 30"/>
                  <a:gd name="T28" fmla="*/ 0 w 116"/>
                  <a:gd name="T29" fmla="*/ 0 h 30"/>
                  <a:gd name="T30" fmla="*/ 0 w 116"/>
                  <a:gd name="T31" fmla="*/ 0 h 30"/>
                  <a:gd name="T32" fmla="*/ 0 w 116"/>
                  <a:gd name="T33" fmla="*/ 0 h 30"/>
                  <a:gd name="T34" fmla="*/ 2 w 116"/>
                  <a:gd name="T35" fmla="*/ 7 h 30"/>
                  <a:gd name="T36" fmla="*/ 2 w 116"/>
                  <a:gd name="T37" fmla="*/ 7 h 30"/>
                  <a:gd name="T38" fmla="*/ 1 w 116"/>
                  <a:gd name="T39" fmla="*/ 4 h 30"/>
                  <a:gd name="T40" fmla="*/ 2 w 116"/>
                  <a:gd name="T41" fmla="*/ 7 h 30"/>
                  <a:gd name="T42" fmla="*/ 8 w 116"/>
                  <a:gd name="T43" fmla="*/ 0 h 30"/>
                  <a:gd name="T44" fmla="*/ 0 w 116"/>
                  <a:gd name="T4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30">
                    <a:moveTo>
                      <a:pt x="58" y="2"/>
                    </a:move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12" y="12"/>
                      <a:pt x="113" y="10"/>
                      <a:pt x="115" y="8"/>
                    </a:cubicBezTo>
                    <a:cubicBezTo>
                      <a:pt x="113" y="11"/>
                      <a:pt x="112" y="13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4" name="Freeform 226"/>
              <p:cNvSpPr>
                <a:spLocks noEditPoints="1"/>
              </p:cNvSpPr>
              <p:nvPr/>
            </p:nvSpPr>
            <p:spPr bwMode="auto">
              <a:xfrm>
                <a:off x="3655" y="1536"/>
                <a:ext cx="114" cy="26"/>
              </a:xfrm>
              <a:custGeom>
                <a:avLst/>
                <a:gdLst>
                  <a:gd name="T0" fmla="*/ 114 w 114"/>
                  <a:gd name="T1" fmla="*/ 4 h 26"/>
                  <a:gd name="T2" fmla="*/ 108 w 114"/>
                  <a:gd name="T3" fmla="*/ 11 h 26"/>
                  <a:gd name="T4" fmla="*/ 90 w 114"/>
                  <a:gd name="T5" fmla="*/ 26 h 26"/>
                  <a:gd name="T6" fmla="*/ 90 w 114"/>
                  <a:gd name="T7" fmla="*/ 26 h 26"/>
                  <a:gd name="T8" fmla="*/ 108 w 114"/>
                  <a:gd name="T9" fmla="*/ 12 h 26"/>
                  <a:gd name="T10" fmla="*/ 114 w 114"/>
                  <a:gd name="T11" fmla="*/ 4 h 26"/>
                  <a:gd name="T12" fmla="*/ 0 w 114"/>
                  <a:gd name="T13" fmla="*/ 0 h 26"/>
                  <a:gd name="T14" fmla="*/ 1 w 114"/>
                  <a:gd name="T15" fmla="*/ 3 h 26"/>
                  <a:gd name="T16" fmla="*/ 1 w 114"/>
                  <a:gd name="T17" fmla="*/ 3 h 26"/>
                  <a:gd name="T18" fmla="*/ 0 w 114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6">
                    <a:moveTo>
                      <a:pt x="114" y="4"/>
                    </a:moveTo>
                    <a:cubicBezTo>
                      <a:pt x="112" y="6"/>
                      <a:pt x="111" y="8"/>
                      <a:pt x="108" y="11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1" y="9"/>
                      <a:pt x="112" y="7"/>
                      <a:pt x="114" y="4"/>
                    </a:cubicBezTo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5" name="Freeform 227"/>
              <p:cNvSpPr>
                <a:spLocks noEditPoints="1"/>
              </p:cNvSpPr>
              <p:nvPr/>
            </p:nvSpPr>
            <p:spPr bwMode="auto">
              <a:xfrm>
                <a:off x="3634" y="1509"/>
                <a:ext cx="132" cy="129"/>
              </a:xfrm>
              <a:custGeom>
                <a:avLst/>
                <a:gdLst>
                  <a:gd name="T0" fmla="*/ 85 w 132"/>
                  <a:gd name="T1" fmla="*/ 112 h 128"/>
                  <a:gd name="T2" fmla="*/ 19 w 132"/>
                  <a:gd name="T3" fmla="*/ 53 h 128"/>
                  <a:gd name="T4" fmla="*/ 85 w 132"/>
                  <a:gd name="T5" fmla="*/ 112 h 128"/>
                  <a:gd name="T6" fmla="*/ 95 w 132"/>
                  <a:gd name="T7" fmla="*/ 101 h 128"/>
                  <a:gd name="T8" fmla="*/ 28 w 132"/>
                  <a:gd name="T9" fmla="*/ 43 h 128"/>
                  <a:gd name="T10" fmla="*/ 95 w 132"/>
                  <a:gd name="T11" fmla="*/ 101 h 128"/>
                  <a:gd name="T12" fmla="*/ 49 w 132"/>
                  <a:gd name="T13" fmla="*/ 0 h 128"/>
                  <a:gd name="T14" fmla="*/ 46 w 132"/>
                  <a:gd name="T15" fmla="*/ 2 h 128"/>
                  <a:gd name="T16" fmla="*/ 28 w 132"/>
                  <a:gd name="T17" fmla="*/ 23 h 128"/>
                  <a:gd name="T18" fmla="*/ 28 w 132"/>
                  <a:gd name="T19" fmla="*/ 23 h 128"/>
                  <a:gd name="T20" fmla="*/ 22 w 132"/>
                  <a:gd name="T21" fmla="*/ 30 h 128"/>
                  <a:gd name="T22" fmla="*/ 22 w 132"/>
                  <a:gd name="T23" fmla="*/ 30 h 128"/>
                  <a:gd name="T24" fmla="*/ 22 w 132"/>
                  <a:gd name="T25" fmla="*/ 30 h 128"/>
                  <a:gd name="T26" fmla="*/ 21 w 132"/>
                  <a:gd name="T27" fmla="*/ 30 h 128"/>
                  <a:gd name="T28" fmla="*/ 19 w 132"/>
                  <a:gd name="T29" fmla="*/ 33 h 128"/>
                  <a:gd name="T30" fmla="*/ 19 w 132"/>
                  <a:gd name="T31" fmla="*/ 33 h 128"/>
                  <a:gd name="T32" fmla="*/ 1 w 132"/>
                  <a:gd name="T33" fmla="*/ 53 h 128"/>
                  <a:gd name="T34" fmla="*/ 2 w 132"/>
                  <a:gd name="T35" fmla="*/ 59 h 128"/>
                  <a:gd name="T36" fmla="*/ 18 w 132"/>
                  <a:gd name="T37" fmla="*/ 73 h 128"/>
                  <a:gd name="T38" fmla="*/ 18 w 132"/>
                  <a:gd name="T39" fmla="*/ 73 h 128"/>
                  <a:gd name="T40" fmla="*/ 37 w 132"/>
                  <a:gd name="T41" fmla="*/ 89 h 128"/>
                  <a:gd name="T42" fmla="*/ 37 w 132"/>
                  <a:gd name="T43" fmla="*/ 90 h 128"/>
                  <a:gd name="T44" fmla="*/ 37 w 132"/>
                  <a:gd name="T45" fmla="*/ 90 h 128"/>
                  <a:gd name="T46" fmla="*/ 38 w 132"/>
                  <a:gd name="T47" fmla="*/ 90 h 128"/>
                  <a:gd name="T48" fmla="*/ 52 w 132"/>
                  <a:gd name="T49" fmla="*/ 103 h 128"/>
                  <a:gd name="T50" fmla="*/ 80 w 132"/>
                  <a:gd name="T51" fmla="*/ 127 h 128"/>
                  <a:gd name="T52" fmla="*/ 83 w 132"/>
                  <a:gd name="T53" fmla="*/ 128 h 128"/>
                  <a:gd name="T54" fmla="*/ 86 w 132"/>
                  <a:gd name="T55" fmla="*/ 127 h 128"/>
                  <a:gd name="T56" fmla="*/ 105 w 132"/>
                  <a:gd name="T57" fmla="*/ 105 h 128"/>
                  <a:gd name="T58" fmla="*/ 114 w 132"/>
                  <a:gd name="T59" fmla="*/ 94 h 128"/>
                  <a:gd name="T60" fmla="*/ 115 w 132"/>
                  <a:gd name="T61" fmla="*/ 94 h 128"/>
                  <a:gd name="T62" fmla="*/ 115 w 132"/>
                  <a:gd name="T63" fmla="*/ 93 h 128"/>
                  <a:gd name="T64" fmla="*/ 115 w 132"/>
                  <a:gd name="T65" fmla="*/ 93 h 128"/>
                  <a:gd name="T66" fmla="*/ 131 w 132"/>
                  <a:gd name="T67" fmla="*/ 76 h 128"/>
                  <a:gd name="T68" fmla="*/ 130 w 132"/>
                  <a:gd name="T69" fmla="*/ 70 h 128"/>
                  <a:gd name="T70" fmla="*/ 112 w 132"/>
                  <a:gd name="T71" fmla="*/ 54 h 128"/>
                  <a:gd name="T72" fmla="*/ 111 w 132"/>
                  <a:gd name="T73" fmla="*/ 53 h 128"/>
                  <a:gd name="T74" fmla="*/ 111 w 132"/>
                  <a:gd name="T75" fmla="*/ 53 h 128"/>
                  <a:gd name="T76" fmla="*/ 111 w 132"/>
                  <a:gd name="T77" fmla="*/ 53 h 128"/>
                  <a:gd name="T78" fmla="*/ 78 w 132"/>
                  <a:gd name="T79" fmla="*/ 25 h 128"/>
                  <a:gd name="T80" fmla="*/ 78 w 132"/>
                  <a:gd name="T81" fmla="*/ 25 h 128"/>
                  <a:gd name="T82" fmla="*/ 52 w 132"/>
                  <a:gd name="T83" fmla="*/ 1 h 128"/>
                  <a:gd name="T84" fmla="*/ 49 w 132"/>
                  <a:gd name="T8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128">
                    <a:moveTo>
                      <a:pt x="85" y="112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85" y="112"/>
                      <a:pt x="85" y="112"/>
                      <a:pt x="85" y="112"/>
                    </a:cubicBezTo>
                    <a:moveTo>
                      <a:pt x="95" y="101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95" y="101"/>
                      <a:pt x="95" y="101"/>
                      <a:pt x="95" y="101"/>
                    </a:cubicBezTo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1" y="128"/>
                      <a:pt x="82" y="128"/>
                      <a:pt x="83" y="128"/>
                    </a:cubicBezTo>
                    <a:cubicBezTo>
                      <a:pt x="84" y="128"/>
                      <a:pt x="85" y="128"/>
                      <a:pt x="86" y="127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2"/>
                      <a:pt x="130" y="70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"/>
                      <a:pt x="50" y="0"/>
                      <a:pt x="4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6" name="Freeform 228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7" name="Freeform 229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8" name="Freeform 230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59" name="Freeform 231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60" name="Picture 232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1" name="Picture 233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2" name="Freeform 234"/>
              <p:cNvSpPr>
                <a:spLocks/>
              </p:cNvSpPr>
              <p:nvPr/>
            </p:nvSpPr>
            <p:spPr bwMode="auto">
              <a:xfrm>
                <a:off x="3651" y="1617"/>
                <a:ext cx="117" cy="60"/>
              </a:xfrm>
              <a:custGeom>
                <a:avLst/>
                <a:gdLst>
                  <a:gd name="T0" fmla="*/ 0 w 117"/>
                  <a:gd name="T1" fmla="*/ 0 h 59"/>
                  <a:gd name="T2" fmla="*/ 0 w 117"/>
                  <a:gd name="T3" fmla="*/ 0 h 59"/>
                  <a:gd name="T4" fmla="*/ 3 w 117"/>
                  <a:gd name="T5" fmla="*/ 8 h 59"/>
                  <a:gd name="T6" fmla="*/ 8 w 117"/>
                  <a:gd name="T7" fmla="*/ 14 h 59"/>
                  <a:gd name="T8" fmla="*/ 44 w 117"/>
                  <a:gd name="T9" fmla="*/ 48 h 59"/>
                  <a:gd name="T10" fmla="*/ 70 w 117"/>
                  <a:gd name="T11" fmla="*/ 48 h 59"/>
                  <a:gd name="T12" fmla="*/ 108 w 117"/>
                  <a:gd name="T13" fmla="*/ 17 h 59"/>
                  <a:gd name="T14" fmla="*/ 113 w 117"/>
                  <a:gd name="T15" fmla="*/ 12 h 59"/>
                  <a:gd name="T16" fmla="*/ 116 w 117"/>
                  <a:gd name="T17" fmla="*/ 4 h 59"/>
                  <a:gd name="T18" fmla="*/ 117 w 117"/>
                  <a:gd name="T19" fmla="*/ 4 h 59"/>
                  <a:gd name="T20" fmla="*/ 113 w 117"/>
                  <a:gd name="T21" fmla="*/ 13 h 59"/>
                  <a:gd name="T22" fmla="*/ 108 w 117"/>
                  <a:gd name="T23" fmla="*/ 18 h 59"/>
                  <a:gd name="T24" fmla="*/ 70 w 117"/>
                  <a:gd name="T25" fmla="*/ 49 h 59"/>
                  <a:gd name="T26" fmla="*/ 44 w 117"/>
                  <a:gd name="T27" fmla="*/ 48 h 59"/>
                  <a:gd name="T28" fmla="*/ 8 w 117"/>
                  <a:gd name="T29" fmla="*/ 15 h 59"/>
                  <a:gd name="T30" fmla="*/ 3 w 117"/>
                  <a:gd name="T31" fmla="*/ 9 h 59"/>
                  <a:gd name="T32" fmla="*/ 0 w 117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4" y="11"/>
                      <a:pt x="6" y="12"/>
                      <a:pt x="8" y="1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5" y="58"/>
                      <a:pt x="58" y="58"/>
                      <a:pt x="70" y="4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6"/>
                      <a:pt x="112" y="14"/>
                      <a:pt x="113" y="12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12" y="15"/>
                      <a:pt x="110" y="17"/>
                      <a:pt x="108" y="18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59"/>
                      <a:pt x="55" y="59"/>
                      <a:pt x="44" y="4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2"/>
                      <a:pt x="3" y="9"/>
                    </a:cubicBezTo>
                    <a:cubicBezTo>
                      <a:pt x="1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63" name="Picture 235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4" name="Picture 236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5" name="Freeform 237"/>
              <p:cNvSpPr>
                <a:spLocks/>
              </p:cNvSpPr>
              <p:nvPr/>
            </p:nvSpPr>
            <p:spPr bwMode="auto">
              <a:xfrm>
                <a:off x="3651" y="1537"/>
                <a:ext cx="119" cy="83"/>
              </a:xfrm>
              <a:custGeom>
                <a:avLst/>
                <a:gdLst>
                  <a:gd name="T0" fmla="*/ 117 w 119"/>
                  <a:gd name="T1" fmla="*/ 83 h 83"/>
                  <a:gd name="T2" fmla="*/ 106 w 119"/>
                  <a:gd name="T3" fmla="*/ 79 h 83"/>
                  <a:gd name="T4" fmla="*/ 98 w 119"/>
                  <a:gd name="T5" fmla="*/ 71 h 83"/>
                  <a:gd name="T6" fmla="*/ 60 w 119"/>
                  <a:gd name="T7" fmla="*/ 29 h 83"/>
                  <a:gd name="T8" fmla="*/ 19 w 119"/>
                  <a:gd name="T9" fmla="*/ 68 h 83"/>
                  <a:gd name="T10" fmla="*/ 11 w 119"/>
                  <a:gd name="T11" fmla="*/ 76 h 83"/>
                  <a:gd name="T12" fmla="*/ 0 w 119"/>
                  <a:gd name="T13" fmla="*/ 79 h 83"/>
                  <a:gd name="T14" fmla="*/ 3 w 119"/>
                  <a:gd name="T15" fmla="*/ 0 h 83"/>
                  <a:gd name="T16" fmla="*/ 61 w 119"/>
                  <a:gd name="T17" fmla="*/ 2 h 83"/>
                  <a:gd name="T18" fmla="*/ 61 w 119"/>
                  <a:gd name="T19" fmla="*/ 2 h 83"/>
                  <a:gd name="T20" fmla="*/ 119 w 119"/>
                  <a:gd name="T21" fmla="*/ 4 h 83"/>
                  <a:gd name="T22" fmla="*/ 117 w 119"/>
                  <a:gd name="T2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83">
                    <a:moveTo>
                      <a:pt x="117" y="83"/>
                    </a:moveTo>
                    <a:cubicBezTo>
                      <a:pt x="113" y="82"/>
                      <a:pt x="109" y="81"/>
                      <a:pt x="106" y="79"/>
                    </a:cubicBezTo>
                    <a:cubicBezTo>
                      <a:pt x="103" y="77"/>
                      <a:pt x="101" y="74"/>
                      <a:pt x="98" y="7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1" y="76"/>
                    </a:cubicBezTo>
                    <a:cubicBezTo>
                      <a:pt x="8" y="78"/>
                      <a:pt x="4" y="79"/>
                      <a:pt x="0" y="7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17" y="8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66" name="Picture 238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61"/>
                <a:ext cx="124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7" name="Picture 239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" y="1534"/>
                <a:ext cx="123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8" name="Freeform 240"/>
              <p:cNvSpPr>
                <a:spLocks/>
              </p:cNvSpPr>
              <p:nvPr/>
            </p:nvSpPr>
            <p:spPr bwMode="auto">
              <a:xfrm>
                <a:off x="3654" y="1537"/>
                <a:ext cx="116" cy="43"/>
              </a:xfrm>
              <a:custGeom>
                <a:avLst/>
                <a:gdLst>
                  <a:gd name="T0" fmla="*/ 56 w 116"/>
                  <a:gd name="T1" fmla="*/ 43 h 43"/>
                  <a:gd name="T2" fmla="*/ 57 w 116"/>
                  <a:gd name="T3" fmla="*/ 43 h 43"/>
                  <a:gd name="T4" fmla="*/ 69 w 116"/>
                  <a:gd name="T5" fmla="*/ 43 h 43"/>
                  <a:gd name="T6" fmla="*/ 73 w 116"/>
                  <a:gd name="T7" fmla="*/ 43 h 43"/>
                  <a:gd name="T8" fmla="*/ 81 w 116"/>
                  <a:gd name="T9" fmla="*/ 39 h 43"/>
                  <a:gd name="T10" fmla="*/ 109 w 116"/>
                  <a:gd name="T11" fmla="*/ 16 h 43"/>
                  <a:gd name="T12" fmla="*/ 116 w 116"/>
                  <a:gd name="T13" fmla="*/ 4 h 43"/>
                  <a:gd name="T14" fmla="*/ 58 w 116"/>
                  <a:gd name="T15" fmla="*/ 2 h 43"/>
                  <a:gd name="T16" fmla="*/ 58 w 116"/>
                  <a:gd name="T17" fmla="*/ 2 h 43"/>
                  <a:gd name="T18" fmla="*/ 0 w 116"/>
                  <a:gd name="T19" fmla="*/ 0 h 43"/>
                  <a:gd name="T20" fmla="*/ 6 w 116"/>
                  <a:gd name="T21" fmla="*/ 13 h 43"/>
                  <a:gd name="T22" fmla="*/ 33 w 116"/>
                  <a:gd name="T23" fmla="*/ 38 h 43"/>
                  <a:gd name="T24" fmla="*/ 40 w 116"/>
                  <a:gd name="T25" fmla="*/ 42 h 43"/>
                  <a:gd name="T26" fmla="*/ 44 w 116"/>
                  <a:gd name="T27" fmla="*/ 43 h 43"/>
                  <a:gd name="T28" fmla="*/ 56 w 116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43">
                    <a:moveTo>
                      <a:pt x="56" y="43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3"/>
                      <a:pt x="71" y="43"/>
                      <a:pt x="73" y="43"/>
                    </a:cubicBezTo>
                    <a:cubicBezTo>
                      <a:pt x="76" y="43"/>
                      <a:pt x="78" y="41"/>
                      <a:pt x="81" y="39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9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2" y="9"/>
                      <a:pt x="6" y="1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40"/>
                      <a:pt x="37" y="41"/>
                      <a:pt x="40" y="42"/>
                    </a:cubicBezTo>
                    <a:cubicBezTo>
                      <a:pt x="42" y="42"/>
                      <a:pt x="43" y="43"/>
                      <a:pt x="44" y="43"/>
                    </a:cubicBezTo>
                    <a:lnTo>
                      <a:pt x="56" y="4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69" name="Picture 241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" y="1536"/>
                <a:ext cx="12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0" name="Freeform 242"/>
              <p:cNvSpPr>
                <a:spLocks/>
              </p:cNvSpPr>
              <p:nvPr/>
            </p:nvSpPr>
            <p:spPr bwMode="auto">
              <a:xfrm>
                <a:off x="3634" y="1514"/>
                <a:ext cx="132" cy="130"/>
              </a:xfrm>
              <a:custGeom>
                <a:avLst/>
                <a:gdLst>
                  <a:gd name="T0" fmla="*/ 2 w 132"/>
                  <a:gd name="T1" fmla="*/ 59 h 129"/>
                  <a:gd name="T2" fmla="*/ 80 w 132"/>
                  <a:gd name="T3" fmla="*/ 127 h 129"/>
                  <a:gd name="T4" fmla="*/ 86 w 132"/>
                  <a:gd name="T5" fmla="*/ 127 h 129"/>
                  <a:gd name="T6" fmla="*/ 131 w 132"/>
                  <a:gd name="T7" fmla="*/ 76 h 129"/>
                  <a:gd name="T8" fmla="*/ 130 w 132"/>
                  <a:gd name="T9" fmla="*/ 70 h 129"/>
                  <a:gd name="T10" fmla="*/ 52 w 132"/>
                  <a:gd name="T11" fmla="*/ 1 h 129"/>
                  <a:gd name="T12" fmla="*/ 47 w 132"/>
                  <a:gd name="T13" fmla="*/ 2 h 129"/>
                  <a:gd name="T14" fmla="*/ 1 w 132"/>
                  <a:gd name="T15" fmla="*/ 53 h 129"/>
                  <a:gd name="T16" fmla="*/ 2 w 132"/>
                  <a:gd name="T17" fmla="*/ 5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29">
                    <a:moveTo>
                      <a:pt x="2" y="59"/>
                    </a:moveTo>
                    <a:cubicBezTo>
                      <a:pt x="80" y="127"/>
                      <a:pt x="80" y="127"/>
                      <a:pt x="80" y="127"/>
                    </a:cubicBezTo>
                    <a:cubicBezTo>
                      <a:pt x="82" y="129"/>
                      <a:pt x="84" y="129"/>
                      <a:pt x="86" y="127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1"/>
                      <a:pt x="130" y="7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48" y="0"/>
                      <a:pt x="47" y="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1" name="Freeform 243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  <a:gd name="T8" fmla="*/ 68 w 68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2" name="Freeform 244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3" name="Freeform 245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  <a:gd name="T8" fmla="*/ 67 w 67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  <a:lnTo>
                      <a:pt x="67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4" name="Freeform 246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5" name="Freeform 247"/>
              <p:cNvSpPr>
                <a:spLocks/>
              </p:cNvSpPr>
              <p:nvPr/>
            </p:nvSpPr>
            <p:spPr bwMode="auto">
              <a:xfrm>
                <a:off x="3239" y="2041"/>
                <a:ext cx="12" cy="12"/>
              </a:xfrm>
              <a:custGeom>
                <a:avLst/>
                <a:gdLst>
                  <a:gd name="T0" fmla="*/ 5 w 12"/>
                  <a:gd name="T1" fmla="*/ 1 h 12"/>
                  <a:gd name="T2" fmla="*/ 12 w 12"/>
                  <a:gd name="T3" fmla="*/ 5 h 12"/>
                  <a:gd name="T4" fmla="*/ 7 w 12"/>
                  <a:gd name="T5" fmla="*/ 12 h 12"/>
                  <a:gd name="T6" fmla="*/ 0 w 12"/>
                  <a:gd name="T7" fmla="*/ 7 h 12"/>
                  <a:gd name="T8" fmla="*/ 5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5" y="1"/>
                    </a:moveTo>
                    <a:cubicBezTo>
                      <a:pt x="8" y="0"/>
                      <a:pt x="11" y="2"/>
                      <a:pt x="12" y="5"/>
                    </a:cubicBezTo>
                    <a:cubicBezTo>
                      <a:pt x="12" y="8"/>
                      <a:pt x="10" y="11"/>
                      <a:pt x="7" y="12"/>
                    </a:cubicBezTo>
                    <a:cubicBezTo>
                      <a:pt x="4" y="12"/>
                      <a:pt x="1" y="10"/>
                      <a:pt x="0" y="7"/>
                    </a:cubicBezTo>
                    <a:cubicBezTo>
                      <a:pt x="0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6" name="Freeform 248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77" name="Freeform 249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78" name="Picture 250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37"/>
                <a:ext cx="19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9" name="Freeform 251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0" name="Freeform 252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81" name="Picture 253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2064"/>
                <a:ext cx="20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2" name="Picture 254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" y="2067"/>
                <a:ext cx="19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3" name="Picture 255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66"/>
                <a:ext cx="19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4" name="Freeform 256"/>
              <p:cNvSpPr>
                <a:spLocks noEditPoints="1"/>
              </p:cNvSpPr>
              <p:nvPr/>
            </p:nvSpPr>
            <p:spPr bwMode="auto">
              <a:xfrm>
                <a:off x="3150" y="2020"/>
                <a:ext cx="231" cy="278"/>
              </a:xfrm>
              <a:custGeom>
                <a:avLst/>
                <a:gdLst>
                  <a:gd name="T0" fmla="*/ 8 w 230"/>
                  <a:gd name="T1" fmla="*/ 31 h 277"/>
                  <a:gd name="T2" fmla="*/ 1 w 230"/>
                  <a:gd name="T3" fmla="*/ 43 h 277"/>
                  <a:gd name="T4" fmla="*/ 42 w 230"/>
                  <a:gd name="T5" fmla="*/ 267 h 277"/>
                  <a:gd name="T6" fmla="*/ 52 w 230"/>
                  <a:gd name="T7" fmla="*/ 276 h 277"/>
                  <a:gd name="T8" fmla="*/ 221 w 230"/>
                  <a:gd name="T9" fmla="*/ 246 h 277"/>
                  <a:gd name="T10" fmla="*/ 229 w 230"/>
                  <a:gd name="T11" fmla="*/ 234 h 277"/>
                  <a:gd name="T12" fmla="*/ 189 w 230"/>
                  <a:gd name="T13" fmla="*/ 10 h 277"/>
                  <a:gd name="T14" fmla="*/ 177 w 230"/>
                  <a:gd name="T15" fmla="*/ 1 h 277"/>
                  <a:gd name="T16" fmla="*/ 8 w 230"/>
                  <a:gd name="T17" fmla="*/ 31 h 277"/>
                  <a:gd name="T18" fmla="*/ 93 w 230"/>
                  <a:gd name="T19" fmla="*/ 22 h 277"/>
                  <a:gd name="T20" fmla="*/ 100 w 230"/>
                  <a:gd name="T21" fmla="*/ 26 h 277"/>
                  <a:gd name="T22" fmla="*/ 95 w 230"/>
                  <a:gd name="T23" fmla="*/ 33 h 277"/>
                  <a:gd name="T24" fmla="*/ 88 w 230"/>
                  <a:gd name="T25" fmla="*/ 28 h 277"/>
                  <a:gd name="T26" fmla="*/ 93 w 230"/>
                  <a:gd name="T27" fmla="*/ 22 h 277"/>
                  <a:gd name="T28" fmla="*/ 23 w 230"/>
                  <a:gd name="T29" fmla="*/ 51 h 277"/>
                  <a:gd name="T30" fmla="*/ 174 w 230"/>
                  <a:gd name="T31" fmla="*/ 24 h 277"/>
                  <a:gd name="T32" fmla="*/ 210 w 230"/>
                  <a:gd name="T33" fmla="*/ 227 h 277"/>
                  <a:gd name="T34" fmla="*/ 60 w 230"/>
                  <a:gd name="T35" fmla="*/ 254 h 277"/>
                  <a:gd name="T36" fmla="*/ 23 w 230"/>
                  <a:gd name="T37" fmla="*/ 5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0" h="277">
                    <a:moveTo>
                      <a:pt x="8" y="31"/>
                    </a:moveTo>
                    <a:cubicBezTo>
                      <a:pt x="3" y="32"/>
                      <a:pt x="0" y="38"/>
                      <a:pt x="1" y="43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43" y="273"/>
                      <a:pt x="47" y="277"/>
                      <a:pt x="52" y="276"/>
                    </a:cubicBezTo>
                    <a:cubicBezTo>
                      <a:pt x="221" y="246"/>
                      <a:pt x="221" y="246"/>
                      <a:pt x="221" y="246"/>
                    </a:cubicBezTo>
                    <a:cubicBezTo>
                      <a:pt x="226" y="245"/>
                      <a:pt x="230" y="239"/>
                      <a:pt x="229" y="234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8" y="4"/>
                      <a:pt x="182" y="0"/>
                      <a:pt x="177" y="1"/>
                    </a:cubicBezTo>
                    <a:lnTo>
                      <a:pt x="8" y="31"/>
                    </a:lnTo>
                    <a:close/>
                    <a:moveTo>
                      <a:pt x="93" y="22"/>
                    </a:moveTo>
                    <a:cubicBezTo>
                      <a:pt x="96" y="21"/>
                      <a:pt x="99" y="23"/>
                      <a:pt x="100" y="26"/>
                    </a:cubicBezTo>
                    <a:cubicBezTo>
                      <a:pt x="100" y="29"/>
                      <a:pt x="98" y="32"/>
                      <a:pt x="95" y="33"/>
                    </a:cubicBezTo>
                    <a:cubicBezTo>
                      <a:pt x="92" y="33"/>
                      <a:pt x="89" y="31"/>
                      <a:pt x="88" y="28"/>
                    </a:cubicBezTo>
                    <a:cubicBezTo>
                      <a:pt x="88" y="25"/>
                      <a:pt x="90" y="22"/>
                      <a:pt x="93" y="22"/>
                    </a:cubicBezTo>
                    <a:close/>
                    <a:moveTo>
                      <a:pt x="23" y="51"/>
                    </a:moveTo>
                    <a:cubicBezTo>
                      <a:pt x="174" y="24"/>
                      <a:pt x="174" y="24"/>
                      <a:pt x="174" y="24"/>
                    </a:cubicBezTo>
                    <a:cubicBezTo>
                      <a:pt x="210" y="227"/>
                      <a:pt x="210" y="227"/>
                      <a:pt x="210" y="227"/>
                    </a:cubicBezTo>
                    <a:cubicBezTo>
                      <a:pt x="60" y="254"/>
                      <a:pt x="60" y="254"/>
                      <a:pt x="60" y="254"/>
                    </a:cubicBezTo>
                    <a:lnTo>
                      <a:pt x="2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5" name="Freeform 257"/>
              <p:cNvSpPr>
                <a:spLocks/>
              </p:cNvSpPr>
              <p:nvPr/>
            </p:nvSpPr>
            <p:spPr bwMode="auto">
              <a:xfrm>
                <a:off x="2946" y="2709"/>
                <a:ext cx="272" cy="383"/>
              </a:xfrm>
              <a:custGeom>
                <a:avLst/>
                <a:gdLst>
                  <a:gd name="T0" fmla="*/ 267 w 270"/>
                  <a:gd name="T1" fmla="*/ 327 h 381"/>
                  <a:gd name="T2" fmla="*/ 269 w 270"/>
                  <a:gd name="T3" fmla="*/ 321 h 381"/>
                  <a:gd name="T4" fmla="*/ 125 w 270"/>
                  <a:gd name="T5" fmla="*/ 4 h 381"/>
                  <a:gd name="T6" fmla="*/ 119 w 270"/>
                  <a:gd name="T7" fmla="*/ 1 h 381"/>
                  <a:gd name="T8" fmla="*/ 3 w 270"/>
                  <a:gd name="T9" fmla="*/ 54 h 381"/>
                  <a:gd name="T10" fmla="*/ 1 w 270"/>
                  <a:gd name="T11" fmla="*/ 60 h 381"/>
                  <a:gd name="T12" fmla="*/ 145 w 270"/>
                  <a:gd name="T13" fmla="*/ 377 h 381"/>
                  <a:gd name="T14" fmla="*/ 151 w 270"/>
                  <a:gd name="T15" fmla="*/ 380 h 381"/>
                  <a:gd name="T16" fmla="*/ 267 w 270"/>
                  <a:gd name="T17" fmla="*/ 32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381">
                    <a:moveTo>
                      <a:pt x="267" y="327"/>
                    </a:moveTo>
                    <a:cubicBezTo>
                      <a:pt x="269" y="326"/>
                      <a:pt x="270" y="323"/>
                      <a:pt x="269" y="321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4" y="1"/>
                      <a:pt x="122" y="0"/>
                      <a:pt x="119" y="1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5"/>
                      <a:pt x="0" y="58"/>
                      <a:pt x="1" y="60"/>
                    </a:cubicBezTo>
                    <a:cubicBezTo>
                      <a:pt x="145" y="377"/>
                      <a:pt x="145" y="377"/>
                      <a:pt x="145" y="377"/>
                    </a:cubicBezTo>
                    <a:cubicBezTo>
                      <a:pt x="146" y="380"/>
                      <a:pt x="148" y="381"/>
                      <a:pt x="151" y="380"/>
                    </a:cubicBezTo>
                    <a:lnTo>
                      <a:pt x="267" y="32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6" name="Freeform 258"/>
              <p:cNvSpPr>
                <a:spLocks/>
              </p:cNvSpPr>
              <p:nvPr/>
            </p:nvSpPr>
            <p:spPr bwMode="auto">
              <a:xfrm>
                <a:off x="3046" y="2721"/>
                <a:ext cx="26" cy="27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7" name="Freeform 259"/>
              <p:cNvSpPr>
                <a:spLocks/>
              </p:cNvSpPr>
              <p:nvPr/>
            </p:nvSpPr>
            <p:spPr bwMode="auto">
              <a:xfrm>
                <a:off x="3039" y="276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8" name="Freeform 260"/>
              <p:cNvSpPr>
                <a:spLocks/>
              </p:cNvSpPr>
              <p:nvPr/>
            </p:nvSpPr>
            <p:spPr bwMode="auto">
              <a:xfrm>
                <a:off x="3020" y="2780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89" name="Freeform 261"/>
              <p:cNvSpPr>
                <a:spLocks/>
              </p:cNvSpPr>
              <p:nvPr/>
            </p:nvSpPr>
            <p:spPr bwMode="auto">
              <a:xfrm>
                <a:off x="2993" y="2779"/>
                <a:ext cx="26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0" name="Freeform 262"/>
              <p:cNvSpPr>
                <a:spLocks/>
              </p:cNvSpPr>
              <p:nvPr/>
            </p:nvSpPr>
            <p:spPr bwMode="auto">
              <a:xfrm>
                <a:off x="2956" y="2762"/>
                <a:ext cx="28" cy="26"/>
              </a:xfrm>
              <a:custGeom>
                <a:avLst/>
                <a:gdLst>
                  <a:gd name="T0" fmla="*/ 9 w 28"/>
                  <a:gd name="T1" fmla="*/ 26 h 26"/>
                  <a:gd name="T2" fmla="*/ 8 w 28"/>
                  <a:gd name="T3" fmla="*/ 25 h 26"/>
                  <a:gd name="T4" fmla="*/ 1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1 w 28"/>
                  <a:gd name="T11" fmla="*/ 0 h 26"/>
                  <a:gd name="T12" fmla="*/ 28 w 28"/>
                  <a:gd name="T13" fmla="*/ 16 h 26"/>
                  <a:gd name="T14" fmla="*/ 28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1" name="Freeform 263"/>
              <p:cNvSpPr>
                <a:spLocks/>
              </p:cNvSpPr>
              <p:nvPr/>
            </p:nvSpPr>
            <p:spPr bwMode="auto">
              <a:xfrm>
                <a:off x="2966" y="2783"/>
                <a:ext cx="28" cy="27"/>
              </a:xfrm>
              <a:custGeom>
                <a:avLst/>
                <a:gdLst>
                  <a:gd name="T0" fmla="*/ 9 w 28"/>
                  <a:gd name="T1" fmla="*/ 26 h 27"/>
                  <a:gd name="T2" fmla="*/ 7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0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6"/>
                    </a:moveTo>
                    <a:cubicBezTo>
                      <a:pt x="8" y="27"/>
                      <a:pt x="8" y="26"/>
                      <a:pt x="7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2" name="Freeform 264"/>
              <p:cNvSpPr>
                <a:spLocks/>
              </p:cNvSpPr>
              <p:nvPr/>
            </p:nvSpPr>
            <p:spPr bwMode="auto">
              <a:xfrm>
                <a:off x="2976" y="2805"/>
                <a:ext cx="29" cy="26"/>
              </a:xfrm>
              <a:custGeom>
                <a:avLst/>
                <a:gdLst>
                  <a:gd name="T0" fmla="*/ 9 w 28"/>
                  <a:gd name="T1" fmla="*/ 26 h 26"/>
                  <a:gd name="T2" fmla="*/ 7 w 28"/>
                  <a:gd name="T3" fmla="*/ 25 h 26"/>
                  <a:gd name="T4" fmla="*/ 0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0 w 28"/>
                  <a:gd name="T11" fmla="*/ 0 h 26"/>
                  <a:gd name="T12" fmla="*/ 28 w 28"/>
                  <a:gd name="T13" fmla="*/ 16 h 26"/>
                  <a:gd name="T14" fmla="*/ 27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3" name="Freeform 265"/>
              <p:cNvSpPr>
                <a:spLocks/>
              </p:cNvSpPr>
              <p:nvPr/>
            </p:nvSpPr>
            <p:spPr bwMode="auto">
              <a:xfrm>
                <a:off x="3060" y="2989"/>
                <a:ext cx="28" cy="27"/>
              </a:xfrm>
              <a:custGeom>
                <a:avLst/>
                <a:gdLst>
                  <a:gd name="T0" fmla="*/ 9 w 28"/>
                  <a:gd name="T1" fmla="*/ 27 h 27"/>
                  <a:gd name="T2" fmla="*/ 8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1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7"/>
                    </a:moveTo>
                    <a:cubicBezTo>
                      <a:pt x="8" y="27"/>
                      <a:pt x="8" y="27"/>
                      <a:pt x="8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4" name="Freeform 266"/>
              <p:cNvSpPr>
                <a:spLocks/>
              </p:cNvSpPr>
              <p:nvPr/>
            </p:nvSpPr>
            <p:spPr bwMode="auto">
              <a:xfrm>
                <a:off x="3070" y="3016"/>
                <a:ext cx="18" cy="22"/>
              </a:xfrm>
              <a:custGeom>
                <a:avLst/>
                <a:gdLst>
                  <a:gd name="T0" fmla="*/ 9 w 18"/>
                  <a:gd name="T1" fmla="*/ 21 h 22"/>
                  <a:gd name="T2" fmla="*/ 7 w 18"/>
                  <a:gd name="T3" fmla="*/ 21 h 22"/>
                  <a:gd name="T4" fmla="*/ 0 w 18"/>
                  <a:gd name="T5" fmla="*/ 5 h 22"/>
                  <a:gd name="T6" fmla="*/ 1 w 18"/>
                  <a:gd name="T7" fmla="*/ 4 h 22"/>
                  <a:gd name="T8" fmla="*/ 9 w 18"/>
                  <a:gd name="T9" fmla="*/ 0 h 22"/>
                  <a:gd name="T10" fmla="*/ 10 w 18"/>
                  <a:gd name="T11" fmla="*/ 0 h 22"/>
                  <a:gd name="T12" fmla="*/ 18 w 18"/>
                  <a:gd name="T13" fmla="*/ 16 h 22"/>
                  <a:gd name="T14" fmla="*/ 17 w 18"/>
                  <a:gd name="T15" fmla="*/ 18 h 22"/>
                  <a:gd name="T16" fmla="*/ 9 w 18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2">
                    <a:moveTo>
                      <a:pt x="9" y="21"/>
                    </a:moveTo>
                    <a:cubicBezTo>
                      <a:pt x="8" y="22"/>
                      <a:pt x="8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7" y="18"/>
                    </a:cubicBez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5" name="Freeform 267"/>
              <p:cNvSpPr>
                <a:spLocks/>
              </p:cNvSpPr>
              <p:nvPr/>
            </p:nvSpPr>
            <p:spPr bwMode="auto">
              <a:xfrm>
                <a:off x="3090" y="3059"/>
                <a:ext cx="17" cy="22"/>
              </a:xfrm>
              <a:custGeom>
                <a:avLst/>
                <a:gdLst>
                  <a:gd name="T0" fmla="*/ 8 w 17"/>
                  <a:gd name="T1" fmla="*/ 21 h 22"/>
                  <a:gd name="T2" fmla="*/ 7 w 17"/>
                  <a:gd name="T3" fmla="*/ 21 h 22"/>
                  <a:gd name="T4" fmla="*/ 0 w 17"/>
                  <a:gd name="T5" fmla="*/ 5 h 22"/>
                  <a:gd name="T6" fmla="*/ 0 w 17"/>
                  <a:gd name="T7" fmla="*/ 4 h 22"/>
                  <a:gd name="T8" fmla="*/ 9 w 17"/>
                  <a:gd name="T9" fmla="*/ 0 h 22"/>
                  <a:gd name="T10" fmla="*/ 10 w 17"/>
                  <a:gd name="T11" fmla="*/ 1 h 22"/>
                  <a:gd name="T12" fmla="*/ 17 w 17"/>
                  <a:gd name="T13" fmla="*/ 16 h 22"/>
                  <a:gd name="T14" fmla="*/ 17 w 17"/>
                  <a:gd name="T15" fmla="*/ 18 h 22"/>
                  <a:gd name="T16" fmla="*/ 8 w 1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8" y="21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8"/>
                      <a:pt x="17" y="18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6" name="Freeform 268"/>
              <p:cNvSpPr>
                <a:spLocks/>
              </p:cNvSpPr>
              <p:nvPr/>
            </p:nvSpPr>
            <p:spPr bwMode="auto">
              <a:xfrm>
                <a:off x="2986" y="2826"/>
                <a:ext cx="31" cy="32"/>
              </a:xfrm>
              <a:custGeom>
                <a:avLst/>
                <a:gdLst>
                  <a:gd name="T0" fmla="*/ 11 w 30"/>
                  <a:gd name="T1" fmla="*/ 32 h 32"/>
                  <a:gd name="T2" fmla="*/ 9 w 30"/>
                  <a:gd name="T3" fmla="*/ 31 h 32"/>
                  <a:gd name="T4" fmla="*/ 0 w 30"/>
                  <a:gd name="T5" fmla="*/ 10 h 32"/>
                  <a:gd name="T6" fmla="*/ 0 w 30"/>
                  <a:gd name="T7" fmla="*/ 9 h 32"/>
                  <a:gd name="T8" fmla="*/ 19 w 30"/>
                  <a:gd name="T9" fmla="*/ 0 h 32"/>
                  <a:gd name="T10" fmla="*/ 20 w 30"/>
                  <a:gd name="T11" fmla="*/ 1 h 32"/>
                  <a:gd name="T12" fmla="*/ 30 w 30"/>
                  <a:gd name="T13" fmla="*/ 22 h 32"/>
                  <a:gd name="T14" fmla="*/ 29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0" y="32"/>
                      <a:pt x="10" y="32"/>
                      <a:pt x="9" y="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3"/>
                      <a:pt x="29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7" name="Freeform 269"/>
              <p:cNvSpPr>
                <a:spLocks/>
              </p:cNvSpPr>
              <p:nvPr/>
            </p:nvSpPr>
            <p:spPr bwMode="auto">
              <a:xfrm>
                <a:off x="3048" y="2962"/>
                <a:ext cx="30" cy="32"/>
              </a:xfrm>
              <a:custGeom>
                <a:avLst/>
                <a:gdLst>
                  <a:gd name="T0" fmla="*/ 11 w 30"/>
                  <a:gd name="T1" fmla="*/ 32 h 32"/>
                  <a:gd name="T2" fmla="*/ 10 w 30"/>
                  <a:gd name="T3" fmla="*/ 32 h 32"/>
                  <a:gd name="T4" fmla="*/ 0 w 30"/>
                  <a:gd name="T5" fmla="*/ 10 h 32"/>
                  <a:gd name="T6" fmla="*/ 1 w 30"/>
                  <a:gd name="T7" fmla="*/ 9 h 32"/>
                  <a:gd name="T8" fmla="*/ 19 w 30"/>
                  <a:gd name="T9" fmla="*/ 0 h 32"/>
                  <a:gd name="T10" fmla="*/ 21 w 30"/>
                  <a:gd name="T11" fmla="*/ 1 h 32"/>
                  <a:gd name="T12" fmla="*/ 30 w 30"/>
                  <a:gd name="T13" fmla="*/ 22 h 32"/>
                  <a:gd name="T14" fmla="*/ 30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1" y="32"/>
                      <a:pt x="10" y="32"/>
                      <a:pt x="10" y="3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4"/>
                      <a:pt x="30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8" name="Freeform 270"/>
              <p:cNvSpPr>
                <a:spLocks/>
              </p:cNvSpPr>
              <p:nvPr/>
            </p:nvSpPr>
            <p:spPr bwMode="auto">
              <a:xfrm>
                <a:off x="2998" y="2853"/>
                <a:ext cx="68" cy="114"/>
              </a:xfrm>
              <a:custGeom>
                <a:avLst/>
                <a:gdLst>
                  <a:gd name="T0" fmla="*/ 48 w 67"/>
                  <a:gd name="T1" fmla="*/ 113 h 113"/>
                  <a:gd name="T2" fmla="*/ 46 w 67"/>
                  <a:gd name="T3" fmla="*/ 112 h 113"/>
                  <a:gd name="T4" fmla="*/ 0 w 67"/>
                  <a:gd name="T5" fmla="*/ 10 h 113"/>
                  <a:gd name="T6" fmla="*/ 1 w 67"/>
                  <a:gd name="T7" fmla="*/ 9 h 113"/>
                  <a:gd name="T8" fmla="*/ 19 w 67"/>
                  <a:gd name="T9" fmla="*/ 1 h 113"/>
                  <a:gd name="T10" fmla="*/ 21 w 67"/>
                  <a:gd name="T11" fmla="*/ 1 h 113"/>
                  <a:gd name="T12" fmla="*/ 67 w 67"/>
                  <a:gd name="T13" fmla="*/ 103 h 113"/>
                  <a:gd name="T14" fmla="*/ 66 w 67"/>
                  <a:gd name="T15" fmla="*/ 105 h 113"/>
                  <a:gd name="T16" fmla="*/ 48 w 67"/>
                  <a:gd name="T1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13">
                    <a:moveTo>
                      <a:pt x="48" y="113"/>
                    </a:moveTo>
                    <a:cubicBezTo>
                      <a:pt x="47" y="113"/>
                      <a:pt x="47" y="113"/>
                      <a:pt x="46" y="1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6" y="105"/>
                    </a:cubicBezTo>
                    <a:lnTo>
                      <a:pt x="48" y="1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99" name="Freeform 271"/>
              <p:cNvSpPr>
                <a:spLocks/>
              </p:cNvSpPr>
              <p:nvPr/>
            </p:nvSpPr>
            <p:spPr bwMode="auto">
              <a:xfrm>
                <a:off x="3004" y="2800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0" name="Freeform 272"/>
              <p:cNvSpPr>
                <a:spLocks/>
              </p:cNvSpPr>
              <p:nvPr/>
            </p:nvSpPr>
            <p:spPr bwMode="auto">
              <a:xfrm>
                <a:off x="3013" y="2822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1" name="Freeform 273"/>
              <p:cNvSpPr>
                <a:spLocks/>
              </p:cNvSpPr>
              <p:nvPr/>
            </p:nvSpPr>
            <p:spPr bwMode="auto">
              <a:xfrm>
                <a:off x="3023" y="284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7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7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2" name="Freeform 274"/>
              <p:cNvSpPr>
                <a:spLocks/>
              </p:cNvSpPr>
              <p:nvPr/>
            </p:nvSpPr>
            <p:spPr bwMode="auto">
              <a:xfrm>
                <a:off x="3033" y="2865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3" name="Freeform 275"/>
              <p:cNvSpPr>
                <a:spLocks/>
              </p:cNvSpPr>
              <p:nvPr/>
            </p:nvSpPr>
            <p:spPr bwMode="auto">
              <a:xfrm>
                <a:off x="3043" y="28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4" name="Freeform 276"/>
              <p:cNvSpPr>
                <a:spLocks/>
              </p:cNvSpPr>
              <p:nvPr/>
            </p:nvSpPr>
            <p:spPr bwMode="auto">
              <a:xfrm>
                <a:off x="3053" y="2908"/>
                <a:ext cx="25" cy="27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5" name="Freeform 277"/>
              <p:cNvSpPr>
                <a:spLocks/>
              </p:cNvSpPr>
              <p:nvPr/>
            </p:nvSpPr>
            <p:spPr bwMode="auto">
              <a:xfrm>
                <a:off x="3062" y="2930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6" name="Freeform 278"/>
              <p:cNvSpPr>
                <a:spLocks/>
              </p:cNvSpPr>
              <p:nvPr/>
            </p:nvSpPr>
            <p:spPr bwMode="auto">
              <a:xfrm>
                <a:off x="3072" y="2952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7" name="Freeform 279"/>
              <p:cNvSpPr>
                <a:spLocks/>
              </p:cNvSpPr>
              <p:nvPr/>
            </p:nvSpPr>
            <p:spPr bwMode="auto">
              <a:xfrm>
                <a:off x="3082" y="2974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8" name="Freeform 280"/>
              <p:cNvSpPr>
                <a:spLocks/>
              </p:cNvSpPr>
              <p:nvPr/>
            </p:nvSpPr>
            <p:spPr bwMode="auto">
              <a:xfrm>
                <a:off x="3092" y="299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09" name="Freeform 281"/>
              <p:cNvSpPr>
                <a:spLocks/>
              </p:cNvSpPr>
              <p:nvPr/>
            </p:nvSpPr>
            <p:spPr bwMode="auto">
              <a:xfrm>
                <a:off x="3102" y="3017"/>
                <a:ext cx="37" cy="53"/>
              </a:xfrm>
              <a:custGeom>
                <a:avLst/>
                <a:gdLst>
                  <a:gd name="T0" fmla="*/ 21 w 37"/>
                  <a:gd name="T1" fmla="*/ 52 h 53"/>
                  <a:gd name="T2" fmla="*/ 19 w 37"/>
                  <a:gd name="T3" fmla="*/ 52 h 53"/>
                  <a:gd name="T4" fmla="*/ 0 w 37"/>
                  <a:gd name="T5" fmla="*/ 9 h 53"/>
                  <a:gd name="T6" fmla="*/ 0 w 37"/>
                  <a:gd name="T7" fmla="*/ 8 h 53"/>
                  <a:gd name="T8" fmla="*/ 16 w 37"/>
                  <a:gd name="T9" fmla="*/ 0 h 53"/>
                  <a:gd name="T10" fmla="*/ 17 w 37"/>
                  <a:gd name="T11" fmla="*/ 1 h 53"/>
                  <a:gd name="T12" fmla="*/ 37 w 37"/>
                  <a:gd name="T13" fmla="*/ 44 h 53"/>
                  <a:gd name="T14" fmla="*/ 36 w 37"/>
                  <a:gd name="T15" fmla="*/ 45 h 53"/>
                  <a:gd name="T16" fmla="*/ 21 w 37"/>
                  <a:gd name="T17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53">
                    <a:moveTo>
                      <a:pt x="21" y="52"/>
                    </a:moveTo>
                    <a:cubicBezTo>
                      <a:pt x="20" y="53"/>
                      <a:pt x="19" y="52"/>
                      <a:pt x="19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5"/>
                      <a:pt x="36" y="45"/>
                    </a:cubicBezTo>
                    <a:lnTo>
                      <a:pt x="21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0" name="Freeform 282"/>
              <p:cNvSpPr>
                <a:spLocks/>
              </p:cNvSpPr>
              <p:nvPr/>
            </p:nvSpPr>
            <p:spPr bwMode="auto">
              <a:xfrm>
                <a:off x="3030" y="280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1" name="Freeform 283"/>
              <p:cNvSpPr>
                <a:spLocks/>
              </p:cNvSpPr>
              <p:nvPr/>
            </p:nvSpPr>
            <p:spPr bwMode="auto">
              <a:xfrm>
                <a:off x="3040" y="282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2" name="Freeform 284"/>
              <p:cNvSpPr>
                <a:spLocks/>
              </p:cNvSpPr>
              <p:nvPr/>
            </p:nvSpPr>
            <p:spPr bwMode="auto">
              <a:xfrm>
                <a:off x="3050" y="2844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3" name="Freeform 285"/>
              <p:cNvSpPr>
                <a:spLocks/>
              </p:cNvSpPr>
              <p:nvPr/>
            </p:nvSpPr>
            <p:spPr bwMode="auto">
              <a:xfrm>
                <a:off x="3059" y="2866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4" name="Freeform 286"/>
              <p:cNvSpPr>
                <a:spLocks/>
              </p:cNvSpPr>
              <p:nvPr/>
            </p:nvSpPr>
            <p:spPr bwMode="auto">
              <a:xfrm>
                <a:off x="3069" y="2887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5" name="Freeform 287"/>
              <p:cNvSpPr>
                <a:spLocks/>
              </p:cNvSpPr>
              <p:nvPr/>
            </p:nvSpPr>
            <p:spPr bwMode="auto">
              <a:xfrm>
                <a:off x="3079" y="2909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6" name="Freeform 288"/>
              <p:cNvSpPr>
                <a:spLocks/>
              </p:cNvSpPr>
              <p:nvPr/>
            </p:nvSpPr>
            <p:spPr bwMode="auto">
              <a:xfrm>
                <a:off x="3089" y="2931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7" name="Freeform 289"/>
              <p:cNvSpPr>
                <a:spLocks/>
              </p:cNvSpPr>
              <p:nvPr/>
            </p:nvSpPr>
            <p:spPr bwMode="auto">
              <a:xfrm>
                <a:off x="3099" y="2953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0 h 26"/>
                  <a:gd name="T10" fmla="*/ 17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8" name="Freeform 290"/>
              <p:cNvSpPr>
                <a:spLocks/>
              </p:cNvSpPr>
              <p:nvPr/>
            </p:nvSpPr>
            <p:spPr bwMode="auto">
              <a:xfrm>
                <a:off x="3108" y="297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19" name="Freeform 291"/>
              <p:cNvSpPr>
                <a:spLocks/>
              </p:cNvSpPr>
              <p:nvPr/>
            </p:nvSpPr>
            <p:spPr bwMode="auto">
              <a:xfrm>
                <a:off x="3118" y="2996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0" name="Freeform 292"/>
              <p:cNvSpPr>
                <a:spLocks/>
              </p:cNvSpPr>
              <p:nvPr/>
            </p:nvSpPr>
            <p:spPr bwMode="auto">
              <a:xfrm>
                <a:off x="3128" y="301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1" name="Freeform 293"/>
              <p:cNvSpPr>
                <a:spLocks/>
              </p:cNvSpPr>
              <p:nvPr/>
            </p:nvSpPr>
            <p:spPr bwMode="auto">
              <a:xfrm>
                <a:off x="3049" y="2786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2" name="Freeform 294"/>
              <p:cNvSpPr>
                <a:spLocks/>
              </p:cNvSpPr>
              <p:nvPr/>
            </p:nvSpPr>
            <p:spPr bwMode="auto">
              <a:xfrm>
                <a:off x="3059" y="280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3" name="Freeform 295"/>
              <p:cNvSpPr>
                <a:spLocks/>
              </p:cNvSpPr>
              <p:nvPr/>
            </p:nvSpPr>
            <p:spPr bwMode="auto">
              <a:xfrm>
                <a:off x="3069" y="2829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4" name="Freeform 296"/>
              <p:cNvSpPr>
                <a:spLocks/>
              </p:cNvSpPr>
              <p:nvPr/>
            </p:nvSpPr>
            <p:spPr bwMode="auto">
              <a:xfrm>
                <a:off x="3079" y="2851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5" name="Freeform 297"/>
              <p:cNvSpPr>
                <a:spLocks/>
              </p:cNvSpPr>
              <p:nvPr/>
            </p:nvSpPr>
            <p:spPr bwMode="auto">
              <a:xfrm>
                <a:off x="3088" y="2873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6" name="Freeform 298"/>
              <p:cNvSpPr>
                <a:spLocks/>
              </p:cNvSpPr>
              <p:nvPr/>
            </p:nvSpPr>
            <p:spPr bwMode="auto">
              <a:xfrm>
                <a:off x="3098" y="289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5 h 25"/>
                  <a:gd name="T4" fmla="*/ 0 w 26"/>
                  <a:gd name="T5" fmla="*/ 9 h 25"/>
                  <a:gd name="T6" fmla="*/ 1 w 26"/>
                  <a:gd name="T7" fmla="*/ 8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7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7" name="Freeform 299"/>
              <p:cNvSpPr>
                <a:spLocks/>
              </p:cNvSpPr>
              <p:nvPr/>
            </p:nvSpPr>
            <p:spPr bwMode="auto">
              <a:xfrm>
                <a:off x="3108" y="2916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8" name="Freeform 300"/>
              <p:cNvSpPr>
                <a:spLocks/>
              </p:cNvSpPr>
              <p:nvPr/>
            </p:nvSpPr>
            <p:spPr bwMode="auto">
              <a:xfrm>
                <a:off x="3118" y="2938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29" name="Freeform 301"/>
              <p:cNvSpPr>
                <a:spLocks/>
              </p:cNvSpPr>
              <p:nvPr/>
            </p:nvSpPr>
            <p:spPr bwMode="auto">
              <a:xfrm>
                <a:off x="3128" y="2960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0" name="Freeform 302"/>
              <p:cNvSpPr>
                <a:spLocks/>
              </p:cNvSpPr>
              <p:nvPr/>
            </p:nvSpPr>
            <p:spPr bwMode="auto">
              <a:xfrm>
                <a:off x="3137" y="2981"/>
                <a:ext cx="26" cy="26"/>
              </a:xfrm>
              <a:custGeom>
                <a:avLst/>
                <a:gdLst>
                  <a:gd name="T0" fmla="*/ 9 w 26"/>
                  <a:gd name="T1" fmla="*/ 26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1" name="Freeform 303"/>
              <p:cNvSpPr>
                <a:spLocks/>
              </p:cNvSpPr>
              <p:nvPr/>
            </p:nvSpPr>
            <p:spPr bwMode="auto">
              <a:xfrm>
                <a:off x="3147" y="300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8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2" name="Freeform 304"/>
              <p:cNvSpPr>
                <a:spLocks/>
              </p:cNvSpPr>
              <p:nvPr/>
            </p:nvSpPr>
            <p:spPr bwMode="auto">
              <a:xfrm>
                <a:off x="3025" y="2731"/>
                <a:ext cx="30" cy="37"/>
              </a:xfrm>
              <a:custGeom>
                <a:avLst/>
                <a:gdLst>
                  <a:gd name="T0" fmla="*/ 14 w 30"/>
                  <a:gd name="T1" fmla="*/ 36 h 36"/>
                  <a:gd name="T2" fmla="*/ 12 w 30"/>
                  <a:gd name="T3" fmla="*/ 36 h 36"/>
                  <a:gd name="T4" fmla="*/ 0 w 30"/>
                  <a:gd name="T5" fmla="*/ 9 h 36"/>
                  <a:gd name="T6" fmla="*/ 1 w 30"/>
                  <a:gd name="T7" fmla="*/ 8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8 h 36"/>
                  <a:gd name="T14" fmla="*/ 29 w 30"/>
                  <a:gd name="T15" fmla="*/ 29 h 36"/>
                  <a:gd name="T16" fmla="*/ 14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4" y="36"/>
                    </a:moveTo>
                    <a:cubicBezTo>
                      <a:pt x="13" y="36"/>
                      <a:pt x="12" y="36"/>
                      <a:pt x="12" y="3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3" name="Freeform 305"/>
              <p:cNvSpPr>
                <a:spLocks/>
              </p:cNvSpPr>
              <p:nvPr/>
            </p:nvSpPr>
            <p:spPr bwMode="auto">
              <a:xfrm>
                <a:off x="3174" y="3004"/>
                <a:ext cx="31" cy="36"/>
              </a:xfrm>
              <a:custGeom>
                <a:avLst/>
                <a:gdLst>
                  <a:gd name="T0" fmla="*/ 13 w 30"/>
                  <a:gd name="T1" fmla="*/ 36 h 36"/>
                  <a:gd name="T2" fmla="*/ 12 w 30"/>
                  <a:gd name="T3" fmla="*/ 35 h 36"/>
                  <a:gd name="T4" fmla="*/ 0 w 30"/>
                  <a:gd name="T5" fmla="*/ 9 h 36"/>
                  <a:gd name="T6" fmla="*/ 0 w 30"/>
                  <a:gd name="T7" fmla="*/ 7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7 h 36"/>
                  <a:gd name="T14" fmla="*/ 29 w 30"/>
                  <a:gd name="T15" fmla="*/ 29 h 36"/>
                  <a:gd name="T16" fmla="*/ 13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3" y="36"/>
                    </a:moveTo>
                    <a:cubicBezTo>
                      <a:pt x="13" y="36"/>
                      <a:pt x="12" y="36"/>
                      <a:pt x="12" y="3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4" name="Freeform 306"/>
              <p:cNvSpPr>
                <a:spLocks/>
              </p:cNvSpPr>
              <p:nvPr/>
            </p:nvSpPr>
            <p:spPr bwMode="auto">
              <a:xfrm>
                <a:off x="3003" y="2741"/>
                <a:ext cx="33" cy="42"/>
              </a:xfrm>
              <a:custGeom>
                <a:avLst/>
                <a:gdLst>
                  <a:gd name="T0" fmla="*/ 16 w 33"/>
                  <a:gd name="T1" fmla="*/ 41 h 41"/>
                  <a:gd name="T2" fmla="*/ 15 w 33"/>
                  <a:gd name="T3" fmla="*/ 40 h 41"/>
                  <a:gd name="T4" fmla="*/ 0 w 33"/>
                  <a:gd name="T5" fmla="*/ 9 h 41"/>
                  <a:gd name="T6" fmla="*/ 1 w 33"/>
                  <a:gd name="T7" fmla="*/ 7 h 41"/>
                  <a:gd name="T8" fmla="*/ 17 w 33"/>
                  <a:gd name="T9" fmla="*/ 0 h 41"/>
                  <a:gd name="T10" fmla="*/ 18 w 33"/>
                  <a:gd name="T11" fmla="*/ 1 h 41"/>
                  <a:gd name="T12" fmla="*/ 33 w 33"/>
                  <a:gd name="T13" fmla="*/ 32 h 41"/>
                  <a:gd name="T14" fmla="*/ 32 w 33"/>
                  <a:gd name="T15" fmla="*/ 34 h 41"/>
                  <a:gd name="T16" fmla="*/ 16 w 3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41"/>
                    </a:moveTo>
                    <a:cubicBezTo>
                      <a:pt x="16" y="41"/>
                      <a:pt x="15" y="41"/>
                      <a:pt x="15" y="4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3"/>
                      <a:pt x="33" y="34"/>
                      <a:pt x="32" y="34"/>
                    </a:cubicBez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5" name="Freeform 307"/>
              <p:cNvSpPr>
                <a:spLocks/>
              </p:cNvSpPr>
              <p:nvPr/>
            </p:nvSpPr>
            <p:spPr bwMode="auto">
              <a:xfrm>
                <a:off x="2981" y="2752"/>
                <a:ext cx="28" cy="31"/>
              </a:xfrm>
              <a:custGeom>
                <a:avLst/>
                <a:gdLst>
                  <a:gd name="T0" fmla="*/ 11 w 27"/>
                  <a:gd name="T1" fmla="*/ 30 h 31"/>
                  <a:gd name="T2" fmla="*/ 9 w 27"/>
                  <a:gd name="T3" fmla="*/ 30 h 31"/>
                  <a:gd name="T4" fmla="*/ 0 w 27"/>
                  <a:gd name="T5" fmla="*/ 9 h 31"/>
                  <a:gd name="T6" fmla="*/ 0 w 27"/>
                  <a:gd name="T7" fmla="*/ 7 h 31"/>
                  <a:gd name="T8" fmla="*/ 16 w 27"/>
                  <a:gd name="T9" fmla="*/ 0 h 31"/>
                  <a:gd name="T10" fmla="*/ 18 w 27"/>
                  <a:gd name="T11" fmla="*/ 1 h 31"/>
                  <a:gd name="T12" fmla="*/ 27 w 27"/>
                  <a:gd name="T13" fmla="*/ 22 h 31"/>
                  <a:gd name="T14" fmla="*/ 27 w 27"/>
                  <a:gd name="T15" fmla="*/ 23 h 31"/>
                  <a:gd name="T16" fmla="*/ 11 w 27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1">
                    <a:moveTo>
                      <a:pt x="11" y="30"/>
                    </a:moveTo>
                    <a:cubicBezTo>
                      <a:pt x="10" y="31"/>
                      <a:pt x="10" y="30"/>
                      <a:pt x="9" y="3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3"/>
                      <a:pt x="27" y="23"/>
                    </a:cubicBez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6" name="Freeform 308"/>
              <p:cNvSpPr>
                <a:spLocks/>
              </p:cNvSpPr>
              <p:nvPr/>
            </p:nvSpPr>
            <p:spPr bwMode="auto">
              <a:xfrm>
                <a:off x="3056" y="2743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7" name="Freeform 309"/>
              <p:cNvSpPr>
                <a:spLocks/>
              </p:cNvSpPr>
              <p:nvPr/>
            </p:nvSpPr>
            <p:spPr bwMode="auto">
              <a:xfrm>
                <a:off x="3066" y="276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8" name="Freeform 310"/>
              <p:cNvSpPr>
                <a:spLocks/>
              </p:cNvSpPr>
              <p:nvPr/>
            </p:nvSpPr>
            <p:spPr bwMode="auto">
              <a:xfrm>
                <a:off x="3076" y="27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39" name="Freeform 311"/>
              <p:cNvSpPr>
                <a:spLocks/>
              </p:cNvSpPr>
              <p:nvPr/>
            </p:nvSpPr>
            <p:spPr bwMode="auto">
              <a:xfrm>
                <a:off x="3085" y="2809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0" name="Freeform 312"/>
              <p:cNvSpPr>
                <a:spLocks/>
              </p:cNvSpPr>
              <p:nvPr/>
            </p:nvSpPr>
            <p:spPr bwMode="auto">
              <a:xfrm>
                <a:off x="3095" y="2830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1" name="Freeform 313"/>
              <p:cNvSpPr>
                <a:spLocks/>
              </p:cNvSpPr>
              <p:nvPr/>
            </p:nvSpPr>
            <p:spPr bwMode="auto">
              <a:xfrm>
                <a:off x="3105" y="2852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2" name="Freeform 314"/>
              <p:cNvSpPr>
                <a:spLocks/>
              </p:cNvSpPr>
              <p:nvPr/>
            </p:nvSpPr>
            <p:spPr bwMode="auto">
              <a:xfrm>
                <a:off x="3115" y="2873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4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3" name="Freeform 315"/>
              <p:cNvSpPr>
                <a:spLocks/>
              </p:cNvSpPr>
              <p:nvPr/>
            </p:nvSpPr>
            <p:spPr bwMode="auto">
              <a:xfrm>
                <a:off x="3125" y="2895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4" name="Freeform 316"/>
              <p:cNvSpPr>
                <a:spLocks/>
              </p:cNvSpPr>
              <p:nvPr/>
            </p:nvSpPr>
            <p:spPr bwMode="auto">
              <a:xfrm>
                <a:off x="3134" y="2917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5" name="Freeform 317"/>
              <p:cNvSpPr>
                <a:spLocks/>
              </p:cNvSpPr>
              <p:nvPr/>
            </p:nvSpPr>
            <p:spPr bwMode="auto">
              <a:xfrm>
                <a:off x="3144" y="2939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0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8" y="26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6" name="Freeform 318"/>
              <p:cNvSpPr>
                <a:spLocks/>
              </p:cNvSpPr>
              <p:nvPr/>
            </p:nvSpPr>
            <p:spPr bwMode="auto">
              <a:xfrm>
                <a:off x="3154" y="296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7" name="Freeform 319"/>
              <p:cNvSpPr>
                <a:spLocks/>
              </p:cNvSpPr>
              <p:nvPr/>
            </p:nvSpPr>
            <p:spPr bwMode="auto">
              <a:xfrm>
                <a:off x="3164" y="2982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8" name="Freeform 320"/>
              <p:cNvSpPr>
                <a:spLocks/>
              </p:cNvSpPr>
              <p:nvPr/>
            </p:nvSpPr>
            <p:spPr bwMode="auto">
              <a:xfrm>
                <a:off x="3080" y="3037"/>
                <a:ext cx="17" cy="22"/>
              </a:xfrm>
              <a:custGeom>
                <a:avLst/>
                <a:gdLst>
                  <a:gd name="T0" fmla="*/ 9 w 17"/>
                  <a:gd name="T1" fmla="*/ 0 h 22"/>
                  <a:gd name="T2" fmla="*/ 1 w 17"/>
                  <a:gd name="T3" fmla="*/ 4 h 22"/>
                  <a:gd name="T4" fmla="*/ 0 w 17"/>
                  <a:gd name="T5" fmla="*/ 5 h 22"/>
                  <a:gd name="T6" fmla="*/ 0 w 17"/>
                  <a:gd name="T7" fmla="*/ 6 h 22"/>
                  <a:gd name="T8" fmla="*/ 7 w 17"/>
                  <a:gd name="T9" fmla="*/ 21 h 22"/>
                  <a:gd name="T10" fmla="*/ 8 w 17"/>
                  <a:gd name="T11" fmla="*/ 22 h 22"/>
                  <a:gd name="T12" fmla="*/ 9 w 17"/>
                  <a:gd name="T13" fmla="*/ 22 h 22"/>
                  <a:gd name="T14" fmla="*/ 17 w 17"/>
                  <a:gd name="T15" fmla="*/ 18 h 22"/>
                  <a:gd name="T16" fmla="*/ 9 w 1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9" y="0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7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49" name="Freeform 321"/>
              <p:cNvSpPr>
                <a:spLocks/>
              </p:cNvSpPr>
              <p:nvPr/>
            </p:nvSpPr>
            <p:spPr bwMode="auto">
              <a:xfrm>
                <a:off x="3090" y="3033"/>
                <a:ext cx="18" cy="21"/>
              </a:xfrm>
              <a:custGeom>
                <a:avLst/>
                <a:gdLst>
                  <a:gd name="T0" fmla="*/ 8 w 18"/>
                  <a:gd name="T1" fmla="*/ 21 h 21"/>
                  <a:gd name="T2" fmla="*/ 17 w 18"/>
                  <a:gd name="T3" fmla="*/ 18 h 21"/>
                  <a:gd name="T4" fmla="*/ 18 w 18"/>
                  <a:gd name="T5" fmla="*/ 17 h 21"/>
                  <a:gd name="T6" fmla="*/ 18 w 18"/>
                  <a:gd name="T7" fmla="*/ 16 h 21"/>
                  <a:gd name="T8" fmla="*/ 10 w 18"/>
                  <a:gd name="T9" fmla="*/ 0 h 21"/>
                  <a:gd name="T10" fmla="*/ 10 w 18"/>
                  <a:gd name="T11" fmla="*/ 0 h 21"/>
                  <a:gd name="T12" fmla="*/ 9 w 18"/>
                  <a:gd name="T13" fmla="*/ 0 h 21"/>
                  <a:gd name="T14" fmla="*/ 0 w 18"/>
                  <a:gd name="T15" fmla="*/ 4 h 21"/>
                  <a:gd name="T16" fmla="*/ 8 w 18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8" y="21"/>
                    </a:move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0" name="Freeform 322"/>
              <p:cNvSpPr>
                <a:spLocks/>
              </p:cNvSpPr>
              <p:nvPr/>
            </p:nvSpPr>
            <p:spPr bwMode="auto">
              <a:xfrm>
                <a:off x="3138" y="3025"/>
                <a:ext cx="44" cy="35"/>
              </a:xfrm>
              <a:custGeom>
                <a:avLst/>
                <a:gdLst>
                  <a:gd name="T0" fmla="*/ 37 w 44"/>
                  <a:gd name="T1" fmla="*/ 0 h 35"/>
                  <a:gd name="T2" fmla="*/ 36 w 44"/>
                  <a:gd name="T3" fmla="*/ 0 h 35"/>
                  <a:gd name="T4" fmla="*/ 35 w 44"/>
                  <a:gd name="T5" fmla="*/ 0 h 35"/>
                  <a:gd name="T6" fmla="*/ 20 w 44"/>
                  <a:gd name="T7" fmla="*/ 7 h 35"/>
                  <a:gd name="T8" fmla="*/ 19 w 44"/>
                  <a:gd name="T9" fmla="*/ 8 h 35"/>
                  <a:gd name="T10" fmla="*/ 19 w 44"/>
                  <a:gd name="T11" fmla="*/ 8 h 35"/>
                  <a:gd name="T12" fmla="*/ 21 w 44"/>
                  <a:gd name="T13" fmla="*/ 13 h 35"/>
                  <a:gd name="T14" fmla="*/ 0 w 44"/>
                  <a:gd name="T15" fmla="*/ 22 h 35"/>
                  <a:gd name="T16" fmla="*/ 0 w 44"/>
                  <a:gd name="T17" fmla="*/ 23 h 35"/>
                  <a:gd name="T18" fmla="*/ 0 w 44"/>
                  <a:gd name="T19" fmla="*/ 23 h 35"/>
                  <a:gd name="T20" fmla="*/ 5 w 44"/>
                  <a:gd name="T21" fmla="*/ 34 h 35"/>
                  <a:gd name="T22" fmla="*/ 5 w 44"/>
                  <a:gd name="T23" fmla="*/ 35 h 35"/>
                  <a:gd name="T24" fmla="*/ 6 w 44"/>
                  <a:gd name="T25" fmla="*/ 34 h 35"/>
                  <a:gd name="T26" fmla="*/ 43 w 44"/>
                  <a:gd name="T27" fmla="*/ 18 h 35"/>
                  <a:gd name="T28" fmla="*/ 44 w 44"/>
                  <a:gd name="T29" fmla="*/ 17 h 35"/>
                  <a:gd name="T30" fmla="*/ 44 w 44"/>
                  <a:gd name="T31" fmla="*/ 16 h 35"/>
                  <a:gd name="T32" fmla="*/ 37 w 44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5">
                    <a:moveTo>
                      <a:pt x="37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1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1" name="Freeform 323"/>
              <p:cNvSpPr>
                <a:spLocks/>
              </p:cNvSpPr>
              <p:nvPr/>
            </p:nvSpPr>
            <p:spPr bwMode="auto">
              <a:xfrm>
                <a:off x="4379" y="2398"/>
                <a:ext cx="28" cy="20"/>
              </a:xfrm>
              <a:custGeom>
                <a:avLst/>
                <a:gdLst>
                  <a:gd name="T0" fmla="*/ 27 w 28"/>
                  <a:gd name="T1" fmla="*/ 16 h 20"/>
                  <a:gd name="T2" fmla="*/ 24 w 28"/>
                  <a:gd name="T3" fmla="*/ 20 h 20"/>
                  <a:gd name="T4" fmla="*/ 19 w 28"/>
                  <a:gd name="T5" fmla="*/ 20 h 20"/>
                  <a:gd name="T6" fmla="*/ 0 w 28"/>
                  <a:gd name="T7" fmla="*/ 12 h 20"/>
                  <a:gd name="T8" fmla="*/ 5 w 28"/>
                  <a:gd name="T9" fmla="*/ 0 h 20"/>
                  <a:gd name="T10" fmla="*/ 24 w 28"/>
                  <a:gd name="T11" fmla="*/ 7 h 20"/>
                  <a:gd name="T12" fmla="*/ 27 w 28"/>
                  <a:gd name="T13" fmla="*/ 11 h 20"/>
                  <a:gd name="T14" fmla="*/ 27 w 28"/>
                  <a:gd name="T1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0">
                    <a:moveTo>
                      <a:pt x="27" y="16"/>
                    </a:moveTo>
                    <a:cubicBezTo>
                      <a:pt x="27" y="17"/>
                      <a:pt x="26" y="19"/>
                      <a:pt x="24" y="20"/>
                    </a:cubicBezTo>
                    <a:cubicBezTo>
                      <a:pt x="22" y="20"/>
                      <a:pt x="20" y="20"/>
                      <a:pt x="19" y="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7" y="9"/>
                      <a:pt x="27" y="11"/>
                    </a:cubicBezTo>
                    <a:cubicBezTo>
                      <a:pt x="28" y="12"/>
                      <a:pt x="28" y="14"/>
                      <a:pt x="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2" name="Freeform 324"/>
              <p:cNvSpPr>
                <a:spLocks/>
              </p:cNvSpPr>
              <p:nvPr/>
            </p:nvSpPr>
            <p:spPr bwMode="auto">
              <a:xfrm>
                <a:off x="4379" y="2398"/>
                <a:ext cx="12" cy="15"/>
              </a:xfrm>
              <a:custGeom>
                <a:avLst/>
                <a:gdLst>
                  <a:gd name="T0" fmla="*/ 5 w 12"/>
                  <a:gd name="T1" fmla="*/ 0 h 15"/>
                  <a:gd name="T2" fmla="*/ 0 w 12"/>
                  <a:gd name="T3" fmla="*/ 12 h 15"/>
                  <a:gd name="T4" fmla="*/ 7 w 12"/>
                  <a:gd name="T5" fmla="*/ 15 h 15"/>
                  <a:gd name="T6" fmla="*/ 12 w 12"/>
                  <a:gd name="T7" fmla="*/ 2 h 15"/>
                  <a:gd name="T8" fmla="*/ 5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5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1"/>
                      <a:pt x="11" y="7"/>
                      <a:pt x="12" y="2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3" name="Freeform 325"/>
              <p:cNvSpPr>
                <a:spLocks/>
              </p:cNvSpPr>
              <p:nvPr/>
            </p:nvSpPr>
            <p:spPr bwMode="auto">
              <a:xfrm>
                <a:off x="4299" y="2344"/>
                <a:ext cx="90" cy="90"/>
              </a:xfrm>
              <a:custGeom>
                <a:avLst/>
                <a:gdLst>
                  <a:gd name="T0" fmla="*/ 86 w 89"/>
                  <a:gd name="T1" fmla="*/ 49 h 89"/>
                  <a:gd name="T2" fmla="*/ 40 w 89"/>
                  <a:gd name="T3" fmla="*/ 86 h 89"/>
                  <a:gd name="T4" fmla="*/ 3 w 89"/>
                  <a:gd name="T5" fmla="*/ 40 h 89"/>
                  <a:gd name="T6" fmla="*/ 49 w 89"/>
                  <a:gd name="T7" fmla="*/ 3 h 89"/>
                  <a:gd name="T8" fmla="*/ 86 w 89"/>
                  <a:gd name="T9" fmla="*/ 4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86" y="49"/>
                    </a:moveTo>
                    <a:cubicBezTo>
                      <a:pt x="84" y="72"/>
                      <a:pt x="63" y="89"/>
                      <a:pt x="40" y="86"/>
                    </a:cubicBezTo>
                    <a:cubicBezTo>
                      <a:pt x="17" y="84"/>
                      <a:pt x="0" y="63"/>
                      <a:pt x="3" y="40"/>
                    </a:cubicBezTo>
                    <a:cubicBezTo>
                      <a:pt x="5" y="17"/>
                      <a:pt x="26" y="0"/>
                      <a:pt x="49" y="3"/>
                    </a:cubicBezTo>
                    <a:cubicBezTo>
                      <a:pt x="72" y="5"/>
                      <a:pt x="89" y="26"/>
                      <a:pt x="86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4" name="Freeform 326"/>
              <p:cNvSpPr>
                <a:spLocks/>
              </p:cNvSpPr>
              <p:nvPr/>
            </p:nvSpPr>
            <p:spPr bwMode="auto">
              <a:xfrm>
                <a:off x="4306" y="2351"/>
                <a:ext cx="76" cy="76"/>
              </a:xfrm>
              <a:custGeom>
                <a:avLst/>
                <a:gdLst>
                  <a:gd name="T0" fmla="*/ 73 w 75"/>
                  <a:gd name="T1" fmla="*/ 41 h 75"/>
                  <a:gd name="T2" fmla="*/ 34 w 75"/>
                  <a:gd name="T3" fmla="*/ 72 h 75"/>
                  <a:gd name="T4" fmla="*/ 2 w 75"/>
                  <a:gd name="T5" fmla="*/ 33 h 75"/>
                  <a:gd name="T6" fmla="*/ 41 w 75"/>
                  <a:gd name="T7" fmla="*/ 2 h 75"/>
                  <a:gd name="T8" fmla="*/ 73 w 75"/>
                  <a:gd name="T9" fmla="*/ 4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73" y="41"/>
                    </a:moveTo>
                    <a:cubicBezTo>
                      <a:pt x="70" y="61"/>
                      <a:pt x="53" y="75"/>
                      <a:pt x="34" y="72"/>
                    </a:cubicBezTo>
                    <a:cubicBezTo>
                      <a:pt x="14" y="70"/>
                      <a:pt x="0" y="53"/>
                      <a:pt x="2" y="33"/>
                    </a:cubicBezTo>
                    <a:cubicBezTo>
                      <a:pt x="5" y="14"/>
                      <a:pt x="22" y="0"/>
                      <a:pt x="41" y="2"/>
                    </a:cubicBezTo>
                    <a:cubicBezTo>
                      <a:pt x="61" y="4"/>
                      <a:pt x="75" y="22"/>
                      <a:pt x="73" y="41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5" name="Freeform 327"/>
              <p:cNvSpPr>
                <a:spLocks/>
              </p:cNvSpPr>
              <p:nvPr/>
            </p:nvSpPr>
            <p:spPr bwMode="auto">
              <a:xfrm>
                <a:off x="4307" y="2351"/>
                <a:ext cx="69" cy="66"/>
              </a:xfrm>
              <a:custGeom>
                <a:avLst/>
                <a:gdLst>
                  <a:gd name="T0" fmla="*/ 10 w 68"/>
                  <a:gd name="T1" fmla="*/ 45 h 65"/>
                  <a:gd name="T2" fmla="*/ 49 w 68"/>
                  <a:gd name="T3" fmla="*/ 13 h 65"/>
                  <a:gd name="T4" fmla="*/ 68 w 68"/>
                  <a:gd name="T5" fmla="*/ 21 h 65"/>
                  <a:gd name="T6" fmla="*/ 40 w 68"/>
                  <a:gd name="T7" fmla="*/ 2 h 65"/>
                  <a:gd name="T8" fmla="*/ 1 w 68"/>
                  <a:gd name="T9" fmla="*/ 33 h 65"/>
                  <a:gd name="T10" fmla="*/ 14 w 68"/>
                  <a:gd name="T11" fmla="*/ 65 h 65"/>
                  <a:gd name="T12" fmla="*/ 10 w 68"/>
                  <a:gd name="T13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5">
                    <a:moveTo>
                      <a:pt x="10" y="45"/>
                    </a:moveTo>
                    <a:cubicBezTo>
                      <a:pt x="12" y="25"/>
                      <a:pt x="30" y="11"/>
                      <a:pt x="49" y="13"/>
                    </a:cubicBezTo>
                    <a:cubicBezTo>
                      <a:pt x="56" y="14"/>
                      <a:pt x="63" y="17"/>
                      <a:pt x="68" y="21"/>
                    </a:cubicBezTo>
                    <a:cubicBezTo>
                      <a:pt x="63" y="11"/>
                      <a:pt x="53" y="4"/>
                      <a:pt x="40" y="2"/>
                    </a:cubicBezTo>
                    <a:cubicBezTo>
                      <a:pt x="21" y="0"/>
                      <a:pt x="4" y="14"/>
                      <a:pt x="1" y="33"/>
                    </a:cubicBezTo>
                    <a:cubicBezTo>
                      <a:pt x="0" y="46"/>
                      <a:pt x="5" y="57"/>
                      <a:pt x="14" y="65"/>
                    </a:cubicBezTo>
                    <a:cubicBezTo>
                      <a:pt x="11" y="59"/>
                      <a:pt x="10" y="52"/>
                      <a:pt x="10" y="45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6" name="Freeform 328"/>
              <p:cNvSpPr>
                <a:spLocks/>
              </p:cNvSpPr>
              <p:nvPr/>
            </p:nvSpPr>
            <p:spPr bwMode="auto">
              <a:xfrm>
                <a:off x="3047" y="2616"/>
                <a:ext cx="24" cy="25"/>
              </a:xfrm>
              <a:custGeom>
                <a:avLst/>
                <a:gdLst>
                  <a:gd name="T0" fmla="*/ 2 w 24"/>
                  <a:gd name="T1" fmla="*/ 1 h 25"/>
                  <a:gd name="T2" fmla="*/ 6 w 24"/>
                  <a:gd name="T3" fmla="*/ 0 h 25"/>
                  <a:gd name="T4" fmla="*/ 11 w 24"/>
                  <a:gd name="T5" fmla="*/ 2 h 25"/>
                  <a:gd name="T6" fmla="*/ 24 w 24"/>
                  <a:gd name="T7" fmla="*/ 16 h 25"/>
                  <a:gd name="T8" fmla="*/ 15 w 24"/>
                  <a:gd name="T9" fmla="*/ 25 h 25"/>
                  <a:gd name="T10" fmla="*/ 1 w 24"/>
                  <a:gd name="T11" fmla="*/ 11 h 25"/>
                  <a:gd name="T12" fmla="*/ 0 w 24"/>
                  <a:gd name="T13" fmla="*/ 6 h 25"/>
                  <a:gd name="T14" fmla="*/ 2 w 24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2" y="1"/>
                    </a:moveTo>
                    <a:cubicBezTo>
                      <a:pt x="3" y="0"/>
                      <a:pt x="4" y="0"/>
                      <a:pt x="6" y="0"/>
                    </a:cubicBezTo>
                    <a:cubicBezTo>
                      <a:pt x="8" y="0"/>
                      <a:pt x="10" y="0"/>
                      <a:pt x="11" y="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7" name="Freeform 329"/>
              <p:cNvSpPr>
                <a:spLocks/>
              </p:cNvSpPr>
              <p:nvPr/>
            </p:nvSpPr>
            <p:spPr bwMode="auto">
              <a:xfrm>
                <a:off x="3057" y="2627"/>
                <a:ext cx="14" cy="14"/>
              </a:xfrm>
              <a:custGeom>
                <a:avLst/>
                <a:gdLst>
                  <a:gd name="T0" fmla="*/ 5 w 14"/>
                  <a:gd name="T1" fmla="*/ 14 h 14"/>
                  <a:gd name="T2" fmla="*/ 14 w 14"/>
                  <a:gd name="T3" fmla="*/ 5 h 14"/>
                  <a:gd name="T4" fmla="*/ 9 w 14"/>
                  <a:gd name="T5" fmla="*/ 0 h 14"/>
                  <a:gd name="T6" fmla="*/ 0 w 14"/>
                  <a:gd name="T7" fmla="*/ 9 h 14"/>
                  <a:gd name="T8" fmla="*/ 5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5" y="14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5"/>
                      <a:pt x="0" y="9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8" name="Freeform 330"/>
              <p:cNvSpPr>
                <a:spLocks/>
              </p:cNvSpPr>
              <p:nvPr/>
            </p:nvSpPr>
            <p:spPr bwMode="auto">
              <a:xfrm>
                <a:off x="3046" y="2618"/>
                <a:ext cx="94" cy="93"/>
              </a:xfrm>
              <a:custGeom>
                <a:avLst/>
                <a:gdLst>
                  <a:gd name="T0" fmla="*/ 12 w 94"/>
                  <a:gd name="T1" fmla="*/ 25 h 93"/>
                  <a:gd name="T2" fmla="*/ 68 w 94"/>
                  <a:gd name="T3" fmla="*/ 11 h 93"/>
                  <a:gd name="T4" fmla="*/ 82 w 94"/>
                  <a:gd name="T5" fmla="*/ 68 h 93"/>
                  <a:gd name="T6" fmla="*/ 26 w 94"/>
                  <a:gd name="T7" fmla="*/ 81 h 93"/>
                  <a:gd name="T8" fmla="*/ 12 w 94"/>
                  <a:gd name="T9" fmla="*/ 2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12" y="25"/>
                    </a:moveTo>
                    <a:cubicBezTo>
                      <a:pt x="24" y="6"/>
                      <a:pt x="49" y="0"/>
                      <a:pt x="68" y="11"/>
                    </a:cubicBezTo>
                    <a:cubicBezTo>
                      <a:pt x="88" y="23"/>
                      <a:pt x="94" y="48"/>
                      <a:pt x="82" y="68"/>
                    </a:cubicBezTo>
                    <a:cubicBezTo>
                      <a:pt x="70" y="87"/>
                      <a:pt x="45" y="93"/>
                      <a:pt x="26" y="81"/>
                    </a:cubicBezTo>
                    <a:cubicBezTo>
                      <a:pt x="7" y="70"/>
                      <a:pt x="0" y="44"/>
                      <a:pt x="1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59" name="Freeform 331"/>
              <p:cNvSpPr>
                <a:spLocks/>
              </p:cNvSpPr>
              <p:nvPr/>
            </p:nvSpPr>
            <p:spPr bwMode="auto">
              <a:xfrm>
                <a:off x="3054" y="2625"/>
                <a:ext cx="78" cy="79"/>
              </a:xfrm>
              <a:custGeom>
                <a:avLst/>
                <a:gdLst>
                  <a:gd name="T0" fmla="*/ 10 w 78"/>
                  <a:gd name="T1" fmla="*/ 22 h 79"/>
                  <a:gd name="T2" fmla="*/ 57 w 78"/>
                  <a:gd name="T3" fmla="*/ 10 h 79"/>
                  <a:gd name="T4" fmla="*/ 69 w 78"/>
                  <a:gd name="T5" fmla="*/ 57 h 79"/>
                  <a:gd name="T6" fmla="*/ 21 w 78"/>
                  <a:gd name="T7" fmla="*/ 69 h 79"/>
                  <a:gd name="T8" fmla="*/ 10 w 78"/>
                  <a:gd name="T9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9">
                    <a:moveTo>
                      <a:pt x="10" y="22"/>
                    </a:moveTo>
                    <a:cubicBezTo>
                      <a:pt x="20" y="5"/>
                      <a:pt x="41" y="0"/>
                      <a:pt x="57" y="10"/>
                    </a:cubicBezTo>
                    <a:cubicBezTo>
                      <a:pt x="73" y="20"/>
                      <a:pt x="78" y="41"/>
                      <a:pt x="69" y="57"/>
                    </a:cubicBezTo>
                    <a:cubicBezTo>
                      <a:pt x="59" y="73"/>
                      <a:pt x="38" y="79"/>
                      <a:pt x="21" y="69"/>
                    </a:cubicBezTo>
                    <a:cubicBezTo>
                      <a:pt x="5" y="59"/>
                      <a:pt x="0" y="38"/>
                      <a:pt x="10" y="22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0" name="Freeform 332"/>
              <p:cNvSpPr>
                <a:spLocks/>
              </p:cNvSpPr>
              <p:nvPr/>
            </p:nvSpPr>
            <p:spPr bwMode="auto">
              <a:xfrm>
                <a:off x="3059" y="2650"/>
                <a:ext cx="70" cy="54"/>
              </a:xfrm>
              <a:custGeom>
                <a:avLst/>
                <a:gdLst>
                  <a:gd name="T0" fmla="*/ 60 w 70"/>
                  <a:gd name="T1" fmla="*/ 19 h 54"/>
                  <a:gd name="T2" fmla="*/ 13 w 70"/>
                  <a:gd name="T3" fmla="*/ 30 h 54"/>
                  <a:gd name="T4" fmla="*/ 0 w 70"/>
                  <a:gd name="T5" fmla="*/ 16 h 54"/>
                  <a:gd name="T6" fmla="*/ 16 w 70"/>
                  <a:gd name="T7" fmla="*/ 44 h 54"/>
                  <a:gd name="T8" fmla="*/ 64 w 70"/>
                  <a:gd name="T9" fmla="*/ 32 h 54"/>
                  <a:gd name="T10" fmla="*/ 65 w 70"/>
                  <a:gd name="T11" fmla="*/ 0 h 54"/>
                  <a:gd name="T12" fmla="*/ 60 w 70"/>
                  <a:gd name="T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4">
                    <a:moveTo>
                      <a:pt x="60" y="19"/>
                    </a:moveTo>
                    <a:cubicBezTo>
                      <a:pt x="50" y="35"/>
                      <a:pt x="29" y="40"/>
                      <a:pt x="13" y="30"/>
                    </a:cubicBezTo>
                    <a:cubicBezTo>
                      <a:pt x="7" y="27"/>
                      <a:pt x="3" y="21"/>
                      <a:pt x="0" y="16"/>
                    </a:cubicBezTo>
                    <a:cubicBezTo>
                      <a:pt x="0" y="27"/>
                      <a:pt x="6" y="37"/>
                      <a:pt x="16" y="44"/>
                    </a:cubicBezTo>
                    <a:cubicBezTo>
                      <a:pt x="33" y="54"/>
                      <a:pt x="54" y="48"/>
                      <a:pt x="64" y="32"/>
                    </a:cubicBezTo>
                    <a:cubicBezTo>
                      <a:pt x="70" y="22"/>
                      <a:pt x="70" y="10"/>
                      <a:pt x="65" y="0"/>
                    </a:cubicBezTo>
                    <a:cubicBezTo>
                      <a:pt x="65" y="6"/>
                      <a:pt x="64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1" name="Freeform 333"/>
              <p:cNvSpPr>
                <a:spLocks/>
              </p:cNvSpPr>
              <p:nvPr/>
            </p:nvSpPr>
            <p:spPr bwMode="auto">
              <a:xfrm>
                <a:off x="4317" y="2793"/>
                <a:ext cx="25" cy="24"/>
              </a:xfrm>
              <a:custGeom>
                <a:avLst/>
                <a:gdLst>
                  <a:gd name="T0" fmla="*/ 1 w 25"/>
                  <a:gd name="T1" fmla="*/ 2 h 24"/>
                  <a:gd name="T2" fmla="*/ 6 w 25"/>
                  <a:gd name="T3" fmla="*/ 0 h 24"/>
                  <a:gd name="T4" fmla="*/ 10 w 25"/>
                  <a:gd name="T5" fmla="*/ 1 h 24"/>
                  <a:gd name="T6" fmla="*/ 25 w 25"/>
                  <a:gd name="T7" fmla="*/ 14 h 24"/>
                  <a:gd name="T8" fmla="*/ 17 w 25"/>
                  <a:gd name="T9" fmla="*/ 24 h 24"/>
                  <a:gd name="T10" fmla="*/ 2 w 25"/>
                  <a:gd name="T11" fmla="*/ 11 h 24"/>
                  <a:gd name="T12" fmla="*/ 0 w 25"/>
                  <a:gd name="T13" fmla="*/ 7 h 24"/>
                  <a:gd name="T14" fmla="*/ 1 w 25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4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2" name="Freeform 334"/>
              <p:cNvSpPr>
                <a:spLocks/>
              </p:cNvSpPr>
              <p:nvPr/>
            </p:nvSpPr>
            <p:spPr bwMode="auto">
              <a:xfrm>
                <a:off x="4328" y="2802"/>
                <a:ext cx="14" cy="15"/>
              </a:xfrm>
              <a:custGeom>
                <a:avLst/>
                <a:gdLst>
                  <a:gd name="T0" fmla="*/ 6 w 14"/>
                  <a:gd name="T1" fmla="*/ 15 h 15"/>
                  <a:gd name="T2" fmla="*/ 14 w 14"/>
                  <a:gd name="T3" fmla="*/ 5 h 15"/>
                  <a:gd name="T4" fmla="*/ 9 w 14"/>
                  <a:gd name="T5" fmla="*/ 0 h 15"/>
                  <a:gd name="T6" fmla="*/ 0 w 14"/>
                  <a:gd name="T7" fmla="*/ 10 h 15"/>
                  <a:gd name="T8" fmla="*/ 6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7"/>
                      <a:pt x="0" y="10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3" name="Freeform 335"/>
              <p:cNvSpPr>
                <a:spLocks/>
              </p:cNvSpPr>
              <p:nvPr/>
            </p:nvSpPr>
            <p:spPr bwMode="auto">
              <a:xfrm>
                <a:off x="4321" y="2790"/>
                <a:ext cx="94" cy="93"/>
              </a:xfrm>
              <a:custGeom>
                <a:avLst/>
                <a:gdLst>
                  <a:gd name="T0" fmla="*/ 10 w 93"/>
                  <a:gd name="T1" fmla="*/ 30 h 93"/>
                  <a:gd name="T2" fmla="*/ 64 w 93"/>
                  <a:gd name="T3" fmla="*/ 10 h 93"/>
                  <a:gd name="T4" fmla="*/ 84 w 93"/>
                  <a:gd name="T5" fmla="*/ 64 h 93"/>
                  <a:gd name="T6" fmla="*/ 30 w 93"/>
                  <a:gd name="T7" fmla="*/ 84 h 93"/>
                  <a:gd name="T8" fmla="*/ 10 w 93"/>
                  <a:gd name="T9" fmla="*/ 3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3">
                    <a:moveTo>
                      <a:pt x="10" y="30"/>
                    </a:moveTo>
                    <a:cubicBezTo>
                      <a:pt x="19" y="9"/>
                      <a:pt x="43" y="0"/>
                      <a:pt x="64" y="10"/>
                    </a:cubicBezTo>
                    <a:cubicBezTo>
                      <a:pt x="84" y="19"/>
                      <a:pt x="93" y="43"/>
                      <a:pt x="84" y="64"/>
                    </a:cubicBezTo>
                    <a:cubicBezTo>
                      <a:pt x="75" y="84"/>
                      <a:pt x="50" y="93"/>
                      <a:pt x="30" y="84"/>
                    </a:cubicBezTo>
                    <a:cubicBezTo>
                      <a:pt x="9" y="75"/>
                      <a:pt x="0" y="50"/>
                      <a:pt x="1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4" name="Freeform 336"/>
              <p:cNvSpPr>
                <a:spLocks/>
              </p:cNvSpPr>
              <p:nvPr/>
            </p:nvSpPr>
            <p:spPr bwMode="auto">
              <a:xfrm>
                <a:off x="4329" y="2798"/>
                <a:ext cx="79" cy="78"/>
              </a:xfrm>
              <a:custGeom>
                <a:avLst/>
                <a:gdLst>
                  <a:gd name="T0" fmla="*/ 8 w 78"/>
                  <a:gd name="T1" fmla="*/ 24 h 78"/>
                  <a:gd name="T2" fmla="*/ 53 w 78"/>
                  <a:gd name="T3" fmla="*/ 8 h 78"/>
                  <a:gd name="T4" fmla="*/ 70 w 78"/>
                  <a:gd name="T5" fmla="*/ 53 h 78"/>
                  <a:gd name="T6" fmla="*/ 24 w 78"/>
                  <a:gd name="T7" fmla="*/ 70 h 78"/>
                  <a:gd name="T8" fmla="*/ 8 w 78"/>
                  <a:gd name="T9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8" y="24"/>
                    </a:moveTo>
                    <a:cubicBezTo>
                      <a:pt x="16" y="7"/>
                      <a:pt x="36" y="0"/>
                      <a:pt x="53" y="8"/>
                    </a:cubicBezTo>
                    <a:cubicBezTo>
                      <a:pt x="70" y="15"/>
                      <a:pt x="78" y="36"/>
                      <a:pt x="70" y="53"/>
                    </a:cubicBezTo>
                    <a:cubicBezTo>
                      <a:pt x="62" y="70"/>
                      <a:pt x="42" y="78"/>
                      <a:pt x="24" y="70"/>
                    </a:cubicBezTo>
                    <a:cubicBezTo>
                      <a:pt x="7" y="62"/>
                      <a:pt x="0" y="42"/>
                      <a:pt x="8" y="24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5" name="Freeform 337"/>
              <p:cNvSpPr>
                <a:spLocks/>
              </p:cNvSpPr>
              <p:nvPr/>
            </p:nvSpPr>
            <p:spPr bwMode="auto">
              <a:xfrm>
                <a:off x="4334" y="2819"/>
                <a:ext cx="71" cy="57"/>
              </a:xfrm>
              <a:custGeom>
                <a:avLst/>
                <a:gdLst>
                  <a:gd name="T0" fmla="*/ 60 w 70"/>
                  <a:gd name="T1" fmla="*/ 19 h 57"/>
                  <a:gd name="T2" fmla="*/ 15 w 70"/>
                  <a:gd name="T3" fmla="*/ 36 h 57"/>
                  <a:gd name="T4" fmla="*/ 0 w 70"/>
                  <a:gd name="T5" fmla="*/ 23 h 57"/>
                  <a:gd name="T6" fmla="*/ 19 w 70"/>
                  <a:gd name="T7" fmla="*/ 49 h 57"/>
                  <a:gd name="T8" fmla="*/ 65 w 70"/>
                  <a:gd name="T9" fmla="*/ 32 h 57"/>
                  <a:gd name="T10" fmla="*/ 63 w 70"/>
                  <a:gd name="T11" fmla="*/ 0 h 57"/>
                  <a:gd name="T12" fmla="*/ 60 w 70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7">
                    <a:moveTo>
                      <a:pt x="60" y="19"/>
                    </a:moveTo>
                    <a:cubicBezTo>
                      <a:pt x="52" y="36"/>
                      <a:pt x="32" y="44"/>
                      <a:pt x="15" y="36"/>
                    </a:cubicBezTo>
                    <a:cubicBezTo>
                      <a:pt x="8" y="33"/>
                      <a:pt x="3" y="28"/>
                      <a:pt x="0" y="23"/>
                    </a:cubicBezTo>
                    <a:cubicBezTo>
                      <a:pt x="2" y="34"/>
                      <a:pt x="9" y="44"/>
                      <a:pt x="19" y="49"/>
                    </a:cubicBezTo>
                    <a:cubicBezTo>
                      <a:pt x="37" y="57"/>
                      <a:pt x="57" y="49"/>
                      <a:pt x="65" y="32"/>
                    </a:cubicBezTo>
                    <a:cubicBezTo>
                      <a:pt x="70" y="21"/>
                      <a:pt x="69" y="9"/>
                      <a:pt x="63" y="0"/>
                    </a:cubicBezTo>
                    <a:cubicBezTo>
                      <a:pt x="64" y="6"/>
                      <a:pt x="63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6" name="Freeform 338"/>
              <p:cNvSpPr>
                <a:spLocks/>
              </p:cNvSpPr>
              <p:nvPr/>
            </p:nvSpPr>
            <p:spPr bwMode="auto">
              <a:xfrm>
                <a:off x="4145" y="959"/>
                <a:ext cx="358" cy="292"/>
              </a:xfrm>
              <a:custGeom>
                <a:avLst/>
                <a:gdLst>
                  <a:gd name="T0" fmla="*/ 1 w 356"/>
                  <a:gd name="T1" fmla="*/ 161 h 291"/>
                  <a:gd name="T2" fmla="*/ 33 w 356"/>
                  <a:gd name="T3" fmla="*/ 210 h 291"/>
                  <a:gd name="T4" fmla="*/ 225 w 356"/>
                  <a:gd name="T5" fmla="*/ 284 h 291"/>
                  <a:gd name="T6" fmla="*/ 278 w 356"/>
                  <a:gd name="T7" fmla="*/ 267 h 291"/>
                  <a:gd name="T8" fmla="*/ 346 w 356"/>
                  <a:gd name="T9" fmla="*/ 165 h 291"/>
                  <a:gd name="T10" fmla="*/ 335 w 356"/>
                  <a:gd name="T11" fmla="*/ 117 h 291"/>
                  <a:gd name="T12" fmla="*/ 238 w 356"/>
                  <a:gd name="T13" fmla="*/ 59 h 291"/>
                  <a:gd name="T14" fmla="*/ 172 w 356"/>
                  <a:gd name="T15" fmla="*/ 33 h 291"/>
                  <a:gd name="T16" fmla="*/ 42 w 356"/>
                  <a:gd name="T17" fmla="*/ 4 h 291"/>
                  <a:gd name="T18" fmla="*/ 6 w 356"/>
                  <a:gd name="T19" fmla="*/ 32 h 291"/>
                  <a:gd name="T20" fmla="*/ 1 w 356"/>
                  <a:gd name="T21" fmla="*/ 16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291">
                    <a:moveTo>
                      <a:pt x="1" y="161"/>
                    </a:moveTo>
                    <a:cubicBezTo>
                      <a:pt x="0" y="181"/>
                      <a:pt x="14" y="203"/>
                      <a:pt x="33" y="210"/>
                    </a:cubicBezTo>
                    <a:cubicBezTo>
                      <a:pt x="225" y="284"/>
                      <a:pt x="225" y="284"/>
                      <a:pt x="225" y="284"/>
                    </a:cubicBezTo>
                    <a:cubicBezTo>
                      <a:pt x="244" y="291"/>
                      <a:pt x="268" y="283"/>
                      <a:pt x="278" y="267"/>
                    </a:cubicBezTo>
                    <a:cubicBezTo>
                      <a:pt x="346" y="165"/>
                      <a:pt x="346" y="165"/>
                      <a:pt x="346" y="165"/>
                    </a:cubicBezTo>
                    <a:cubicBezTo>
                      <a:pt x="356" y="148"/>
                      <a:pt x="351" y="127"/>
                      <a:pt x="335" y="117"/>
                    </a:cubicBezTo>
                    <a:cubicBezTo>
                      <a:pt x="238" y="59"/>
                      <a:pt x="238" y="59"/>
                      <a:pt x="238" y="59"/>
                    </a:cubicBezTo>
                    <a:cubicBezTo>
                      <a:pt x="221" y="49"/>
                      <a:pt x="191" y="37"/>
                      <a:pt x="172" y="3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23" y="0"/>
                      <a:pt x="6" y="12"/>
                      <a:pt x="6" y="32"/>
                    </a:cubicBezTo>
                    <a:lnTo>
                      <a:pt x="1" y="16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7" name="Freeform 339"/>
              <p:cNvSpPr>
                <a:spLocks/>
              </p:cNvSpPr>
              <p:nvPr/>
            </p:nvSpPr>
            <p:spPr bwMode="auto">
              <a:xfrm>
                <a:off x="4150" y="959"/>
                <a:ext cx="353" cy="188"/>
              </a:xfrm>
              <a:custGeom>
                <a:avLst/>
                <a:gdLst>
                  <a:gd name="T0" fmla="*/ 0 w 351"/>
                  <a:gd name="T1" fmla="*/ 55 h 187"/>
                  <a:gd name="T2" fmla="*/ 18 w 351"/>
                  <a:gd name="T3" fmla="*/ 54 h 187"/>
                  <a:gd name="T4" fmla="*/ 148 w 351"/>
                  <a:gd name="T5" fmla="*/ 83 h 187"/>
                  <a:gd name="T6" fmla="*/ 214 w 351"/>
                  <a:gd name="T7" fmla="*/ 109 h 187"/>
                  <a:gd name="T8" fmla="*/ 310 w 351"/>
                  <a:gd name="T9" fmla="*/ 167 h 187"/>
                  <a:gd name="T10" fmla="*/ 326 w 351"/>
                  <a:gd name="T11" fmla="*/ 187 h 187"/>
                  <a:gd name="T12" fmla="*/ 341 w 351"/>
                  <a:gd name="T13" fmla="*/ 165 h 187"/>
                  <a:gd name="T14" fmla="*/ 330 w 351"/>
                  <a:gd name="T15" fmla="*/ 117 h 187"/>
                  <a:gd name="T16" fmla="*/ 233 w 351"/>
                  <a:gd name="T17" fmla="*/ 59 h 187"/>
                  <a:gd name="T18" fmla="*/ 167 w 351"/>
                  <a:gd name="T19" fmla="*/ 33 h 187"/>
                  <a:gd name="T20" fmla="*/ 37 w 351"/>
                  <a:gd name="T21" fmla="*/ 4 h 187"/>
                  <a:gd name="T22" fmla="*/ 1 w 351"/>
                  <a:gd name="T23" fmla="*/ 32 h 187"/>
                  <a:gd name="T24" fmla="*/ 0 w 351"/>
                  <a:gd name="T25" fmla="*/ 5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187">
                    <a:moveTo>
                      <a:pt x="0" y="55"/>
                    </a:moveTo>
                    <a:cubicBezTo>
                      <a:pt x="5" y="53"/>
                      <a:pt x="11" y="53"/>
                      <a:pt x="18" y="54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67" y="87"/>
                      <a:pt x="197" y="99"/>
                      <a:pt x="214" y="109"/>
                    </a:cubicBezTo>
                    <a:cubicBezTo>
                      <a:pt x="310" y="167"/>
                      <a:pt x="310" y="167"/>
                      <a:pt x="310" y="167"/>
                    </a:cubicBezTo>
                    <a:cubicBezTo>
                      <a:pt x="318" y="172"/>
                      <a:pt x="324" y="179"/>
                      <a:pt x="326" y="187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51" y="148"/>
                      <a:pt x="346" y="127"/>
                      <a:pt x="330" y="117"/>
                    </a:cubicBezTo>
                    <a:cubicBezTo>
                      <a:pt x="233" y="59"/>
                      <a:pt x="233" y="59"/>
                      <a:pt x="233" y="59"/>
                    </a:cubicBezTo>
                    <a:cubicBezTo>
                      <a:pt x="216" y="49"/>
                      <a:pt x="186" y="37"/>
                      <a:pt x="167" y="3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18" y="0"/>
                      <a:pt x="1" y="12"/>
                      <a:pt x="1" y="32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8" name="Freeform 340"/>
              <p:cNvSpPr>
                <a:spLocks/>
              </p:cNvSpPr>
              <p:nvPr/>
            </p:nvSpPr>
            <p:spPr bwMode="auto">
              <a:xfrm>
                <a:off x="4328" y="1494"/>
                <a:ext cx="52" cy="51"/>
              </a:xfrm>
              <a:custGeom>
                <a:avLst/>
                <a:gdLst>
                  <a:gd name="T0" fmla="*/ 14 w 52"/>
                  <a:gd name="T1" fmla="*/ 0 h 51"/>
                  <a:gd name="T2" fmla="*/ 52 w 52"/>
                  <a:gd name="T3" fmla="*/ 36 h 51"/>
                  <a:gd name="T4" fmla="*/ 39 w 52"/>
                  <a:gd name="T5" fmla="*/ 51 h 51"/>
                  <a:gd name="T6" fmla="*/ 0 w 52"/>
                  <a:gd name="T7" fmla="*/ 15 h 51"/>
                  <a:gd name="T8" fmla="*/ 14 w 5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14" y="0"/>
                    </a:moveTo>
                    <a:lnTo>
                      <a:pt x="52" y="36"/>
                    </a:lnTo>
                    <a:lnTo>
                      <a:pt x="39" y="5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69" name="Freeform 341"/>
              <p:cNvSpPr>
                <a:spLocks/>
              </p:cNvSpPr>
              <p:nvPr/>
            </p:nvSpPr>
            <p:spPr bwMode="auto">
              <a:xfrm>
                <a:off x="4298" y="1086"/>
                <a:ext cx="213" cy="447"/>
              </a:xfrm>
              <a:custGeom>
                <a:avLst/>
                <a:gdLst>
                  <a:gd name="T0" fmla="*/ 0 w 212"/>
                  <a:gd name="T1" fmla="*/ 160 h 445"/>
                  <a:gd name="T2" fmla="*/ 111 w 212"/>
                  <a:gd name="T3" fmla="*/ 188 h 445"/>
                  <a:gd name="T4" fmla="*/ 40 w 212"/>
                  <a:gd name="T5" fmla="*/ 406 h 445"/>
                  <a:gd name="T6" fmla="*/ 84 w 212"/>
                  <a:gd name="T7" fmla="*/ 445 h 445"/>
                  <a:gd name="T8" fmla="*/ 203 w 212"/>
                  <a:gd name="T9" fmla="*/ 266 h 445"/>
                  <a:gd name="T10" fmla="*/ 196 w 212"/>
                  <a:gd name="T11" fmla="*/ 110 h 445"/>
                  <a:gd name="T12" fmla="*/ 73 w 212"/>
                  <a:gd name="T13" fmla="*/ 20 h 445"/>
                  <a:gd name="T14" fmla="*/ 0 w 212"/>
                  <a:gd name="T15" fmla="*/ 16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445">
                    <a:moveTo>
                      <a:pt x="0" y="160"/>
                    </a:moveTo>
                    <a:cubicBezTo>
                      <a:pt x="0" y="160"/>
                      <a:pt x="74" y="160"/>
                      <a:pt x="111" y="188"/>
                    </a:cubicBezTo>
                    <a:cubicBezTo>
                      <a:pt x="149" y="215"/>
                      <a:pt x="109" y="337"/>
                      <a:pt x="40" y="406"/>
                    </a:cubicBezTo>
                    <a:cubicBezTo>
                      <a:pt x="65" y="429"/>
                      <a:pt x="84" y="445"/>
                      <a:pt x="84" y="445"/>
                    </a:cubicBezTo>
                    <a:cubicBezTo>
                      <a:pt x="84" y="445"/>
                      <a:pt x="194" y="332"/>
                      <a:pt x="203" y="266"/>
                    </a:cubicBezTo>
                    <a:cubicBezTo>
                      <a:pt x="212" y="200"/>
                      <a:pt x="196" y="110"/>
                      <a:pt x="196" y="110"/>
                    </a:cubicBezTo>
                    <a:cubicBezTo>
                      <a:pt x="196" y="110"/>
                      <a:pt x="111" y="39"/>
                      <a:pt x="73" y="20"/>
                    </a:cubicBezTo>
                    <a:cubicBezTo>
                      <a:pt x="34" y="0"/>
                      <a:pt x="0" y="160"/>
                      <a:pt x="0" y="160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0" name="Freeform 342"/>
              <p:cNvSpPr>
                <a:spLocks/>
              </p:cNvSpPr>
              <p:nvPr/>
            </p:nvSpPr>
            <p:spPr bwMode="auto">
              <a:xfrm>
                <a:off x="4339" y="1100"/>
                <a:ext cx="172" cy="433"/>
              </a:xfrm>
              <a:custGeom>
                <a:avLst/>
                <a:gdLst>
                  <a:gd name="T0" fmla="*/ 119 w 171"/>
                  <a:gd name="T1" fmla="*/ 112 h 431"/>
                  <a:gd name="T2" fmla="*/ 125 w 171"/>
                  <a:gd name="T3" fmla="*/ 268 h 431"/>
                  <a:gd name="T4" fmla="*/ 31 w 171"/>
                  <a:gd name="T5" fmla="*/ 421 h 431"/>
                  <a:gd name="T6" fmla="*/ 43 w 171"/>
                  <a:gd name="T7" fmla="*/ 431 h 431"/>
                  <a:gd name="T8" fmla="*/ 162 w 171"/>
                  <a:gd name="T9" fmla="*/ 252 h 431"/>
                  <a:gd name="T10" fmla="*/ 155 w 171"/>
                  <a:gd name="T11" fmla="*/ 96 h 431"/>
                  <a:gd name="T12" fmla="*/ 32 w 171"/>
                  <a:gd name="T13" fmla="*/ 6 h 431"/>
                  <a:gd name="T14" fmla="*/ 0 w 171"/>
                  <a:gd name="T15" fmla="*/ 25 h 431"/>
                  <a:gd name="T16" fmla="*/ 119 w 171"/>
                  <a:gd name="T17" fmla="*/ 1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431">
                    <a:moveTo>
                      <a:pt x="119" y="112"/>
                    </a:moveTo>
                    <a:cubicBezTo>
                      <a:pt x="119" y="112"/>
                      <a:pt x="134" y="202"/>
                      <a:pt x="125" y="268"/>
                    </a:cubicBezTo>
                    <a:cubicBezTo>
                      <a:pt x="119" y="315"/>
                      <a:pt x="63" y="383"/>
                      <a:pt x="31" y="421"/>
                    </a:cubicBezTo>
                    <a:cubicBezTo>
                      <a:pt x="38" y="427"/>
                      <a:pt x="43" y="431"/>
                      <a:pt x="43" y="431"/>
                    </a:cubicBezTo>
                    <a:cubicBezTo>
                      <a:pt x="43" y="431"/>
                      <a:pt x="153" y="318"/>
                      <a:pt x="162" y="252"/>
                    </a:cubicBezTo>
                    <a:cubicBezTo>
                      <a:pt x="171" y="186"/>
                      <a:pt x="155" y="96"/>
                      <a:pt x="155" y="96"/>
                    </a:cubicBezTo>
                    <a:cubicBezTo>
                      <a:pt x="155" y="96"/>
                      <a:pt x="70" y="25"/>
                      <a:pt x="32" y="6"/>
                    </a:cubicBezTo>
                    <a:cubicBezTo>
                      <a:pt x="21" y="0"/>
                      <a:pt x="10" y="9"/>
                      <a:pt x="0" y="25"/>
                    </a:cubicBezTo>
                    <a:cubicBezTo>
                      <a:pt x="41" y="48"/>
                      <a:pt x="119" y="112"/>
                      <a:pt x="119" y="112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1" name="Freeform 343"/>
              <p:cNvSpPr>
                <a:spLocks/>
              </p:cNvSpPr>
              <p:nvPr/>
            </p:nvSpPr>
            <p:spPr bwMode="auto">
              <a:xfrm>
                <a:off x="3925" y="1274"/>
                <a:ext cx="57" cy="33"/>
              </a:xfrm>
              <a:custGeom>
                <a:avLst/>
                <a:gdLst>
                  <a:gd name="T0" fmla="*/ 57 w 57"/>
                  <a:gd name="T1" fmla="*/ 13 h 33"/>
                  <a:gd name="T2" fmla="*/ 5 w 57"/>
                  <a:gd name="T3" fmla="*/ 0 h 33"/>
                  <a:gd name="T4" fmla="*/ 0 w 57"/>
                  <a:gd name="T5" fmla="*/ 20 h 33"/>
                  <a:gd name="T6" fmla="*/ 52 w 57"/>
                  <a:gd name="T7" fmla="*/ 33 h 33"/>
                  <a:gd name="T8" fmla="*/ 57 w 57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3">
                    <a:moveTo>
                      <a:pt x="57" y="13"/>
                    </a:moveTo>
                    <a:lnTo>
                      <a:pt x="5" y="0"/>
                    </a:lnTo>
                    <a:lnTo>
                      <a:pt x="0" y="20"/>
                    </a:lnTo>
                    <a:lnTo>
                      <a:pt x="52" y="33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2" name="Freeform 344"/>
              <p:cNvSpPr>
                <a:spLocks/>
              </p:cNvSpPr>
              <p:nvPr/>
            </p:nvSpPr>
            <p:spPr bwMode="auto">
              <a:xfrm>
                <a:off x="3925" y="1016"/>
                <a:ext cx="416" cy="275"/>
              </a:xfrm>
              <a:custGeom>
                <a:avLst/>
                <a:gdLst>
                  <a:gd name="T0" fmla="*/ 297 w 414"/>
                  <a:gd name="T1" fmla="*/ 192 h 273"/>
                  <a:gd name="T2" fmla="*/ 214 w 414"/>
                  <a:gd name="T3" fmla="*/ 113 h 273"/>
                  <a:gd name="T4" fmla="*/ 57 w 414"/>
                  <a:gd name="T5" fmla="*/ 273 h 273"/>
                  <a:gd name="T6" fmla="*/ 0 w 414"/>
                  <a:gd name="T7" fmla="*/ 257 h 273"/>
                  <a:gd name="T8" fmla="*/ 99 w 414"/>
                  <a:gd name="T9" fmla="*/ 78 h 273"/>
                  <a:gd name="T10" fmla="*/ 234 w 414"/>
                  <a:gd name="T11" fmla="*/ 0 h 273"/>
                  <a:gd name="T12" fmla="*/ 377 w 414"/>
                  <a:gd name="T13" fmla="*/ 56 h 273"/>
                  <a:gd name="T14" fmla="*/ 297 w 414"/>
                  <a:gd name="T15" fmla="*/ 19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273">
                    <a:moveTo>
                      <a:pt x="297" y="192"/>
                    </a:moveTo>
                    <a:cubicBezTo>
                      <a:pt x="297" y="192"/>
                      <a:pt x="258" y="130"/>
                      <a:pt x="214" y="113"/>
                    </a:cubicBezTo>
                    <a:cubicBezTo>
                      <a:pt x="171" y="97"/>
                      <a:pt x="78" y="178"/>
                      <a:pt x="57" y="273"/>
                    </a:cubicBezTo>
                    <a:cubicBezTo>
                      <a:pt x="24" y="265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414" y="78"/>
                      <a:pt x="297" y="192"/>
                      <a:pt x="297" y="192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3" name="Freeform 345"/>
              <p:cNvSpPr>
                <a:spLocks/>
              </p:cNvSpPr>
              <p:nvPr/>
            </p:nvSpPr>
            <p:spPr bwMode="auto">
              <a:xfrm>
                <a:off x="3925" y="1016"/>
                <a:ext cx="389" cy="264"/>
              </a:xfrm>
              <a:custGeom>
                <a:avLst/>
                <a:gdLst>
                  <a:gd name="T0" fmla="*/ 240 w 387"/>
                  <a:gd name="T1" fmla="*/ 40 h 262"/>
                  <a:gd name="T2" fmla="*/ 105 w 387"/>
                  <a:gd name="T3" fmla="*/ 118 h 262"/>
                  <a:gd name="T4" fmla="*/ 16 w 387"/>
                  <a:gd name="T5" fmla="*/ 262 h 262"/>
                  <a:gd name="T6" fmla="*/ 0 w 387"/>
                  <a:gd name="T7" fmla="*/ 257 h 262"/>
                  <a:gd name="T8" fmla="*/ 99 w 387"/>
                  <a:gd name="T9" fmla="*/ 78 h 262"/>
                  <a:gd name="T10" fmla="*/ 234 w 387"/>
                  <a:gd name="T11" fmla="*/ 0 h 262"/>
                  <a:gd name="T12" fmla="*/ 377 w 387"/>
                  <a:gd name="T13" fmla="*/ 56 h 262"/>
                  <a:gd name="T14" fmla="*/ 377 w 387"/>
                  <a:gd name="T15" fmla="*/ 93 h 262"/>
                  <a:gd name="T16" fmla="*/ 240 w 387"/>
                  <a:gd name="T17" fmla="*/ 4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262">
                    <a:moveTo>
                      <a:pt x="240" y="40"/>
                    </a:moveTo>
                    <a:cubicBezTo>
                      <a:pt x="240" y="40"/>
                      <a:pt x="156" y="75"/>
                      <a:pt x="105" y="118"/>
                    </a:cubicBezTo>
                    <a:cubicBezTo>
                      <a:pt x="69" y="148"/>
                      <a:pt x="29" y="214"/>
                      <a:pt x="16" y="262"/>
                    </a:cubicBezTo>
                    <a:cubicBezTo>
                      <a:pt x="6" y="259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387" y="63"/>
                      <a:pt x="385" y="76"/>
                      <a:pt x="377" y="93"/>
                    </a:cubicBezTo>
                    <a:cubicBezTo>
                      <a:pt x="336" y="71"/>
                      <a:pt x="240" y="40"/>
                      <a:pt x="240" y="40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4" name="Freeform 346"/>
              <p:cNvSpPr>
                <a:spLocks/>
              </p:cNvSpPr>
              <p:nvPr/>
            </p:nvSpPr>
            <p:spPr bwMode="auto">
              <a:xfrm>
                <a:off x="3892" y="1297"/>
                <a:ext cx="90" cy="149"/>
              </a:xfrm>
              <a:custGeom>
                <a:avLst/>
                <a:gdLst>
                  <a:gd name="T0" fmla="*/ 47 w 89"/>
                  <a:gd name="T1" fmla="*/ 0 h 148"/>
                  <a:gd name="T2" fmla="*/ 10 w 89"/>
                  <a:gd name="T3" fmla="*/ 61 h 148"/>
                  <a:gd name="T4" fmla="*/ 11 w 89"/>
                  <a:gd name="T5" fmla="*/ 98 h 148"/>
                  <a:gd name="T6" fmla="*/ 23 w 89"/>
                  <a:gd name="T7" fmla="*/ 135 h 148"/>
                  <a:gd name="T8" fmla="*/ 25 w 89"/>
                  <a:gd name="T9" fmla="*/ 133 h 148"/>
                  <a:gd name="T10" fmla="*/ 30 w 89"/>
                  <a:gd name="T11" fmla="*/ 144 h 148"/>
                  <a:gd name="T12" fmla="*/ 36 w 89"/>
                  <a:gd name="T13" fmla="*/ 134 h 148"/>
                  <a:gd name="T14" fmla="*/ 45 w 89"/>
                  <a:gd name="T15" fmla="*/ 148 h 148"/>
                  <a:gd name="T16" fmla="*/ 52 w 89"/>
                  <a:gd name="T17" fmla="*/ 133 h 148"/>
                  <a:gd name="T18" fmla="*/ 61 w 89"/>
                  <a:gd name="T19" fmla="*/ 145 h 148"/>
                  <a:gd name="T20" fmla="*/ 69 w 89"/>
                  <a:gd name="T21" fmla="*/ 128 h 148"/>
                  <a:gd name="T22" fmla="*/ 68 w 89"/>
                  <a:gd name="T23" fmla="*/ 80 h 148"/>
                  <a:gd name="T24" fmla="*/ 74 w 89"/>
                  <a:gd name="T25" fmla="*/ 118 h 148"/>
                  <a:gd name="T26" fmla="*/ 85 w 89"/>
                  <a:gd name="T27" fmla="*/ 107 h 148"/>
                  <a:gd name="T28" fmla="*/ 89 w 89"/>
                  <a:gd name="T29" fmla="*/ 55 h 148"/>
                  <a:gd name="T30" fmla="*/ 79 w 89"/>
                  <a:gd name="T31" fmla="*/ 8 h 148"/>
                  <a:gd name="T32" fmla="*/ 47 w 89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148">
                    <a:moveTo>
                      <a:pt x="47" y="0"/>
                    </a:moveTo>
                    <a:cubicBezTo>
                      <a:pt x="47" y="0"/>
                      <a:pt x="19" y="43"/>
                      <a:pt x="10" y="61"/>
                    </a:cubicBezTo>
                    <a:cubicBezTo>
                      <a:pt x="0" y="78"/>
                      <a:pt x="8" y="80"/>
                      <a:pt x="11" y="98"/>
                    </a:cubicBezTo>
                    <a:cubicBezTo>
                      <a:pt x="15" y="115"/>
                      <a:pt x="16" y="131"/>
                      <a:pt x="23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3"/>
                      <a:pt x="25" y="142"/>
                      <a:pt x="30" y="144"/>
                    </a:cubicBezTo>
                    <a:cubicBezTo>
                      <a:pt x="36" y="146"/>
                      <a:pt x="36" y="139"/>
                      <a:pt x="36" y="134"/>
                    </a:cubicBezTo>
                    <a:cubicBezTo>
                      <a:pt x="36" y="144"/>
                      <a:pt x="40" y="148"/>
                      <a:pt x="45" y="148"/>
                    </a:cubicBezTo>
                    <a:cubicBezTo>
                      <a:pt x="49" y="148"/>
                      <a:pt x="52" y="140"/>
                      <a:pt x="52" y="133"/>
                    </a:cubicBezTo>
                    <a:cubicBezTo>
                      <a:pt x="52" y="141"/>
                      <a:pt x="57" y="145"/>
                      <a:pt x="61" y="145"/>
                    </a:cubicBezTo>
                    <a:cubicBezTo>
                      <a:pt x="65" y="146"/>
                      <a:pt x="71" y="141"/>
                      <a:pt x="69" y="128"/>
                    </a:cubicBezTo>
                    <a:cubicBezTo>
                      <a:pt x="67" y="116"/>
                      <a:pt x="68" y="80"/>
                      <a:pt x="68" y="80"/>
                    </a:cubicBezTo>
                    <a:cubicBezTo>
                      <a:pt x="68" y="80"/>
                      <a:pt x="74" y="116"/>
                      <a:pt x="74" y="118"/>
                    </a:cubicBezTo>
                    <a:cubicBezTo>
                      <a:pt x="74" y="121"/>
                      <a:pt x="86" y="123"/>
                      <a:pt x="85" y="107"/>
                    </a:cubicBezTo>
                    <a:cubicBezTo>
                      <a:pt x="83" y="90"/>
                      <a:pt x="88" y="71"/>
                      <a:pt x="89" y="55"/>
                    </a:cubicBezTo>
                    <a:cubicBezTo>
                      <a:pt x="89" y="39"/>
                      <a:pt x="86" y="15"/>
                      <a:pt x="79" y="8"/>
                    </a:cubicBezTo>
                    <a:cubicBezTo>
                      <a:pt x="53" y="2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5" name="Freeform 347"/>
              <p:cNvSpPr>
                <a:spLocks/>
              </p:cNvSpPr>
              <p:nvPr/>
            </p:nvSpPr>
            <p:spPr bwMode="auto">
              <a:xfrm>
                <a:off x="4227" y="1512"/>
                <a:ext cx="133" cy="123"/>
              </a:xfrm>
              <a:custGeom>
                <a:avLst/>
                <a:gdLst>
                  <a:gd name="T0" fmla="*/ 133 w 133"/>
                  <a:gd name="T1" fmla="*/ 26 h 122"/>
                  <a:gd name="T2" fmla="*/ 102 w 133"/>
                  <a:gd name="T3" fmla="*/ 90 h 122"/>
                  <a:gd name="T4" fmla="*/ 70 w 133"/>
                  <a:gd name="T5" fmla="*/ 108 h 122"/>
                  <a:gd name="T6" fmla="*/ 32 w 133"/>
                  <a:gd name="T7" fmla="*/ 118 h 122"/>
                  <a:gd name="T8" fmla="*/ 33 w 133"/>
                  <a:gd name="T9" fmla="*/ 116 h 122"/>
                  <a:gd name="T10" fmla="*/ 20 w 133"/>
                  <a:gd name="T11" fmla="*/ 117 h 122"/>
                  <a:gd name="T12" fmla="*/ 25 w 133"/>
                  <a:gd name="T13" fmla="*/ 107 h 122"/>
                  <a:gd name="T14" fmla="*/ 10 w 133"/>
                  <a:gd name="T15" fmla="*/ 107 h 122"/>
                  <a:gd name="T16" fmla="*/ 18 w 133"/>
                  <a:gd name="T17" fmla="*/ 92 h 122"/>
                  <a:gd name="T18" fmla="*/ 3 w 133"/>
                  <a:gd name="T19" fmla="*/ 91 h 122"/>
                  <a:gd name="T20" fmla="*/ 13 w 133"/>
                  <a:gd name="T21" fmla="*/ 76 h 122"/>
                  <a:gd name="T22" fmla="*/ 54 w 133"/>
                  <a:gd name="T23" fmla="*/ 51 h 122"/>
                  <a:gd name="T24" fmla="*/ 18 w 133"/>
                  <a:gd name="T25" fmla="*/ 66 h 122"/>
                  <a:gd name="T26" fmla="*/ 23 w 133"/>
                  <a:gd name="T27" fmla="*/ 51 h 122"/>
                  <a:gd name="T28" fmla="*/ 64 w 133"/>
                  <a:gd name="T29" fmla="*/ 20 h 122"/>
                  <a:gd name="T30" fmla="*/ 109 w 133"/>
                  <a:gd name="T31" fmla="*/ 3 h 122"/>
                  <a:gd name="T32" fmla="*/ 133 w 133"/>
                  <a:gd name="T33" fmla="*/ 2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122">
                    <a:moveTo>
                      <a:pt x="133" y="26"/>
                    </a:moveTo>
                    <a:cubicBezTo>
                      <a:pt x="133" y="26"/>
                      <a:pt x="112" y="72"/>
                      <a:pt x="102" y="90"/>
                    </a:cubicBezTo>
                    <a:cubicBezTo>
                      <a:pt x="92" y="107"/>
                      <a:pt x="86" y="102"/>
                      <a:pt x="70" y="108"/>
                    </a:cubicBezTo>
                    <a:cubicBezTo>
                      <a:pt x="53" y="114"/>
                      <a:pt x="39" y="122"/>
                      <a:pt x="32" y="118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3" y="116"/>
                      <a:pt x="25" y="120"/>
                      <a:pt x="20" y="117"/>
                    </a:cubicBezTo>
                    <a:cubicBezTo>
                      <a:pt x="15" y="113"/>
                      <a:pt x="22" y="109"/>
                      <a:pt x="25" y="107"/>
                    </a:cubicBezTo>
                    <a:cubicBezTo>
                      <a:pt x="17" y="112"/>
                      <a:pt x="12" y="111"/>
                      <a:pt x="10" y="107"/>
                    </a:cubicBezTo>
                    <a:cubicBezTo>
                      <a:pt x="7" y="103"/>
                      <a:pt x="12" y="97"/>
                      <a:pt x="18" y="92"/>
                    </a:cubicBezTo>
                    <a:cubicBezTo>
                      <a:pt x="11" y="97"/>
                      <a:pt x="5" y="94"/>
                      <a:pt x="3" y="91"/>
                    </a:cubicBezTo>
                    <a:cubicBezTo>
                      <a:pt x="0" y="88"/>
                      <a:pt x="1" y="81"/>
                      <a:pt x="13" y="76"/>
                    </a:cubicBezTo>
                    <a:cubicBezTo>
                      <a:pt x="25" y="71"/>
                      <a:pt x="54" y="51"/>
                      <a:pt x="54" y="51"/>
                    </a:cubicBezTo>
                    <a:cubicBezTo>
                      <a:pt x="54" y="51"/>
                      <a:pt x="21" y="65"/>
                      <a:pt x="18" y="66"/>
                    </a:cubicBezTo>
                    <a:cubicBezTo>
                      <a:pt x="16" y="67"/>
                      <a:pt x="8" y="58"/>
                      <a:pt x="23" y="51"/>
                    </a:cubicBezTo>
                    <a:cubicBezTo>
                      <a:pt x="38" y="43"/>
                      <a:pt x="51" y="29"/>
                      <a:pt x="64" y="20"/>
                    </a:cubicBezTo>
                    <a:cubicBezTo>
                      <a:pt x="78" y="11"/>
                      <a:pt x="99" y="0"/>
                      <a:pt x="109" y="3"/>
                    </a:cubicBezTo>
                    <a:cubicBezTo>
                      <a:pt x="128" y="21"/>
                      <a:pt x="133" y="26"/>
                      <a:pt x="133" y="26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6" name="Freeform 348"/>
              <p:cNvSpPr>
                <a:spLocks/>
              </p:cNvSpPr>
              <p:nvPr/>
            </p:nvSpPr>
            <p:spPr bwMode="auto">
              <a:xfrm>
                <a:off x="4153" y="1112"/>
                <a:ext cx="240" cy="192"/>
              </a:xfrm>
              <a:custGeom>
                <a:avLst/>
                <a:gdLst>
                  <a:gd name="T0" fmla="*/ 1 w 238"/>
                  <a:gd name="T1" fmla="*/ 105 h 191"/>
                  <a:gd name="T2" fmla="*/ 23 w 238"/>
                  <a:gd name="T3" fmla="*/ 136 h 191"/>
                  <a:gd name="T4" fmla="*/ 152 w 238"/>
                  <a:gd name="T5" fmla="*/ 186 h 191"/>
                  <a:gd name="T6" fmla="*/ 187 w 238"/>
                  <a:gd name="T7" fmla="*/ 175 h 191"/>
                  <a:gd name="T8" fmla="*/ 231 w 238"/>
                  <a:gd name="T9" fmla="*/ 110 h 191"/>
                  <a:gd name="T10" fmla="*/ 223 w 238"/>
                  <a:gd name="T11" fmla="*/ 79 h 191"/>
                  <a:gd name="T12" fmla="*/ 158 w 238"/>
                  <a:gd name="T13" fmla="*/ 40 h 191"/>
                  <a:gd name="T14" fmla="*/ 114 w 238"/>
                  <a:gd name="T15" fmla="*/ 23 h 191"/>
                  <a:gd name="T16" fmla="*/ 27 w 238"/>
                  <a:gd name="T17" fmla="*/ 3 h 191"/>
                  <a:gd name="T18" fmla="*/ 3 w 238"/>
                  <a:gd name="T19" fmla="*/ 21 h 191"/>
                  <a:gd name="T20" fmla="*/ 1 w 238"/>
                  <a:gd name="T21" fmla="*/ 10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191">
                    <a:moveTo>
                      <a:pt x="1" y="105"/>
                    </a:moveTo>
                    <a:cubicBezTo>
                      <a:pt x="0" y="117"/>
                      <a:pt x="10" y="132"/>
                      <a:pt x="23" y="136"/>
                    </a:cubicBezTo>
                    <a:cubicBezTo>
                      <a:pt x="152" y="186"/>
                      <a:pt x="152" y="186"/>
                      <a:pt x="152" y="186"/>
                    </a:cubicBezTo>
                    <a:cubicBezTo>
                      <a:pt x="164" y="191"/>
                      <a:pt x="180" y="186"/>
                      <a:pt x="187" y="175"/>
                    </a:cubicBezTo>
                    <a:cubicBezTo>
                      <a:pt x="231" y="110"/>
                      <a:pt x="231" y="110"/>
                      <a:pt x="231" y="110"/>
                    </a:cubicBezTo>
                    <a:cubicBezTo>
                      <a:pt x="238" y="99"/>
                      <a:pt x="235" y="85"/>
                      <a:pt x="223" y="79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47" y="34"/>
                      <a:pt x="127" y="26"/>
                      <a:pt x="114" y="2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0"/>
                      <a:pt x="3" y="8"/>
                      <a:pt x="3" y="21"/>
                    </a:cubicBezTo>
                    <a:lnTo>
                      <a:pt x="1" y="105"/>
                    </a:ln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7" name="Freeform 349"/>
              <p:cNvSpPr>
                <a:spLocks/>
              </p:cNvSpPr>
              <p:nvPr/>
            </p:nvSpPr>
            <p:spPr bwMode="auto">
              <a:xfrm>
                <a:off x="4185" y="1028"/>
                <a:ext cx="241" cy="256"/>
              </a:xfrm>
              <a:custGeom>
                <a:avLst/>
                <a:gdLst>
                  <a:gd name="T0" fmla="*/ 22 w 240"/>
                  <a:gd name="T1" fmla="*/ 89 h 254"/>
                  <a:gd name="T2" fmla="*/ 79 w 240"/>
                  <a:gd name="T3" fmla="*/ 233 h 254"/>
                  <a:gd name="T4" fmla="*/ 218 w 240"/>
                  <a:gd name="T5" fmla="*/ 164 h 254"/>
                  <a:gd name="T6" fmla="*/ 161 w 240"/>
                  <a:gd name="T7" fmla="*/ 21 h 254"/>
                  <a:gd name="T8" fmla="*/ 22 w 240"/>
                  <a:gd name="T9" fmla="*/ 8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54">
                    <a:moveTo>
                      <a:pt x="22" y="89"/>
                    </a:moveTo>
                    <a:cubicBezTo>
                      <a:pt x="0" y="148"/>
                      <a:pt x="25" y="212"/>
                      <a:pt x="79" y="233"/>
                    </a:cubicBezTo>
                    <a:cubicBezTo>
                      <a:pt x="133" y="254"/>
                      <a:pt x="195" y="223"/>
                      <a:pt x="218" y="164"/>
                    </a:cubicBezTo>
                    <a:cubicBezTo>
                      <a:pt x="240" y="106"/>
                      <a:pt x="215" y="41"/>
                      <a:pt x="161" y="21"/>
                    </a:cubicBezTo>
                    <a:cubicBezTo>
                      <a:pt x="107" y="0"/>
                      <a:pt x="45" y="31"/>
                      <a:pt x="22" y="89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8" name="Freeform 350"/>
              <p:cNvSpPr>
                <a:spLocks/>
              </p:cNvSpPr>
              <p:nvPr/>
            </p:nvSpPr>
            <p:spPr bwMode="auto">
              <a:xfrm>
                <a:off x="4225" y="1046"/>
                <a:ext cx="201" cy="238"/>
              </a:xfrm>
              <a:custGeom>
                <a:avLst/>
                <a:gdLst>
                  <a:gd name="T0" fmla="*/ 131 w 200"/>
                  <a:gd name="T1" fmla="*/ 116 h 236"/>
                  <a:gd name="T2" fmla="*/ 0 w 200"/>
                  <a:gd name="T3" fmla="*/ 188 h 236"/>
                  <a:gd name="T4" fmla="*/ 39 w 200"/>
                  <a:gd name="T5" fmla="*/ 215 h 236"/>
                  <a:gd name="T6" fmla="*/ 178 w 200"/>
                  <a:gd name="T7" fmla="*/ 146 h 236"/>
                  <a:gd name="T8" fmla="*/ 121 w 200"/>
                  <a:gd name="T9" fmla="*/ 3 h 236"/>
                  <a:gd name="T10" fmla="*/ 113 w 200"/>
                  <a:gd name="T11" fmla="*/ 0 h 236"/>
                  <a:gd name="T12" fmla="*/ 131 w 200"/>
                  <a:gd name="T13" fmla="*/ 1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36">
                    <a:moveTo>
                      <a:pt x="131" y="116"/>
                    </a:moveTo>
                    <a:cubicBezTo>
                      <a:pt x="110" y="172"/>
                      <a:pt x="52" y="203"/>
                      <a:pt x="0" y="188"/>
                    </a:cubicBezTo>
                    <a:cubicBezTo>
                      <a:pt x="11" y="199"/>
                      <a:pt x="24" y="209"/>
                      <a:pt x="39" y="215"/>
                    </a:cubicBezTo>
                    <a:cubicBezTo>
                      <a:pt x="93" y="236"/>
                      <a:pt x="155" y="205"/>
                      <a:pt x="178" y="146"/>
                    </a:cubicBezTo>
                    <a:cubicBezTo>
                      <a:pt x="200" y="88"/>
                      <a:pt x="175" y="23"/>
                      <a:pt x="121" y="3"/>
                    </a:cubicBezTo>
                    <a:cubicBezTo>
                      <a:pt x="118" y="2"/>
                      <a:pt x="116" y="1"/>
                      <a:pt x="113" y="0"/>
                    </a:cubicBezTo>
                    <a:cubicBezTo>
                      <a:pt x="139" y="30"/>
                      <a:pt x="147" y="74"/>
                      <a:pt x="131" y="11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79" name="Freeform 351"/>
              <p:cNvSpPr>
                <a:spLocks/>
              </p:cNvSpPr>
              <p:nvPr/>
            </p:nvSpPr>
            <p:spPr bwMode="auto">
              <a:xfrm>
                <a:off x="2504" y="2984"/>
                <a:ext cx="320" cy="376"/>
              </a:xfrm>
              <a:custGeom>
                <a:avLst/>
                <a:gdLst>
                  <a:gd name="T0" fmla="*/ 304 w 318"/>
                  <a:gd name="T1" fmla="*/ 256 h 374"/>
                  <a:gd name="T2" fmla="*/ 307 w 318"/>
                  <a:gd name="T3" fmla="*/ 197 h 374"/>
                  <a:gd name="T4" fmla="*/ 195 w 318"/>
                  <a:gd name="T5" fmla="*/ 24 h 374"/>
                  <a:gd name="T6" fmla="*/ 142 w 318"/>
                  <a:gd name="T7" fmla="*/ 7 h 374"/>
                  <a:gd name="T8" fmla="*/ 27 w 318"/>
                  <a:gd name="T9" fmla="*/ 50 h 374"/>
                  <a:gd name="T10" fmla="*/ 8 w 318"/>
                  <a:gd name="T11" fmla="*/ 96 h 374"/>
                  <a:gd name="T12" fmla="*/ 52 w 318"/>
                  <a:gd name="T13" fmla="*/ 199 h 374"/>
                  <a:gd name="T14" fmla="*/ 90 w 318"/>
                  <a:gd name="T15" fmla="*/ 259 h 374"/>
                  <a:gd name="T16" fmla="*/ 178 w 318"/>
                  <a:gd name="T17" fmla="*/ 359 h 374"/>
                  <a:gd name="T18" fmla="*/ 224 w 318"/>
                  <a:gd name="T19" fmla="*/ 357 h 374"/>
                  <a:gd name="T20" fmla="*/ 304 w 318"/>
                  <a:gd name="T21" fmla="*/ 256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374">
                    <a:moveTo>
                      <a:pt x="304" y="256"/>
                    </a:moveTo>
                    <a:cubicBezTo>
                      <a:pt x="317" y="240"/>
                      <a:pt x="318" y="214"/>
                      <a:pt x="307" y="197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84" y="8"/>
                      <a:pt x="160" y="0"/>
                      <a:pt x="142" y="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9" y="57"/>
                      <a:pt x="0" y="78"/>
                      <a:pt x="8" y="96"/>
                    </a:cubicBezTo>
                    <a:cubicBezTo>
                      <a:pt x="52" y="199"/>
                      <a:pt x="52" y="199"/>
                      <a:pt x="52" y="199"/>
                    </a:cubicBezTo>
                    <a:cubicBezTo>
                      <a:pt x="60" y="217"/>
                      <a:pt x="77" y="244"/>
                      <a:pt x="90" y="259"/>
                    </a:cubicBezTo>
                    <a:cubicBezTo>
                      <a:pt x="178" y="359"/>
                      <a:pt x="178" y="359"/>
                      <a:pt x="178" y="359"/>
                    </a:cubicBezTo>
                    <a:cubicBezTo>
                      <a:pt x="192" y="374"/>
                      <a:pt x="212" y="373"/>
                      <a:pt x="224" y="357"/>
                    </a:cubicBezTo>
                    <a:lnTo>
                      <a:pt x="304" y="25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0" name="Freeform 352"/>
              <p:cNvSpPr>
                <a:spLocks/>
              </p:cNvSpPr>
              <p:nvPr/>
            </p:nvSpPr>
            <p:spPr bwMode="auto">
              <a:xfrm>
                <a:off x="2504" y="3025"/>
                <a:ext cx="240" cy="335"/>
              </a:xfrm>
              <a:custGeom>
                <a:avLst/>
                <a:gdLst>
                  <a:gd name="T0" fmla="*/ 239 w 239"/>
                  <a:gd name="T1" fmla="*/ 298 h 333"/>
                  <a:gd name="T2" fmla="*/ 224 w 239"/>
                  <a:gd name="T3" fmla="*/ 288 h 333"/>
                  <a:gd name="T4" fmla="*/ 135 w 239"/>
                  <a:gd name="T5" fmla="*/ 189 h 333"/>
                  <a:gd name="T6" fmla="*/ 97 w 239"/>
                  <a:gd name="T7" fmla="*/ 129 h 333"/>
                  <a:gd name="T8" fmla="*/ 53 w 239"/>
                  <a:gd name="T9" fmla="*/ 25 h 333"/>
                  <a:gd name="T10" fmla="*/ 52 w 239"/>
                  <a:gd name="T11" fmla="*/ 0 h 333"/>
                  <a:gd name="T12" fmla="*/ 27 w 239"/>
                  <a:gd name="T13" fmla="*/ 9 h 333"/>
                  <a:gd name="T14" fmla="*/ 8 w 239"/>
                  <a:gd name="T15" fmla="*/ 55 h 333"/>
                  <a:gd name="T16" fmla="*/ 52 w 239"/>
                  <a:gd name="T17" fmla="*/ 158 h 333"/>
                  <a:gd name="T18" fmla="*/ 90 w 239"/>
                  <a:gd name="T19" fmla="*/ 218 h 333"/>
                  <a:gd name="T20" fmla="*/ 178 w 239"/>
                  <a:gd name="T21" fmla="*/ 318 h 333"/>
                  <a:gd name="T22" fmla="*/ 224 w 239"/>
                  <a:gd name="T23" fmla="*/ 316 h 333"/>
                  <a:gd name="T24" fmla="*/ 239 w 239"/>
                  <a:gd name="T25" fmla="*/ 29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9" h="333">
                    <a:moveTo>
                      <a:pt x="239" y="298"/>
                    </a:moveTo>
                    <a:cubicBezTo>
                      <a:pt x="233" y="297"/>
                      <a:pt x="228" y="293"/>
                      <a:pt x="224" y="288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22" y="174"/>
                      <a:pt x="105" y="147"/>
                      <a:pt x="97" y="1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9" y="17"/>
                      <a:pt x="49" y="8"/>
                      <a:pt x="52" y="0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16"/>
                      <a:pt x="0" y="37"/>
                      <a:pt x="8" y="5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60" y="176"/>
                      <a:pt x="77" y="203"/>
                      <a:pt x="90" y="218"/>
                    </a:cubicBezTo>
                    <a:cubicBezTo>
                      <a:pt x="178" y="318"/>
                      <a:pt x="178" y="318"/>
                      <a:pt x="178" y="318"/>
                    </a:cubicBezTo>
                    <a:cubicBezTo>
                      <a:pt x="192" y="333"/>
                      <a:pt x="212" y="332"/>
                      <a:pt x="224" y="316"/>
                    </a:cubicBezTo>
                    <a:lnTo>
                      <a:pt x="239" y="298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1" name="Freeform 353"/>
              <p:cNvSpPr>
                <a:spLocks/>
              </p:cNvSpPr>
              <p:nvPr/>
            </p:nvSpPr>
            <p:spPr bwMode="auto">
              <a:xfrm>
                <a:off x="2861" y="2769"/>
                <a:ext cx="29" cy="55"/>
              </a:xfrm>
              <a:custGeom>
                <a:avLst/>
                <a:gdLst>
                  <a:gd name="T0" fmla="*/ 10 w 29"/>
                  <a:gd name="T1" fmla="*/ 55 h 55"/>
                  <a:gd name="T2" fmla="*/ 0 w 29"/>
                  <a:gd name="T3" fmla="*/ 4 h 55"/>
                  <a:gd name="T4" fmla="*/ 20 w 29"/>
                  <a:gd name="T5" fmla="*/ 0 h 55"/>
                  <a:gd name="T6" fmla="*/ 29 w 29"/>
                  <a:gd name="T7" fmla="*/ 51 h 55"/>
                  <a:gd name="T8" fmla="*/ 10 w 29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10" y="55"/>
                    </a:moveTo>
                    <a:lnTo>
                      <a:pt x="0" y="4"/>
                    </a:lnTo>
                    <a:lnTo>
                      <a:pt x="20" y="0"/>
                    </a:lnTo>
                    <a:lnTo>
                      <a:pt x="29" y="51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2" name="Freeform 354"/>
              <p:cNvSpPr>
                <a:spLocks/>
              </p:cNvSpPr>
              <p:nvPr/>
            </p:nvSpPr>
            <p:spPr bwMode="auto">
              <a:xfrm>
                <a:off x="2571" y="2770"/>
                <a:ext cx="302" cy="390"/>
              </a:xfrm>
              <a:custGeom>
                <a:avLst/>
                <a:gdLst>
                  <a:gd name="T0" fmla="*/ 188 w 300"/>
                  <a:gd name="T1" fmla="*/ 279 h 388"/>
                  <a:gd name="T2" fmla="*/ 114 w 300"/>
                  <a:gd name="T3" fmla="*/ 191 h 388"/>
                  <a:gd name="T4" fmla="*/ 300 w 300"/>
                  <a:gd name="T5" fmla="*/ 57 h 388"/>
                  <a:gd name="T6" fmla="*/ 288 w 300"/>
                  <a:gd name="T7" fmla="*/ 0 h 388"/>
                  <a:gd name="T8" fmla="*/ 87 w 300"/>
                  <a:gd name="T9" fmla="*/ 74 h 388"/>
                  <a:gd name="T10" fmla="*/ 0 w 300"/>
                  <a:gd name="T11" fmla="*/ 204 h 388"/>
                  <a:gd name="T12" fmla="*/ 47 w 300"/>
                  <a:gd name="T13" fmla="*/ 350 h 388"/>
                  <a:gd name="T14" fmla="*/ 188 w 300"/>
                  <a:gd name="T15" fmla="*/ 27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388">
                    <a:moveTo>
                      <a:pt x="188" y="279"/>
                    </a:moveTo>
                    <a:cubicBezTo>
                      <a:pt x="188" y="279"/>
                      <a:pt x="128" y="235"/>
                      <a:pt x="114" y="191"/>
                    </a:cubicBezTo>
                    <a:cubicBezTo>
                      <a:pt x="100" y="147"/>
                      <a:pt x="204" y="72"/>
                      <a:pt x="300" y="57"/>
                    </a:cubicBezTo>
                    <a:cubicBezTo>
                      <a:pt x="294" y="23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67" y="388"/>
                      <a:pt x="188" y="279"/>
                      <a:pt x="188" y="279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3" name="Freeform 355"/>
              <p:cNvSpPr>
                <a:spLocks/>
              </p:cNvSpPr>
              <p:nvPr/>
            </p:nvSpPr>
            <p:spPr bwMode="auto">
              <a:xfrm>
                <a:off x="2571" y="2770"/>
                <a:ext cx="294" cy="363"/>
              </a:xfrm>
              <a:custGeom>
                <a:avLst/>
                <a:gdLst>
                  <a:gd name="T0" fmla="*/ 39 w 292"/>
                  <a:gd name="T1" fmla="*/ 212 h 361"/>
                  <a:gd name="T2" fmla="*/ 125 w 292"/>
                  <a:gd name="T3" fmla="*/ 82 h 361"/>
                  <a:gd name="T4" fmla="*/ 292 w 292"/>
                  <a:gd name="T5" fmla="*/ 15 h 361"/>
                  <a:gd name="T6" fmla="*/ 288 w 292"/>
                  <a:gd name="T7" fmla="*/ 0 h 361"/>
                  <a:gd name="T8" fmla="*/ 87 w 292"/>
                  <a:gd name="T9" fmla="*/ 74 h 361"/>
                  <a:gd name="T10" fmla="*/ 0 w 292"/>
                  <a:gd name="T11" fmla="*/ 204 h 361"/>
                  <a:gd name="T12" fmla="*/ 47 w 292"/>
                  <a:gd name="T13" fmla="*/ 350 h 361"/>
                  <a:gd name="T14" fmla="*/ 83 w 292"/>
                  <a:gd name="T15" fmla="*/ 353 h 361"/>
                  <a:gd name="T16" fmla="*/ 39 w 292"/>
                  <a:gd name="T17" fmla="*/ 2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" h="361">
                    <a:moveTo>
                      <a:pt x="39" y="212"/>
                    </a:moveTo>
                    <a:cubicBezTo>
                      <a:pt x="39" y="212"/>
                      <a:pt x="79" y="131"/>
                      <a:pt x="125" y="82"/>
                    </a:cubicBezTo>
                    <a:cubicBezTo>
                      <a:pt x="158" y="48"/>
                      <a:pt x="243" y="26"/>
                      <a:pt x="292" y="15"/>
                    </a:cubicBezTo>
                    <a:cubicBezTo>
                      <a:pt x="289" y="5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53" y="361"/>
                      <a:pt x="67" y="360"/>
                      <a:pt x="83" y="353"/>
                    </a:cubicBezTo>
                    <a:cubicBezTo>
                      <a:pt x="64" y="310"/>
                      <a:pt x="39" y="212"/>
                      <a:pt x="39" y="212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4" name="Freeform 356"/>
              <p:cNvSpPr>
                <a:spLocks/>
              </p:cNvSpPr>
              <p:nvPr/>
            </p:nvSpPr>
            <p:spPr bwMode="auto">
              <a:xfrm>
                <a:off x="3041" y="3191"/>
                <a:ext cx="49" cy="53"/>
              </a:xfrm>
              <a:custGeom>
                <a:avLst/>
                <a:gdLst>
                  <a:gd name="T0" fmla="*/ 0 w 49"/>
                  <a:gd name="T1" fmla="*/ 13 h 53"/>
                  <a:gd name="T2" fmla="*/ 33 w 49"/>
                  <a:gd name="T3" fmla="*/ 53 h 53"/>
                  <a:gd name="T4" fmla="*/ 49 w 49"/>
                  <a:gd name="T5" fmla="*/ 40 h 53"/>
                  <a:gd name="T6" fmla="*/ 15 w 49"/>
                  <a:gd name="T7" fmla="*/ 0 h 53"/>
                  <a:gd name="T8" fmla="*/ 0 w 49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3">
                    <a:moveTo>
                      <a:pt x="0" y="13"/>
                    </a:moveTo>
                    <a:lnTo>
                      <a:pt x="33" y="53"/>
                    </a:lnTo>
                    <a:lnTo>
                      <a:pt x="49" y="40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5" name="Freeform 357"/>
              <p:cNvSpPr>
                <a:spLocks/>
              </p:cNvSpPr>
              <p:nvPr/>
            </p:nvSpPr>
            <p:spPr bwMode="auto">
              <a:xfrm>
                <a:off x="2637" y="3124"/>
                <a:ext cx="442" cy="214"/>
              </a:xfrm>
              <a:custGeom>
                <a:avLst/>
                <a:gdLst>
                  <a:gd name="T0" fmla="*/ 161 w 440"/>
                  <a:gd name="T1" fmla="*/ 0 h 213"/>
                  <a:gd name="T2" fmla="*/ 182 w 440"/>
                  <a:gd name="T3" fmla="*/ 113 h 213"/>
                  <a:gd name="T4" fmla="*/ 403 w 440"/>
                  <a:gd name="T5" fmla="*/ 76 h 213"/>
                  <a:gd name="T6" fmla="*/ 440 w 440"/>
                  <a:gd name="T7" fmla="*/ 122 h 213"/>
                  <a:gd name="T8" fmla="*/ 254 w 440"/>
                  <a:gd name="T9" fmla="*/ 209 h 213"/>
                  <a:gd name="T10" fmla="*/ 99 w 440"/>
                  <a:gd name="T11" fmla="*/ 192 h 213"/>
                  <a:gd name="T12" fmla="*/ 17 w 440"/>
                  <a:gd name="T13" fmla="*/ 63 h 213"/>
                  <a:gd name="T14" fmla="*/ 161 w 440"/>
                  <a:gd name="T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213">
                    <a:moveTo>
                      <a:pt x="161" y="0"/>
                    </a:moveTo>
                    <a:cubicBezTo>
                      <a:pt x="161" y="0"/>
                      <a:pt x="157" y="74"/>
                      <a:pt x="182" y="113"/>
                    </a:cubicBezTo>
                    <a:cubicBezTo>
                      <a:pt x="207" y="152"/>
                      <a:pt x="330" y="141"/>
                      <a:pt x="403" y="76"/>
                    </a:cubicBezTo>
                    <a:cubicBezTo>
                      <a:pt x="426" y="102"/>
                      <a:pt x="440" y="122"/>
                      <a:pt x="440" y="122"/>
                    </a:cubicBezTo>
                    <a:cubicBezTo>
                      <a:pt x="440" y="122"/>
                      <a:pt x="321" y="204"/>
                      <a:pt x="254" y="209"/>
                    </a:cubicBezTo>
                    <a:cubicBezTo>
                      <a:pt x="188" y="213"/>
                      <a:pt x="99" y="192"/>
                      <a:pt x="99" y="192"/>
                    </a:cubicBezTo>
                    <a:cubicBezTo>
                      <a:pt x="99" y="192"/>
                      <a:pt x="34" y="103"/>
                      <a:pt x="17" y="63"/>
                    </a:cubicBezTo>
                    <a:cubicBezTo>
                      <a:pt x="0" y="24"/>
                      <a:pt x="161" y="0"/>
                      <a:pt x="161" y="0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6" name="Freeform 358"/>
              <p:cNvSpPr>
                <a:spLocks/>
              </p:cNvSpPr>
              <p:nvPr/>
            </p:nvSpPr>
            <p:spPr bwMode="auto">
              <a:xfrm>
                <a:off x="2649" y="3157"/>
                <a:ext cx="430" cy="181"/>
              </a:xfrm>
              <a:custGeom>
                <a:avLst/>
                <a:gdLst>
                  <a:gd name="T0" fmla="*/ 106 w 428"/>
                  <a:gd name="T1" fmla="*/ 124 h 180"/>
                  <a:gd name="T2" fmla="*/ 261 w 428"/>
                  <a:gd name="T3" fmla="*/ 140 h 180"/>
                  <a:gd name="T4" fmla="*/ 418 w 428"/>
                  <a:gd name="T5" fmla="*/ 76 h 180"/>
                  <a:gd name="T6" fmla="*/ 428 w 428"/>
                  <a:gd name="T7" fmla="*/ 89 h 180"/>
                  <a:gd name="T8" fmla="*/ 242 w 428"/>
                  <a:gd name="T9" fmla="*/ 176 h 180"/>
                  <a:gd name="T10" fmla="*/ 87 w 428"/>
                  <a:gd name="T11" fmla="*/ 159 h 180"/>
                  <a:gd name="T12" fmla="*/ 5 w 428"/>
                  <a:gd name="T13" fmla="*/ 30 h 180"/>
                  <a:gd name="T14" fmla="*/ 26 w 428"/>
                  <a:gd name="T15" fmla="*/ 0 h 180"/>
                  <a:gd name="T16" fmla="*/ 106 w 428"/>
                  <a:gd name="T17" fmla="*/ 12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180">
                    <a:moveTo>
                      <a:pt x="106" y="124"/>
                    </a:moveTo>
                    <a:cubicBezTo>
                      <a:pt x="106" y="124"/>
                      <a:pt x="194" y="145"/>
                      <a:pt x="261" y="140"/>
                    </a:cubicBezTo>
                    <a:cubicBezTo>
                      <a:pt x="308" y="137"/>
                      <a:pt x="379" y="107"/>
                      <a:pt x="418" y="76"/>
                    </a:cubicBezTo>
                    <a:cubicBezTo>
                      <a:pt x="424" y="84"/>
                      <a:pt x="428" y="89"/>
                      <a:pt x="428" y="89"/>
                    </a:cubicBezTo>
                    <a:cubicBezTo>
                      <a:pt x="428" y="89"/>
                      <a:pt x="309" y="171"/>
                      <a:pt x="242" y="176"/>
                    </a:cubicBezTo>
                    <a:cubicBezTo>
                      <a:pt x="176" y="180"/>
                      <a:pt x="87" y="159"/>
                      <a:pt x="87" y="159"/>
                    </a:cubicBezTo>
                    <a:cubicBezTo>
                      <a:pt x="87" y="159"/>
                      <a:pt x="22" y="70"/>
                      <a:pt x="5" y="30"/>
                    </a:cubicBezTo>
                    <a:cubicBezTo>
                      <a:pt x="0" y="19"/>
                      <a:pt x="10" y="9"/>
                      <a:pt x="26" y="0"/>
                    </a:cubicBezTo>
                    <a:cubicBezTo>
                      <a:pt x="46" y="42"/>
                      <a:pt x="106" y="124"/>
                      <a:pt x="106" y="124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7" name="Freeform 359"/>
              <p:cNvSpPr>
                <a:spLocks/>
              </p:cNvSpPr>
              <p:nvPr/>
            </p:nvSpPr>
            <p:spPr bwMode="auto">
              <a:xfrm>
                <a:off x="3057" y="3091"/>
                <a:ext cx="126" cy="129"/>
              </a:xfrm>
              <a:custGeom>
                <a:avLst/>
                <a:gdLst>
                  <a:gd name="T0" fmla="*/ 24 w 126"/>
                  <a:gd name="T1" fmla="*/ 128 h 128"/>
                  <a:gd name="T2" fmla="*/ 89 w 126"/>
                  <a:gd name="T3" fmla="*/ 101 h 128"/>
                  <a:gd name="T4" fmla="*/ 109 w 126"/>
                  <a:gd name="T5" fmla="*/ 70 h 128"/>
                  <a:gd name="T6" fmla="*/ 122 w 126"/>
                  <a:gd name="T7" fmla="*/ 33 h 128"/>
                  <a:gd name="T8" fmla="*/ 120 w 126"/>
                  <a:gd name="T9" fmla="*/ 34 h 128"/>
                  <a:gd name="T10" fmla="*/ 122 w 126"/>
                  <a:gd name="T11" fmla="*/ 22 h 128"/>
                  <a:gd name="T12" fmla="*/ 111 w 126"/>
                  <a:gd name="T13" fmla="*/ 26 h 128"/>
                  <a:gd name="T14" fmla="*/ 112 w 126"/>
                  <a:gd name="T15" fmla="*/ 10 h 128"/>
                  <a:gd name="T16" fmla="*/ 97 w 126"/>
                  <a:gd name="T17" fmla="*/ 18 h 128"/>
                  <a:gd name="T18" fmla="*/ 97 w 126"/>
                  <a:gd name="T19" fmla="*/ 2 h 128"/>
                  <a:gd name="T20" fmla="*/ 81 w 126"/>
                  <a:gd name="T21" fmla="*/ 12 h 128"/>
                  <a:gd name="T22" fmla="*/ 54 w 126"/>
                  <a:gd name="T23" fmla="*/ 51 h 128"/>
                  <a:gd name="T24" fmla="*/ 71 w 126"/>
                  <a:gd name="T25" fmla="*/ 16 h 128"/>
                  <a:gd name="T26" fmla="*/ 55 w 126"/>
                  <a:gd name="T27" fmla="*/ 20 h 128"/>
                  <a:gd name="T28" fmla="*/ 22 w 126"/>
                  <a:gd name="T29" fmla="*/ 60 h 128"/>
                  <a:gd name="T30" fmla="*/ 2 w 126"/>
                  <a:gd name="T31" fmla="*/ 103 h 128"/>
                  <a:gd name="T32" fmla="*/ 24 w 126"/>
                  <a:gd name="T3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8">
                    <a:moveTo>
                      <a:pt x="24" y="128"/>
                    </a:moveTo>
                    <a:cubicBezTo>
                      <a:pt x="24" y="128"/>
                      <a:pt x="71" y="110"/>
                      <a:pt x="89" y="101"/>
                    </a:cubicBezTo>
                    <a:cubicBezTo>
                      <a:pt x="107" y="92"/>
                      <a:pt x="102" y="86"/>
                      <a:pt x="109" y="70"/>
                    </a:cubicBezTo>
                    <a:cubicBezTo>
                      <a:pt x="117" y="54"/>
                      <a:pt x="126" y="40"/>
                      <a:pt x="122" y="33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5" y="27"/>
                      <a:pt x="122" y="22"/>
                    </a:cubicBezTo>
                    <a:cubicBezTo>
                      <a:pt x="118" y="16"/>
                      <a:pt x="114" y="23"/>
                      <a:pt x="111" y="26"/>
                    </a:cubicBezTo>
                    <a:cubicBezTo>
                      <a:pt x="117" y="18"/>
                      <a:pt x="116" y="13"/>
                      <a:pt x="112" y="10"/>
                    </a:cubicBezTo>
                    <a:cubicBezTo>
                      <a:pt x="108" y="7"/>
                      <a:pt x="102" y="12"/>
                      <a:pt x="97" y="18"/>
                    </a:cubicBezTo>
                    <a:cubicBezTo>
                      <a:pt x="102" y="11"/>
                      <a:pt x="100" y="5"/>
                      <a:pt x="97" y="2"/>
                    </a:cubicBezTo>
                    <a:cubicBezTo>
                      <a:pt x="94" y="0"/>
                      <a:pt x="87" y="0"/>
                      <a:pt x="81" y="12"/>
                    </a:cubicBezTo>
                    <a:cubicBezTo>
                      <a:pt x="75" y="23"/>
                      <a:pt x="54" y="51"/>
                      <a:pt x="54" y="51"/>
                    </a:cubicBezTo>
                    <a:cubicBezTo>
                      <a:pt x="54" y="51"/>
                      <a:pt x="69" y="19"/>
                      <a:pt x="71" y="16"/>
                    </a:cubicBezTo>
                    <a:cubicBezTo>
                      <a:pt x="72" y="14"/>
                      <a:pt x="64" y="6"/>
                      <a:pt x="55" y="20"/>
                    </a:cubicBezTo>
                    <a:cubicBezTo>
                      <a:pt x="47" y="34"/>
                      <a:pt x="32" y="47"/>
                      <a:pt x="22" y="60"/>
                    </a:cubicBezTo>
                    <a:cubicBezTo>
                      <a:pt x="12" y="72"/>
                      <a:pt x="0" y="93"/>
                      <a:pt x="2" y="103"/>
                    </a:cubicBezTo>
                    <a:cubicBezTo>
                      <a:pt x="20" y="123"/>
                      <a:pt x="24" y="128"/>
                      <a:pt x="24" y="128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8" name="Freeform 360"/>
              <p:cNvSpPr>
                <a:spLocks/>
              </p:cNvSpPr>
              <p:nvPr/>
            </p:nvSpPr>
            <p:spPr bwMode="auto">
              <a:xfrm>
                <a:off x="2881" y="2736"/>
                <a:ext cx="149" cy="89"/>
              </a:xfrm>
              <a:custGeom>
                <a:avLst/>
                <a:gdLst>
                  <a:gd name="T0" fmla="*/ 0 w 148"/>
                  <a:gd name="T1" fmla="*/ 41 h 88"/>
                  <a:gd name="T2" fmla="*/ 63 w 148"/>
                  <a:gd name="T3" fmla="*/ 8 h 88"/>
                  <a:gd name="T4" fmla="*/ 100 w 148"/>
                  <a:gd name="T5" fmla="*/ 12 h 88"/>
                  <a:gd name="T6" fmla="*/ 137 w 148"/>
                  <a:gd name="T7" fmla="*/ 26 h 88"/>
                  <a:gd name="T8" fmla="*/ 134 w 148"/>
                  <a:gd name="T9" fmla="*/ 27 h 88"/>
                  <a:gd name="T10" fmla="*/ 145 w 148"/>
                  <a:gd name="T11" fmla="*/ 34 h 88"/>
                  <a:gd name="T12" fmla="*/ 135 w 148"/>
                  <a:gd name="T13" fmla="*/ 39 h 88"/>
                  <a:gd name="T14" fmla="*/ 148 w 148"/>
                  <a:gd name="T15" fmla="*/ 48 h 88"/>
                  <a:gd name="T16" fmla="*/ 132 w 148"/>
                  <a:gd name="T17" fmla="*/ 55 h 88"/>
                  <a:gd name="T18" fmla="*/ 144 w 148"/>
                  <a:gd name="T19" fmla="*/ 65 h 88"/>
                  <a:gd name="T20" fmla="*/ 127 w 148"/>
                  <a:gd name="T21" fmla="*/ 71 h 88"/>
                  <a:gd name="T22" fmla="*/ 79 w 148"/>
                  <a:gd name="T23" fmla="*/ 67 h 88"/>
                  <a:gd name="T24" fmla="*/ 117 w 148"/>
                  <a:gd name="T25" fmla="*/ 76 h 88"/>
                  <a:gd name="T26" fmla="*/ 104 w 148"/>
                  <a:gd name="T27" fmla="*/ 85 h 88"/>
                  <a:gd name="T28" fmla="*/ 52 w 148"/>
                  <a:gd name="T29" fmla="*/ 86 h 88"/>
                  <a:gd name="T30" fmla="*/ 7 w 148"/>
                  <a:gd name="T31" fmla="*/ 74 h 88"/>
                  <a:gd name="T32" fmla="*/ 0 w 148"/>
                  <a:gd name="T33" fmla="*/ 4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88">
                    <a:moveTo>
                      <a:pt x="0" y="41"/>
                    </a:moveTo>
                    <a:cubicBezTo>
                      <a:pt x="0" y="41"/>
                      <a:pt x="45" y="16"/>
                      <a:pt x="63" y="8"/>
                    </a:cubicBezTo>
                    <a:cubicBezTo>
                      <a:pt x="81" y="0"/>
                      <a:pt x="83" y="7"/>
                      <a:pt x="100" y="12"/>
                    </a:cubicBezTo>
                    <a:cubicBezTo>
                      <a:pt x="117" y="17"/>
                      <a:pt x="133" y="19"/>
                      <a:pt x="137" y="26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7"/>
                      <a:pt x="143" y="28"/>
                      <a:pt x="145" y="34"/>
                    </a:cubicBezTo>
                    <a:cubicBezTo>
                      <a:pt x="147" y="39"/>
                      <a:pt x="139" y="39"/>
                      <a:pt x="135" y="39"/>
                    </a:cubicBezTo>
                    <a:cubicBezTo>
                      <a:pt x="145" y="40"/>
                      <a:pt x="148" y="43"/>
                      <a:pt x="148" y="48"/>
                    </a:cubicBezTo>
                    <a:cubicBezTo>
                      <a:pt x="147" y="53"/>
                      <a:pt x="140" y="55"/>
                      <a:pt x="132" y="55"/>
                    </a:cubicBezTo>
                    <a:cubicBezTo>
                      <a:pt x="141" y="55"/>
                      <a:pt x="144" y="61"/>
                      <a:pt x="144" y="65"/>
                    </a:cubicBezTo>
                    <a:cubicBezTo>
                      <a:pt x="144" y="69"/>
                      <a:pt x="140" y="74"/>
                      <a:pt x="127" y="71"/>
                    </a:cubicBezTo>
                    <a:cubicBezTo>
                      <a:pt x="114" y="68"/>
                      <a:pt x="79" y="67"/>
                      <a:pt x="79" y="67"/>
                    </a:cubicBezTo>
                    <a:cubicBezTo>
                      <a:pt x="79" y="67"/>
                      <a:pt x="114" y="76"/>
                      <a:pt x="117" y="76"/>
                    </a:cubicBezTo>
                    <a:cubicBezTo>
                      <a:pt x="119" y="76"/>
                      <a:pt x="121" y="88"/>
                      <a:pt x="104" y="85"/>
                    </a:cubicBezTo>
                    <a:cubicBezTo>
                      <a:pt x="88" y="83"/>
                      <a:pt x="68" y="87"/>
                      <a:pt x="52" y="86"/>
                    </a:cubicBezTo>
                    <a:cubicBezTo>
                      <a:pt x="36" y="86"/>
                      <a:pt x="13" y="81"/>
                      <a:pt x="7" y="74"/>
                    </a:cubicBezTo>
                    <a:cubicBezTo>
                      <a:pt x="2" y="47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89" name="Freeform 361"/>
              <p:cNvSpPr>
                <a:spLocks/>
              </p:cNvSpPr>
              <p:nvPr/>
            </p:nvSpPr>
            <p:spPr bwMode="auto">
              <a:xfrm>
                <a:off x="2678" y="2954"/>
                <a:ext cx="210" cy="249"/>
              </a:xfrm>
              <a:custGeom>
                <a:avLst/>
                <a:gdLst>
                  <a:gd name="T0" fmla="*/ 200 w 209"/>
                  <a:gd name="T1" fmla="*/ 171 h 248"/>
                  <a:gd name="T2" fmla="*/ 201 w 209"/>
                  <a:gd name="T3" fmla="*/ 133 h 248"/>
                  <a:gd name="T4" fmla="*/ 126 w 209"/>
                  <a:gd name="T5" fmla="*/ 17 h 248"/>
                  <a:gd name="T6" fmla="*/ 91 w 209"/>
                  <a:gd name="T7" fmla="*/ 5 h 248"/>
                  <a:gd name="T8" fmla="*/ 17 w 209"/>
                  <a:gd name="T9" fmla="*/ 32 h 248"/>
                  <a:gd name="T10" fmla="*/ 5 w 209"/>
                  <a:gd name="T11" fmla="*/ 62 h 248"/>
                  <a:gd name="T12" fmla="*/ 35 w 209"/>
                  <a:gd name="T13" fmla="*/ 131 h 248"/>
                  <a:gd name="T14" fmla="*/ 61 w 209"/>
                  <a:gd name="T15" fmla="*/ 171 h 248"/>
                  <a:gd name="T16" fmla="*/ 120 w 209"/>
                  <a:gd name="T17" fmla="*/ 238 h 248"/>
                  <a:gd name="T18" fmla="*/ 149 w 209"/>
                  <a:gd name="T19" fmla="*/ 238 h 248"/>
                  <a:gd name="T20" fmla="*/ 200 w 209"/>
                  <a:gd name="T21" fmla="*/ 17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48">
                    <a:moveTo>
                      <a:pt x="200" y="171"/>
                    </a:moveTo>
                    <a:cubicBezTo>
                      <a:pt x="208" y="161"/>
                      <a:pt x="209" y="144"/>
                      <a:pt x="201" y="13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19" y="6"/>
                      <a:pt x="103" y="0"/>
                      <a:pt x="91" y="5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5" y="36"/>
                      <a:pt x="0" y="50"/>
                      <a:pt x="5" y="62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41" y="143"/>
                      <a:pt x="52" y="161"/>
                      <a:pt x="61" y="171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8" y="248"/>
                      <a:pt x="142" y="248"/>
                      <a:pt x="149" y="238"/>
                    </a:cubicBezTo>
                    <a:lnTo>
                      <a:pt x="200" y="171"/>
                    </a:ln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0" name="Freeform 362"/>
              <p:cNvSpPr>
                <a:spLocks/>
              </p:cNvSpPr>
              <p:nvPr/>
            </p:nvSpPr>
            <p:spPr bwMode="auto">
              <a:xfrm>
                <a:off x="2574" y="2997"/>
                <a:ext cx="255" cy="245"/>
              </a:xfrm>
              <a:custGeom>
                <a:avLst/>
                <a:gdLst>
                  <a:gd name="T0" fmla="*/ 183 w 253"/>
                  <a:gd name="T1" fmla="*/ 210 h 244"/>
                  <a:gd name="T2" fmla="*/ 222 w 253"/>
                  <a:gd name="T3" fmla="*/ 60 h 244"/>
                  <a:gd name="T4" fmla="*/ 70 w 253"/>
                  <a:gd name="T5" fmla="*/ 34 h 244"/>
                  <a:gd name="T6" fmla="*/ 31 w 253"/>
                  <a:gd name="T7" fmla="*/ 184 h 244"/>
                  <a:gd name="T8" fmla="*/ 183 w 253"/>
                  <a:gd name="T9" fmla="*/ 21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44">
                    <a:moveTo>
                      <a:pt x="183" y="210"/>
                    </a:moveTo>
                    <a:cubicBezTo>
                      <a:pt x="236" y="175"/>
                      <a:pt x="253" y="108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63" y="232"/>
                      <a:pt x="131" y="244"/>
                      <a:pt x="183" y="210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1" name="Freeform 363"/>
              <p:cNvSpPr>
                <a:spLocks/>
              </p:cNvSpPr>
              <p:nvPr/>
            </p:nvSpPr>
            <p:spPr bwMode="auto">
              <a:xfrm>
                <a:off x="2574" y="2997"/>
                <a:ext cx="239" cy="191"/>
              </a:xfrm>
              <a:custGeom>
                <a:avLst/>
                <a:gdLst>
                  <a:gd name="T0" fmla="*/ 90 w 237"/>
                  <a:gd name="T1" fmla="*/ 86 h 190"/>
                  <a:gd name="T2" fmla="*/ 237 w 237"/>
                  <a:gd name="T3" fmla="*/ 105 h 190"/>
                  <a:gd name="T4" fmla="*/ 222 w 237"/>
                  <a:gd name="T5" fmla="*/ 60 h 190"/>
                  <a:gd name="T6" fmla="*/ 70 w 237"/>
                  <a:gd name="T7" fmla="*/ 34 h 190"/>
                  <a:gd name="T8" fmla="*/ 31 w 237"/>
                  <a:gd name="T9" fmla="*/ 184 h 190"/>
                  <a:gd name="T10" fmla="*/ 36 w 237"/>
                  <a:gd name="T11" fmla="*/ 190 h 190"/>
                  <a:gd name="T12" fmla="*/ 90 w 237"/>
                  <a:gd name="T13" fmla="*/ 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90">
                    <a:moveTo>
                      <a:pt x="90" y="86"/>
                    </a:moveTo>
                    <a:cubicBezTo>
                      <a:pt x="140" y="53"/>
                      <a:pt x="204" y="62"/>
                      <a:pt x="237" y="105"/>
                    </a:cubicBezTo>
                    <a:cubicBezTo>
                      <a:pt x="236" y="89"/>
                      <a:pt x="231" y="74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33" y="186"/>
                      <a:pt x="34" y="188"/>
                      <a:pt x="36" y="190"/>
                    </a:cubicBezTo>
                    <a:cubicBezTo>
                      <a:pt x="33" y="151"/>
                      <a:pt x="52" y="110"/>
                      <a:pt x="90" y="8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2" name="Freeform 364"/>
              <p:cNvSpPr>
                <a:spLocks/>
              </p:cNvSpPr>
              <p:nvPr/>
            </p:nvSpPr>
            <p:spPr bwMode="auto">
              <a:xfrm>
                <a:off x="4115" y="3481"/>
                <a:ext cx="378" cy="287"/>
              </a:xfrm>
              <a:custGeom>
                <a:avLst/>
                <a:gdLst>
                  <a:gd name="T0" fmla="*/ 279 w 376"/>
                  <a:gd name="T1" fmla="*/ 22 h 285"/>
                  <a:gd name="T2" fmla="*/ 223 w 376"/>
                  <a:gd name="T3" fmla="*/ 8 h 285"/>
                  <a:gd name="T4" fmla="*/ 31 w 376"/>
                  <a:gd name="T5" fmla="*/ 83 h 285"/>
                  <a:gd name="T6" fmla="*/ 3 w 376"/>
                  <a:gd name="T7" fmla="*/ 132 h 285"/>
                  <a:gd name="T8" fmla="*/ 23 w 376"/>
                  <a:gd name="T9" fmla="*/ 252 h 285"/>
                  <a:gd name="T10" fmla="*/ 64 w 376"/>
                  <a:gd name="T11" fmla="*/ 281 h 285"/>
                  <a:gd name="T12" fmla="*/ 174 w 376"/>
                  <a:gd name="T13" fmla="*/ 258 h 285"/>
                  <a:gd name="T14" fmla="*/ 240 w 376"/>
                  <a:gd name="T15" fmla="*/ 232 h 285"/>
                  <a:gd name="T16" fmla="*/ 355 w 376"/>
                  <a:gd name="T17" fmla="*/ 166 h 285"/>
                  <a:gd name="T18" fmla="*/ 363 w 376"/>
                  <a:gd name="T19" fmla="*/ 121 h 285"/>
                  <a:gd name="T20" fmla="*/ 279 w 376"/>
                  <a:gd name="T2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285">
                    <a:moveTo>
                      <a:pt x="279" y="22"/>
                    </a:moveTo>
                    <a:cubicBezTo>
                      <a:pt x="267" y="7"/>
                      <a:pt x="241" y="0"/>
                      <a:pt x="223" y="8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13" y="91"/>
                      <a:pt x="0" y="112"/>
                      <a:pt x="3" y="132"/>
                    </a:cubicBezTo>
                    <a:cubicBezTo>
                      <a:pt x="23" y="252"/>
                      <a:pt x="23" y="252"/>
                      <a:pt x="23" y="252"/>
                    </a:cubicBezTo>
                    <a:cubicBezTo>
                      <a:pt x="26" y="272"/>
                      <a:pt x="44" y="285"/>
                      <a:pt x="64" y="281"/>
                    </a:cubicBezTo>
                    <a:cubicBezTo>
                      <a:pt x="174" y="258"/>
                      <a:pt x="174" y="258"/>
                      <a:pt x="174" y="258"/>
                    </a:cubicBezTo>
                    <a:cubicBezTo>
                      <a:pt x="193" y="254"/>
                      <a:pt x="223" y="242"/>
                      <a:pt x="240" y="232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372" y="156"/>
                      <a:pt x="376" y="136"/>
                      <a:pt x="363" y="121"/>
                    </a:cubicBezTo>
                    <a:lnTo>
                      <a:pt x="279" y="2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3" name="Freeform 365"/>
              <p:cNvSpPr>
                <a:spLocks/>
              </p:cNvSpPr>
              <p:nvPr/>
            </p:nvSpPr>
            <p:spPr bwMode="auto">
              <a:xfrm>
                <a:off x="4133" y="3585"/>
                <a:ext cx="360" cy="183"/>
              </a:xfrm>
              <a:custGeom>
                <a:avLst/>
                <a:gdLst>
                  <a:gd name="T0" fmla="*/ 330 w 358"/>
                  <a:gd name="T1" fmla="*/ 0 h 182"/>
                  <a:gd name="T2" fmla="*/ 318 w 358"/>
                  <a:gd name="T3" fmla="*/ 13 h 182"/>
                  <a:gd name="T4" fmla="*/ 202 w 358"/>
                  <a:gd name="T5" fmla="*/ 79 h 182"/>
                  <a:gd name="T6" fmla="*/ 136 w 358"/>
                  <a:gd name="T7" fmla="*/ 105 h 182"/>
                  <a:gd name="T8" fmla="*/ 26 w 358"/>
                  <a:gd name="T9" fmla="*/ 127 h 182"/>
                  <a:gd name="T10" fmla="*/ 0 w 358"/>
                  <a:gd name="T11" fmla="*/ 123 h 182"/>
                  <a:gd name="T12" fmla="*/ 5 w 358"/>
                  <a:gd name="T13" fmla="*/ 149 h 182"/>
                  <a:gd name="T14" fmla="*/ 46 w 358"/>
                  <a:gd name="T15" fmla="*/ 178 h 182"/>
                  <a:gd name="T16" fmla="*/ 156 w 358"/>
                  <a:gd name="T17" fmla="*/ 155 h 182"/>
                  <a:gd name="T18" fmla="*/ 222 w 358"/>
                  <a:gd name="T19" fmla="*/ 129 h 182"/>
                  <a:gd name="T20" fmla="*/ 337 w 358"/>
                  <a:gd name="T21" fmla="*/ 63 h 182"/>
                  <a:gd name="T22" fmla="*/ 345 w 358"/>
                  <a:gd name="T23" fmla="*/ 18 h 182"/>
                  <a:gd name="T24" fmla="*/ 330 w 358"/>
                  <a:gd name="T2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182">
                    <a:moveTo>
                      <a:pt x="330" y="0"/>
                    </a:moveTo>
                    <a:cubicBezTo>
                      <a:pt x="328" y="5"/>
                      <a:pt x="323" y="9"/>
                      <a:pt x="318" y="13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85" y="89"/>
                      <a:pt x="155" y="101"/>
                      <a:pt x="136" y="105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17" y="129"/>
                      <a:pt x="8" y="127"/>
                      <a:pt x="0" y="123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69"/>
                      <a:pt x="26" y="182"/>
                      <a:pt x="46" y="178"/>
                    </a:cubicBezTo>
                    <a:cubicBezTo>
                      <a:pt x="156" y="155"/>
                      <a:pt x="156" y="155"/>
                      <a:pt x="156" y="155"/>
                    </a:cubicBezTo>
                    <a:cubicBezTo>
                      <a:pt x="175" y="151"/>
                      <a:pt x="205" y="139"/>
                      <a:pt x="222" y="129"/>
                    </a:cubicBezTo>
                    <a:cubicBezTo>
                      <a:pt x="337" y="63"/>
                      <a:pt x="337" y="63"/>
                      <a:pt x="337" y="63"/>
                    </a:cubicBezTo>
                    <a:cubicBezTo>
                      <a:pt x="354" y="53"/>
                      <a:pt x="358" y="33"/>
                      <a:pt x="345" y="18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4" name="Freeform 366"/>
              <p:cNvSpPr>
                <a:spLocks/>
              </p:cNvSpPr>
              <p:nvPr/>
            </p:nvSpPr>
            <p:spPr bwMode="auto">
              <a:xfrm>
                <a:off x="3947" y="3340"/>
                <a:ext cx="53" cy="21"/>
              </a:xfrm>
              <a:custGeom>
                <a:avLst/>
                <a:gdLst>
                  <a:gd name="T0" fmla="*/ 53 w 53"/>
                  <a:gd name="T1" fmla="*/ 21 h 21"/>
                  <a:gd name="T2" fmla="*/ 0 w 53"/>
                  <a:gd name="T3" fmla="*/ 20 h 21"/>
                  <a:gd name="T4" fmla="*/ 0 w 53"/>
                  <a:gd name="T5" fmla="*/ 0 h 21"/>
                  <a:gd name="T6" fmla="*/ 53 w 53"/>
                  <a:gd name="T7" fmla="*/ 1 h 21"/>
                  <a:gd name="T8" fmla="*/ 53 w 53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1">
                    <a:moveTo>
                      <a:pt x="53" y="21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3" y="1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5" name="Freeform 367"/>
              <p:cNvSpPr>
                <a:spLocks/>
              </p:cNvSpPr>
              <p:nvPr/>
            </p:nvSpPr>
            <p:spPr bwMode="auto">
              <a:xfrm>
                <a:off x="3938" y="3358"/>
                <a:ext cx="345" cy="327"/>
              </a:xfrm>
              <a:custGeom>
                <a:avLst/>
                <a:gdLst>
                  <a:gd name="T0" fmla="*/ 259 w 343"/>
                  <a:gd name="T1" fmla="*/ 156 h 325"/>
                  <a:gd name="T2" fmla="*/ 159 w 343"/>
                  <a:gd name="T3" fmla="*/ 210 h 325"/>
                  <a:gd name="T4" fmla="*/ 64 w 343"/>
                  <a:gd name="T5" fmla="*/ 1 h 325"/>
                  <a:gd name="T6" fmla="*/ 6 w 343"/>
                  <a:gd name="T7" fmla="*/ 2 h 325"/>
                  <a:gd name="T8" fmla="*/ 39 w 343"/>
                  <a:gd name="T9" fmla="*/ 214 h 325"/>
                  <a:gd name="T10" fmla="*/ 149 w 343"/>
                  <a:gd name="T11" fmla="*/ 325 h 325"/>
                  <a:gd name="T12" fmla="*/ 301 w 343"/>
                  <a:gd name="T13" fmla="*/ 308 h 325"/>
                  <a:gd name="T14" fmla="*/ 259 w 343"/>
                  <a:gd name="T15" fmla="*/ 1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3" h="325">
                    <a:moveTo>
                      <a:pt x="259" y="156"/>
                    </a:moveTo>
                    <a:cubicBezTo>
                      <a:pt x="259" y="156"/>
                      <a:pt x="205" y="205"/>
                      <a:pt x="159" y="210"/>
                    </a:cubicBezTo>
                    <a:cubicBezTo>
                      <a:pt x="113" y="215"/>
                      <a:pt x="60" y="99"/>
                      <a:pt x="64" y="1"/>
                    </a:cubicBezTo>
                    <a:cubicBezTo>
                      <a:pt x="30" y="0"/>
                      <a:pt x="6" y="2"/>
                      <a:pt x="6" y="2"/>
                    </a:cubicBezTo>
                    <a:cubicBezTo>
                      <a:pt x="6" y="2"/>
                      <a:pt x="0" y="159"/>
                      <a:pt x="39" y="214"/>
                    </a:cubicBezTo>
                    <a:cubicBezTo>
                      <a:pt x="77" y="269"/>
                      <a:pt x="149" y="325"/>
                      <a:pt x="149" y="325"/>
                    </a:cubicBezTo>
                    <a:cubicBezTo>
                      <a:pt x="149" y="325"/>
                      <a:pt x="259" y="319"/>
                      <a:pt x="301" y="308"/>
                    </a:cubicBezTo>
                    <a:cubicBezTo>
                      <a:pt x="343" y="296"/>
                      <a:pt x="259" y="156"/>
                      <a:pt x="259" y="156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6" name="Freeform 368"/>
              <p:cNvSpPr>
                <a:spLocks/>
              </p:cNvSpPr>
              <p:nvPr/>
            </p:nvSpPr>
            <p:spPr bwMode="auto">
              <a:xfrm>
                <a:off x="3938" y="3359"/>
                <a:ext cx="316" cy="326"/>
              </a:xfrm>
              <a:custGeom>
                <a:avLst/>
                <a:gdLst>
                  <a:gd name="T0" fmla="*/ 165 w 314"/>
                  <a:gd name="T1" fmla="*/ 287 h 324"/>
                  <a:gd name="T2" fmla="*/ 54 w 314"/>
                  <a:gd name="T3" fmla="*/ 177 h 324"/>
                  <a:gd name="T4" fmla="*/ 21 w 314"/>
                  <a:gd name="T5" fmla="*/ 0 h 324"/>
                  <a:gd name="T6" fmla="*/ 6 w 314"/>
                  <a:gd name="T7" fmla="*/ 1 h 324"/>
                  <a:gd name="T8" fmla="*/ 39 w 314"/>
                  <a:gd name="T9" fmla="*/ 213 h 324"/>
                  <a:gd name="T10" fmla="*/ 149 w 314"/>
                  <a:gd name="T11" fmla="*/ 324 h 324"/>
                  <a:gd name="T12" fmla="*/ 301 w 314"/>
                  <a:gd name="T13" fmla="*/ 307 h 324"/>
                  <a:gd name="T14" fmla="*/ 311 w 314"/>
                  <a:gd name="T15" fmla="*/ 272 h 324"/>
                  <a:gd name="T16" fmla="*/ 165 w 314"/>
                  <a:gd name="T17" fmla="*/ 28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324">
                    <a:moveTo>
                      <a:pt x="165" y="287"/>
                    </a:moveTo>
                    <a:cubicBezTo>
                      <a:pt x="165" y="287"/>
                      <a:pt x="93" y="231"/>
                      <a:pt x="54" y="177"/>
                    </a:cubicBezTo>
                    <a:cubicBezTo>
                      <a:pt x="28" y="138"/>
                      <a:pt x="22" y="50"/>
                      <a:pt x="21" y="0"/>
                    </a:cubicBezTo>
                    <a:cubicBezTo>
                      <a:pt x="11" y="1"/>
                      <a:pt x="6" y="1"/>
                      <a:pt x="6" y="1"/>
                    </a:cubicBezTo>
                    <a:cubicBezTo>
                      <a:pt x="6" y="1"/>
                      <a:pt x="0" y="158"/>
                      <a:pt x="39" y="213"/>
                    </a:cubicBezTo>
                    <a:cubicBezTo>
                      <a:pt x="77" y="268"/>
                      <a:pt x="149" y="324"/>
                      <a:pt x="149" y="324"/>
                    </a:cubicBezTo>
                    <a:cubicBezTo>
                      <a:pt x="149" y="324"/>
                      <a:pt x="259" y="318"/>
                      <a:pt x="301" y="307"/>
                    </a:cubicBezTo>
                    <a:cubicBezTo>
                      <a:pt x="313" y="303"/>
                      <a:pt x="314" y="290"/>
                      <a:pt x="311" y="272"/>
                    </a:cubicBezTo>
                    <a:cubicBezTo>
                      <a:pt x="266" y="282"/>
                      <a:pt x="165" y="287"/>
                      <a:pt x="165" y="287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7" name="Freeform 369"/>
              <p:cNvSpPr>
                <a:spLocks/>
              </p:cNvSpPr>
              <p:nvPr/>
            </p:nvSpPr>
            <p:spPr bwMode="auto">
              <a:xfrm>
                <a:off x="4396" y="3227"/>
                <a:ext cx="56" cy="43"/>
              </a:xfrm>
              <a:custGeom>
                <a:avLst/>
                <a:gdLst>
                  <a:gd name="T0" fmla="*/ 10 w 56"/>
                  <a:gd name="T1" fmla="*/ 43 h 43"/>
                  <a:gd name="T2" fmla="*/ 56 w 56"/>
                  <a:gd name="T3" fmla="*/ 18 h 43"/>
                  <a:gd name="T4" fmla="*/ 46 w 56"/>
                  <a:gd name="T5" fmla="*/ 0 h 43"/>
                  <a:gd name="T6" fmla="*/ 0 w 56"/>
                  <a:gd name="T7" fmla="*/ 25 h 43"/>
                  <a:gd name="T8" fmla="*/ 10 w 5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10" y="43"/>
                    </a:moveTo>
                    <a:lnTo>
                      <a:pt x="56" y="18"/>
                    </a:lnTo>
                    <a:lnTo>
                      <a:pt x="46" y="0"/>
                    </a:lnTo>
                    <a:lnTo>
                      <a:pt x="0" y="25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8" name="Freeform 370"/>
              <p:cNvSpPr>
                <a:spLocks/>
              </p:cNvSpPr>
              <p:nvPr/>
            </p:nvSpPr>
            <p:spPr bwMode="auto">
              <a:xfrm>
                <a:off x="4270" y="3241"/>
                <a:ext cx="242" cy="413"/>
              </a:xfrm>
              <a:custGeom>
                <a:avLst/>
                <a:gdLst>
                  <a:gd name="T0" fmla="*/ 9 w 241"/>
                  <a:gd name="T1" fmla="*/ 248 h 411"/>
                  <a:gd name="T2" fmla="*/ 123 w 241"/>
                  <a:gd name="T3" fmla="*/ 251 h 411"/>
                  <a:gd name="T4" fmla="*/ 131 w 241"/>
                  <a:gd name="T5" fmla="*/ 26 h 411"/>
                  <a:gd name="T6" fmla="*/ 184 w 241"/>
                  <a:gd name="T7" fmla="*/ 0 h 411"/>
                  <a:gd name="T8" fmla="*/ 232 w 241"/>
                  <a:gd name="T9" fmla="*/ 199 h 411"/>
                  <a:gd name="T10" fmla="*/ 185 w 241"/>
                  <a:gd name="T11" fmla="*/ 348 h 411"/>
                  <a:gd name="T12" fmla="*/ 42 w 241"/>
                  <a:gd name="T13" fmla="*/ 403 h 411"/>
                  <a:gd name="T14" fmla="*/ 9 w 241"/>
                  <a:gd name="T15" fmla="*/ 24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411">
                    <a:moveTo>
                      <a:pt x="9" y="248"/>
                    </a:moveTo>
                    <a:cubicBezTo>
                      <a:pt x="9" y="248"/>
                      <a:pt x="80" y="268"/>
                      <a:pt x="123" y="251"/>
                    </a:cubicBezTo>
                    <a:cubicBezTo>
                      <a:pt x="166" y="234"/>
                      <a:pt x="180" y="111"/>
                      <a:pt x="131" y="26"/>
                    </a:cubicBezTo>
                    <a:cubicBezTo>
                      <a:pt x="161" y="10"/>
                      <a:pt x="184" y="0"/>
                      <a:pt x="184" y="0"/>
                    </a:cubicBezTo>
                    <a:cubicBezTo>
                      <a:pt x="184" y="0"/>
                      <a:pt x="241" y="132"/>
                      <a:pt x="232" y="199"/>
                    </a:cubicBezTo>
                    <a:cubicBezTo>
                      <a:pt x="223" y="265"/>
                      <a:pt x="185" y="348"/>
                      <a:pt x="185" y="348"/>
                    </a:cubicBezTo>
                    <a:cubicBezTo>
                      <a:pt x="185" y="348"/>
                      <a:pt x="84" y="394"/>
                      <a:pt x="42" y="403"/>
                    </a:cubicBezTo>
                    <a:cubicBezTo>
                      <a:pt x="0" y="411"/>
                      <a:pt x="9" y="248"/>
                      <a:pt x="9" y="248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999" name="Freeform 371"/>
              <p:cNvSpPr>
                <a:spLocks/>
              </p:cNvSpPr>
              <p:nvPr/>
            </p:nvSpPr>
            <p:spPr bwMode="auto">
              <a:xfrm>
                <a:off x="4287" y="3241"/>
                <a:ext cx="225" cy="407"/>
              </a:xfrm>
              <a:custGeom>
                <a:avLst/>
                <a:gdLst>
                  <a:gd name="T0" fmla="*/ 137 w 224"/>
                  <a:gd name="T1" fmla="*/ 322 h 405"/>
                  <a:gd name="T2" fmla="*/ 184 w 224"/>
                  <a:gd name="T3" fmla="*/ 174 h 405"/>
                  <a:gd name="T4" fmla="*/ 152 w 224"/>
                  <a:gd name="T5" fmla="*/ 7 h 405"/>
                  <a:gd name="T6" fmla="*/ 167 w 224"/>
                  <a:gd name="T7" fmla="*/ 0 h 405"/>
                  <a:gd name="T8" fmla="*/ 215 w 224"/>
                  <a:gd name="T9" fmla="*/ 199 h 405"/>
                  <a:gd name="T10" fmla="*/ 168 w 224"/>
                  <a:gd name="T11" fmla="*/ 348 h 405"/>
                  <a:gd name="T12" fmla="*/ 25 w 224"/>
                  <a:gd name="T13" fmla="*/ 403 h 405"/>
                  <a:gd name="T14" fmla="*/ 0 w 224"/>
                  <a:gd name="T15" fmla="*/ 376 h 405"/>
                  <a:gd name="T16" fmla="*/ 137 w 224"/>
                  <a:gd name="T17" fmla="*/ 3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405">
                    <a:moveTo>
                      <a:pt x="137" y="322"/>
                    </a:moveTo>
                    <a:cubicBezTo>
                      <a:pt x="137" y="322"/>
                      <a:pt x="175" y="240"/>
                      <a:pt x="184" y="174"/>
                    </a:cubicBezTo>
                    <a:cubicBezTo>
                      <a:pt x="190" y="127"/>
                      <a:pt x="174" y="51"/>
                      <a:pt x="152" y="7"/>
                    </a:cubicBezTo>
                    <a:cubicBezTo>
                      <a:pt x="161" y="2"/>
                      <a:pt x="167" y="0"/>
                      <a:pt x="167" y="0"/>
                    </a:cubicBezTo>
                    <a:cubicBezTo>
                      <a:pt x="167" y="0"/>
                      <a:pt x="224" y="132"/>
                      <a:pt x="215" y="199"/>
                    </a:cubicBezTo>
                    <a:cubicBezTo>
                      <a:pt x="206" y="265"/>
                      <a:pt x="168" y="348"/>
                      <a:pt x="168" y="348"/>
                    </a:cubicBezTo>
                    <a:cubicBezTo>
                      <a:pt x="168" y="348"/>
                      <a:pt x="67" y="394"/>
                      <a:pt x="25" y="403"/>
                    </a:cubicBezTo>
                    <a:cubicBezTo>
                      <a:pt x="13" y="405"/>
                      <a:pt x="5" y="394"/>
                      <a:pt x="0" y="376"/>
                    </a:cubicBezTo>
                    <a:cubicBezTo>
                      <a:pt x="45" y="365"/>
                      <a:pt x="137" y="322"/>
                      <a:pt x="137" y="322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0" name="Freeform 372"/>
              <p:cNvSpPr>
                <a:spLocks/>
              </p:cNvSpPr>
              <p:nvPr/>
            </p:nvSpPr>
            <p:spPr bwMode="auto">
              <a:xfrm>
                <a:off x="4316" y="3114"/>
                <a:ext cx="114" cy="136"/>
              </a:xfrm>
              <a:custGeom>
                <a:avLst/>
                <a:gdLst>
                  <a:gd name="T0" fmla="*/ 113 w 113"/>
                  <a:gd name="T1" fmla="*/ 119 h 135"/>
                  <a:gd name="T2" fmla="*/ 99 w 113"/>
                  <a:gd name="T3" fmla="*/ 49 h 135"/>
                  <a:gd name="T4" fmla="*/ 73 w 113"/>
                  <a:gd name="T5" fmla="*/ 23 h 135"/>
                  <a:gd name="T6" fmla="*/ 39 w 113"/>
                  <a:gd name="T7" fmla="*/ 3 h 135"/>
                  <a:gd name="T8" fmla="*/ 40 w 113"/>
                  <a:gd name="T9" fmla="*/ 6 h 135"/>
                  <a:gd name="T10" fmla="*/ 28 w 113"/>
                  <a:gd name="T11" fmla="*/ 2 h 135"/>
                  <a:gd name="T12" fmla="*/ 30 w 113"/>
                  <a:gd name="T13" fmla="*/ 13 h 135"/>
                  <a:gd name="T14" fmla="*/ 15 w 113"/>
                  <a:gd name="T15" fmla="*/ 9 h 135"/>
                  <a:gd name="T16" fmla="*/ 20 w 113"/>
                  <a:gd name="T17" fmla="*/ 25 h 135"/>
                  <a:gd name="T18" fmla="*/ 4 w 113"/>
                  <a:gd name="T19" fmla="*/ 22 h 135"/>
                  <a:gd name="T20" fmla="*/ 10 w 113"/>
                  <a:gd name="T21" fmla="*/ 39 h 135"/>
                  <a:gd name="T22" fmla="*/ 43 w 113"/>
                  <a:gd name="T23" fmla="*/ 74 h 135"/>
                  <a:gd name="T24" fmla="*/ 13 w 113"/>
                  <a:gd name="T25" fmla="*/ 50 h 135"/>
                  <a:gd name="T26" fmla="*/ 13 w 113"/>
                  <a:gd name="T27" fmla="*/ 66 h 135"/>
                  <a:gd name="T28" fmla="*/ 45 w 113"/>
                  <a:gd name="T29" fmla="*/ 107 h 135"/>
                  <a:gd name="T30" fmla="*/ 84 w 113"/>
                  <a:gd name="T31" fmla="*/ 135 h 135"/>
                  <a:gd name="T32" fmla="*/ 113 w 113"/>
                  <a:gd name="T3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35">
                    <a:moveTo>
                      <a:pt x="113" y="119"/>
                    </a:moveTo>
                    <a:cubicBezTo>
                      <a:pt x="113" y="119"/>
                      <a:pt x="105" y="69"/>
                      <a:pt x="99" y="49"/>
                    </a:cubicBezTo>
                    <a:cubicBezTo>
                      <a:pt x="94" y="30"/>
                      <a:pt x="88" y="34"/>
                      <a:pt x="73" y="23"/>
                    </a:cubicBezTo>
                    <a:cubicBezTo>
                      <a:pt x="59" y="13"/>
                      <a:pt x="47" y="1"/>
                      <a:pt x="39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4" y="0"/>
                      <a:pt x="28" y="2"/>
                    </a:cubicBezTo>
                    <a:cubicBezTo>
                      <a:pt x="22" y="4"/>
                      <a:pt x="27" y="9"/>
                      <a:pt x="30" y="13"/>
                    </a:cubicBezTo>
                    <a:cubicBezTo>
                      <a:pt x="23" y="6"/>
                      <a:pt x="19" y="5"/>
                      <a:pt x="15" y="9"/>
                    </a:cubicBezTo>
                    <a:cubicBezTo>
                      <a:pt x="11" y="12"/>
                      <a:pt x="15" y="19"/>
                      <a:pt x="20" y="25"/>
                    </a:cubicBezTo>
                    <a:cubicBezTo>
                      <a:pt x="14" y="19"/>
                      <a:pt x="8" y="20"/>
                      <a:pt x="4" y="22"/>
                    </a:cubicBezTo>
                    <a:cubicBezTo>
                      <a:pt x="1" y="24"/>
                      <a:pt x="0" y="32"/>
                      <a:pt x="10" y="39"/>
                    </a:cubicBezTo>
                    <a:cubicBezTo>
                      <a:pt x="20" y="47"/>
                      <a:pt x="43" y="74"/>
                      <a:pt x="43" y="74"/>
                    </a:cubicBezTo>
                    <a:cubicBezTo>
                      <a:pt x="43" y="74"/>
                      <a:pt x="15" y="52"/>
                      <a:pt x="13" y="50"/>
                    </a:cubicBezTo>
                    <a:cubicBezTo>
                      <a:pt x="11" y="48"/>
                      <a:pt x="1" y="55"/>
                      <a:pt x="13" y="66"/>
                    </a:cubicBezTo>
                    <a:cubicBezTo>
                      <a:pt x="26" y="77"/>
                      <a:pt x="35" y="95"/>
                      <a:pt x="45" y="107"/>
                    </a:cubicBezTo>
                    <a:cubicBezTo>
                      <a:pt x="56" y="119"/>
                      <a:pt x="74" y="135"/>
                      <a:pt x="84" y="135"/>
                    </a:cubicBezTo>
                    <a:cubicBezTo>
                      <a:pt x="107" y="122"/>
                      <a:pt x="113" y="119"/>
                      <a:pt x="113" y="11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1" name="Freeform 373"/>
              <p:cNvSpPr>
                <a:spLocks/>
              </p:cNvSpPr>
              <p:nvPr/>
            </p:nvSpPr>
            <p:spPr bwMode="auto">
              <a:xfrm>
                <a:off x="3932" y="3196"/>
                <a:ext cx="95" cy="146"/>
              </a:xfrm>
              <a:custGeom>
                <a:avLst/>
                <a:gdLst>
                  <a:gd name="T0" fmla="*/ 24 w 94"/>
                  <a:gd name="T1" fmla="*/ 144 h 145"/>
                  <a:gd name="T2" fmla="*/ 4 w 94"/>
                  <a:gd name="T3" fmla="*/ 76 h 145"/>
                  <a:gd name="T4" fmla="*/ 15 w 94"/>
                  <a:gd name="T5" fmla="*/ 41 h 145"/>
                  <a:gd name="T6" fmla="*/ 36 w 94"/>
                  <a:gd name="T7" fmla="*/ 8 h 145"/>
                  <a:gd name="T8" fmla="*/ 37 w 94"/>
                  <a:gd name="T9" fmla="*/ 11 h 145"/>
                  <a:gd name="T10" fmla="*/ 46 w 94"/>
                  <a:gd name="T11" fmla="*/ 1 h 145"/>
                  <a:gd name="T12" fmla="*/ 49 w 94"/>
                  <a:gd name="T13" fmla="*/ 12 h 145"/>
                  <a:gd name="T14" fmla="*/ 60 w 94"/>
                  <a:gd name="T15" fmla="*/ 1 h 145"/>
                  <a:gd name="T16" fmla="*/ 64 w 94"/>
                  <a:gd name="T17" fmla="*/ 18 h 145"/>
                  <a:gd name="T18" fmla="*/ 76 w 94"/>
                  <a:gd name="T19" fmla="*/ 8 h 145"/>
                  <a:gd name="T20" fmla="*/ 79 w 94"/>
                  <a:gd name="T21" fmla="*/ 26 h 145"/>
                  <a:gd name="T22" fmla="*/ 65 w 94"/>
                  <a:gd name="T23" fmla="*/ 73 h 145"/>
                  <a:gd name="T24" fmla="*/ 81 w 94"/>
                  <a:gd name="T25" fmla="*/ 37 h 145"/>
                  <a:gd name="T26" fmla="*/ 88 w 94"/>
                  <a:gd name="T27" fmla="*/ 52 h 145"/>
                  <a:gd name="T28" fmla="*/ 79 w 94"/>
                  <a:gd name="T29" fmla="*/ 103 h 145"/>
                  <a:gd name="T30" fmla="*/ 57 w 94"/>
                  <a:gd name="T31" fmla="*/ 145 h 145"/>
                  <a:gd name="T32" fmla="*/ 24 w 94"/>
                  <a:gd name="T33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5">
                    <a:moveTo>
                      <a:pt x="24" y="144"/>
                    </a:moveTo>
                    <a:cubicBezTo>
                      <a:pt x="24" y="144"/>
                      <a:pt x="8" y="96"/>
                      <a:pt x="4" y="76"/>
                    </a:cubicBezTo>
                    <a:cubicBezTo>
                      <a:pt x="0" y="57"/>
                      <a:pt x="7" y="57"/>
                      <a:pt x="15" y="41"/>
                    </a:cubicBezTo>
                    <a:cubicBezTo>
                      <a:pt x="23" y="25"/>
                      <a:pt x="29" y="10"/>
                      <a:pt x="36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9" y="2"/>
                      <a:pt x="46" y="1"/>
                    </a:cubicBezTo>
                    <a:cubicBezTo>
                      <a:pt x="52" y="0"/>
                      <a:pt x="50" y="8"/>
                      <a:pt x="49" y="12"/>
                    </a:cubicBezTo>
                    <a:cubicBezTo>
                      <a:pt x="52" y="3"/>
                      <a:pt x="56" y="0"/>
                      <a:pt x="60" y="1"/>
                    </a:cubicBezTo>
                    <a:cubicBezTo>
                      <a:pt x="65" y="3"/>
                      <a:pt x="65" y="11"/>
                      <a:pt x="64" y="18"/>
                    </a:cubicBezTo>
                    <a:cubicBezTo>
                      <a:pt x="66" y="10"/>
                      <a:pt x="72" y="8"/>
                      <a:pt x="76" y="8"/>
                    </a:cubicBezTo>
                    <a:cubicBezTo>
                      <a:pt x="80" y="9"/>
                      <a:pt x="84" y="15"/>
                      <a:pt x="79" y="26"/>
                    </a:cubicBezTo>
                    <a:cubicBezTo>
                      <a:pt x="73" y="38"/>
                      <a:pt x="65" y="73"/>
                      <a:pt x="65" y="73"/>
                    </a:cubicBezTo>
                    <a:cubicBezTo>
                      <a:pt x="65" y="73"/>
                      <a:pt x="81" y="40"/>
                      <a:pt x="81" y="37"/>
                    </a:cubicBezTo>
                    <a:cubicBezTo>
                      <a:pt x="82" y="35"/>
                      <a:pt x="94" y="36"/>
                      <a:pt x="88" y="52"/>
                    </a:cubicBezTo>
                    <a:cubicBezTo>
                      <a:pt x="82" y="67"/>
                      <a:pt x="82" y="87"/>
                      <a:pt x="79" y="103"/>
                    </a:cubicBezTo>
                    <a:cubicBezTo>
                      <a:pt x="75" y="118"/>
                      <a:pt x="66" y="141"/>
                      <a:pt x="57" y="145"/>
                    </a:cubicBezTo>
                    <a:cubicBezTo>
                      <a:pt x="30" y="145"/>
                      <a:pt x="24" y="144"/>
                      <a:pt x="24" y="144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2" name="Freeform 374"/>
              <p:cNvSpPr>
                <a:spLocks/>
              </p:cNvSpPr>
              <p:nvPr/>
            </p:nvSpPr>
            <p:spPr bwMode="auto">
              <a:xfrm>
                <a:off x="4109" y="3399"/>
                <a:ext cx="251" cy="187"/>
              </a:xfrm>
              <a:custGeom>
                <a:avLst/>
                <a:gdLst>
                  <a:gd name="T0" fmla="*/ 187 w 250"/>
                  <a:gd name="T1" fmla="*/ 13 h 186"/>
                  <a:gd name="T2" fmla="*/ 149 w 250"/>
                  <a:gd name="T3" fmla="*/ 5 h 186"/>
                  <a:gd name="T4" fmla="*/ 21 w 250"/>
                  <a:gd name="T5" fmla="*/ 55 h 186"/>
                  <a:gd name="T6" fmla="*/ 2 w 250"/>
                  <a:gd name="T7" fmla="*/ 87 h 186"/>
                  <a:gd name="T8" fmla="*/ 14 w 250"/>
                  <a:gd name="T9" fmla="*/ 165 h 186"/>
                  <a:gd name="T10" fmla="*/ 41 w 250"/>
                  <a:gd name="T11" fmla="*/ 183 h 186"/>
                  <a:gd name="T12" fmla="*/ 114 w 250"/>
                  <a:gd name="T13" fmla="*/ 167 h 186"/>
                  <a:gd name="T14" fmla="*/ 159 w 250"/>
                  <a:gd name="T15" fmla="*/ 150 h 186"/>
                  <a:gd name="T16" fmla="*/ 236 w 250"/>
                  <a:gd name="T17" fmla="*/ 106 h 186"/>
                  <a:gd name="T18" fmla="*/ 242 w 250"/>
                  <a:gd name="T19" fmla="*/ 77 h 186"/>
                  <a:gd name="T20" fmla="*/ 187 w 250"/>
                  <a:gd name="T21" fmla="*/ 1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86">
                    <a:moveTo>
                      <a:pt x="187" y="13"/>
                    </a:moveTo>
                    <a:cubicBezTo>
                      <a:pt x="179" y="4"/>
                      <a:pt x="162" y="0"/>
                      <a:pt x="149" y="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8" y="60"/>
                      <a:pt x="0" y="75"/>
                      <a:pt x="2" y="87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6" y="178"/>
                      <a:pt x="28" y="186"/>
                      <a:pt x="41" y="183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27" y="164"/>
                      <a:pt x="147" y="157"/>
                      <a:pt x="159" y="150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48" y="99"/>
                      <a:pt x="250" y="86"/>
                      <a:pt x="242" y="77"/>
                    </a:cubicBezTo>
                    <a:lnTo>
                      <a:pt x="187" y="13"/>
                    </a:ln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3" name="Freeform 375"/>
              <p:cNvSpPr>
                <a:spLocks/>
              </p:cNvSpPr>
              <p:nvPr/>
            </p:nvSpPr>
            <p:spPr bwMode="auto">
              <a:xfrm>
                <a:off x="4134" y="3458"/>
                <a:ext cx="243" cy="255"/>
              </a:xfrm>
              <a:custGeom>
                <a:avLst/>
                <a:gdLst>
                  <a:gd name="T0" fmla="*/ 218 w 241"/>
                  <a:gd name="T1" fmla="*/ 88 h 253"/>
                  <a:gd name="T2" fmla="*/ 79 w 241"/>
                  <a:gd name="T3" fmla="*/ 21 h 253"/>
                  <a:gd name="T4" fmla="*/ 23 w 241"/>
                  <a:gd name="T5" fmla="*/ 165 h 253"/>
                  <a:gd name="T6" fmla="*/ 162 w 241"/>
                  <a:gd name="T7" fmla="*/ 232 h 253"/>
                  <a:gd name="T8" fmla="*/ 218 w 241"/>
                  <a:gd name="T9" fmla="*/ 8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53">
                    <a:moveTo>
                      <a:pt x="218" y="88"/>
                    </a:moveTo>
                    <a:cubicBezTo>
                      <a:pt x="195" y="30"/>
                      <a:pt x="132" y="0"/>
                      <a:pt x="79" y="21"/>
                    </a:cubicBezTo>
                    <a:cubicBezTo>
                      <a:pt x="25" y="42"/>
                      <a:pt x="0" y="106"/>
                      <a:pt x="23" y="165"/>
                    </a:cubicBezTo>
                    <a:cubicBezTo>
                      <a:pt x="46" y="223"/>
                      <a:pt x="108" y="253"/>
                      <a:pt x="162" y="232"/>
                    </a:cubicBezTo>
                    <a:cubicBezTo>
                      <a:pt x="216" y="211"/>
                      <a:pt x="241" y="147"/>
                      <a:pt x="218" y="88"/>
                    </a:cubicBezTo>
                    <a:close/>
                  </a:path>
                </a:pathLst>
              </a:custGeom>
              <a:solidFill>
                <a:srgbClr val="E8A4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4" name="Freeform 376"/>
              <p:cNvSpPr>
                <a:spLocks/>
              </p:cNvSpPr>
              <p:nvPr/>
            </p:nvSpPr>
            <p:spPr bwMode="auto">
              <a:xfrm>
                <a:off x="4134" y="3471"/>
                <a:ext cx="171" cy="242"/>
              </a:xfrm>
              <a:custGeom>
                <a:avLst/>
                <a:gdLst>
                  <a:gd name="T0" fmla="*/ 78 w 170"/>
                  <a:gd name="T1" fmla="*/ 142 h 240"/>
                  <a:gd name="T2" fmla="*/ 126 w 170"/>
                  <a:gd name="T3" fmla="*/ 2 h 240"/>
                  <a:gd name="T4" fmla="*/ 79 w 170"/>
                  <a:gd name="T5" fmla="*/ 8 h 240"/>
                  <a:gd name="T6" fmla="*/ 23 w 170"/>
                  <a:gd name="T7" fmla="*/ 152 h 240"/>
                  <a:gd name="T8" fmla="*/ 162 w 170"/>
                  <a:gd name="T9" fmla="*/ 219 h 240"/>
                  <a:gd name="T10" fmla="*/ 170 w 170"/>
                  <a:gd name="T11" fmla="*/ 216 h 240"/>
                  <a:gd name="T12" fmla="*/ 78 w 170"/>
                  <a:gd name="T13" fmla="*/ 14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240">
                    <a:moveTo>
                      <a:pt x="78" y="142"/>
                    </a:moveTo>
                    <a:cubicBezTo>
                      <a:pt x="56" y="87"/>
                      <a:pt x="77" y="26"/>
                      <a:pt x="126" y="2"/>
                    </a:cubicBezTo>
                    <a:cubicBezTo>
                      <a:pt x="110" y="0"/>
                      <a:pt x="94" y="2"/>
                      <a:pt x="79" y="8"/>
                    </a:cubicBezTo>
                    <a:cubicBezTo>
                      <a:pt x="25" y="29"/>
                      <a:pt x="0" y="93"/>
                      <a:pt x="23" y="152"/>
                    </a:cubicBezTo>
                    <a:cubicBezTo>
                      <a:pt x="46" y="210"/>
                      <a:pt x="108" y="240"/>
                      <a:pt x="162" y="219"/>
                    </a:cubicBezTo>
                    <a:cubicBezTo>
                      <a:pt x="165" y="218"/>
                      <a:pt x="167" y="217"/>
                      <a:pt x="170" y="216"/>
                    </a:cubicBezTo>
                    <a:cubicBezTo>
                      <a:pt x="131" y="211"/>
                      <a:pt x="94" y="184"/>
                      <a:pt x="78" y="142"/>
                    </a:cubicBezTo>
                    <a:close/>
                  </a:path>
                </a:pathLst>
              </a:custGeom>
              <a:solidFill>
                <a:srgbClr val="D1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5" name="Freeform 377"/>
              <p:cNvSpPr>
                <a:spLocks/>
              </p:cNvSpPr>
              <p:nvPr/>
            </p:nvSpPr>
            <p:spPr bwMode="auto">
              <a:xfrm>
                <a:off x="5013" y="2256"/>
                <a:ext cx="226" cy="377"/>
              </a:xfrm>
              <a:custGeom>
                <a:avLst/>
                <a:gdLst>
                  <a:gd name="T0" fmla="*/ 48 w 225"/>
                  <a:gd name="T1" fmla="*/ 40 h 375"/>
                  <a:gd name="T2" fmla="*/ 11 w 225"/>
                  <a:gd name="T3" fmla="*/ 86 h 375"/>
                  <a:gd name="T4" fmla="*/ 1 w 225"/>
                  <a:gd name="T5" fmla="*/ 292 h 375"/>
                  <a:gd name="T6" fmla="*/ 33 w 225"/>
                  <a:gd name="T7" fmla="*/ 337 h 375"/>
                  <a:gd name="T8" fmla="*/ 151 w 225"/>
                  <a:gd name="T9" fmla="*/ 369 h 375"/>
                  <a:gd name="T10" fmla="*/ 194 w 225"/>
                  <a:gd name="T11" fmla="*/ 344 h 375"/>
                  <a:gd name="T12" fmla="*/ 219 w 225"/>
                  <a:gd name="T13" fmla="*/ 234 h 375"/>
                  <a:gd name="T14" fmla="*/ 223 w 225"/>
                  <a:gd name="T15" fmla="*/ 164 h 375"/>
                  <a:gd name="T16" fmla="*/ 210 w 225"/>
                  <a:gd name="T17" fmla="*/ 31 h 375"/>
                  <a:gd name="T18" fmla="*/ 172 w 225"/>
                  <a:gd name="T19" fmla="*/ 5 h 375"/>
                  <a:gd name="T20" fmla="*/ 48 w 225"/>
                  <a:gd name="T21" fmla="*/ 4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" h="375">
                    <a:moveTo>
                      <a:pt x="48" y="40"/>
                    </a:moveTo>
                    <a:cubicBezTo>
                      <a:pt x="29" y="46"/>
                      <a:pt x="12" y="66"/>
                      <a:pt x="11" y="86"/>
                    </a:cubicBezTo>
                    <a:cubicBezTo>
                      <a:pt x="1" y="292"/>
                      <a:pt x="1" y="292"/>
                      <a:pt x="1" y="292"/>
                    </a:cubicBezTo>
                    <a:cubicBezTo>
                      <a:pt x="0" y="311"/>
                      <a:pt x="14" y="332"/>
                      <a:pt x="33" y="337"/>
                    </a:cubicBezTo>
                    <a:cubicBezTo>
                      <a:pt x="151" y="369"/>
                      <a:pt x="151" y="369"/>
                      <a:pt x="151" y="369"/>
                    </a:cubicBezTo>
                    <a:cubicBezTo>
                      <a:pt x="170" y="375"/>
                      <a:pt x="189" y="363"/>
                      <a:pt x="194" y="344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23" y="215"/>
                      <a:pt x="225" y="183"/>
                      <a:pt x="223" y="164"/>
                    </a:cubicBezTo>
                    <a:cubicBezTo>
                      <a:pt x="210" y="31"/>
                      <a:pt x="210" y="31"/>
                      <a:pt x="210" y="31"/>
                    </a:cubicBezTo>
                    <a:cubicBezTo>
                      <a:pt x="208" y="11"/>
                      <a:pt x="191" y="0"/>
                      <a:pt x="172" y="5"/>
                    </a:cubicBezTo>
                    <a:cubicBezTo>
                      <a:pt x="48" y="40"/>
                      <a:pt x="48" y="40"/>
                      <a:pt x="48" y="40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6" name="Freeform 378"/>
              <p:cNvSpPr>
                <a:spLocks/>
              </p:cNvSpPr>
              <p:nvPr/>
            </p:nvSpPr>
            <p:spPr bwMode="auto">
              <a:xfrm>
                <a:off x="5138" y="2256"/>
                <a:ext cx="101" cy="377"/>
              </a:xfrm>
              <a:custGeom>
                <a:avLst/>
                <a:gdLst>
                  <a:gd name="T0" fmla="*/ 25 w 100"/>
                  <a:gd name="T1" fmla="*/ 11 h 375"/>
                  <a:gd name="T2" fmla="*/ 32 w 100"/>
                  <a:gd name="T3" fmla="*/ 28 h 375"/>
                  <a:gd name="T4" fmla="*/ 44 w 100"/>
                  <a:gd name="T5" fmla="*/ 161 h 375"/>
                  <a:gd name="T6" fmla="*/ 40 w 100"/>
                  <a:gd name="T7" fmla="*/ 231 h 375"/>
                  <a:gd name="T8" fmla="*/ 15 w 100"/>
                  <a:gd name="T9" fmla="*/ 341 h 375"/>
                  <a:gd name="T10" fmla="*/ 0 w 100"/>
                  <a:gd name="T11" fmla="*/ 362 h 375"/>
                  <a:gd name="T12" fmla="*/ 26 w 100"/>
                  <a:gd name="T13" fmla="*/ 369 h 375"/>
                  <a:gd name="T14" fmla="*/ 69 w 100"/>
                  <a:gd name="T15" fmla="*/ 344 h 375"/>
                  <a:gd name="T16" fmla="*/ 94 w 100"/>
                  <a:gd name="T17" fmla="*/ 234 h 375"/>
                  <a:gd name="T18" fmla="*/ 98 w 100"/>
                  <a:gd name="T19" fmla="*/ 164 h 375"/>
                  <a:gd name="T20" fmla="*/ 85 w 100"/>
                  <a:gd name="T21" fmla="*/ 31 h 375"/>
                  <a:gd name="T22" fmla="*/ 47 w 100"/>
                  <a:gd name="T23" fmla="*/ 5 h 375"/>
                  <a:gd name="T24" fmla="*/ 25 w 100"/>
                  <a:gd name="T25" fmla="*/ 1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375">
                    <a:moveTo>
                      <a:pt x="25" y="11"/>
                    </a:moveTo>
                    <a:cubicBezTo>
                      <a:pt x="29" y="16"/>
                      <a:pt x="31" y="21"/>
                      <a:pt x="32" y="28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6" y="180"/>
                      <a:pt x="44" y="212"/>
                      <a:pt x="40" y="231"/>
                    </a:cubicBezTo>
                    <a:cubicBezTo>
                      <a:pt x="15" y="341"/>
                      <a:pt x="15" y="341"/>
                      <a:pt x="15" y="341"/>
                    </a:cubicBezTo>
                    <a:cubicBezTo>
                      <a:pt x="13" y="350"/>
                      <a:pt x="7" y="358"/>
                      <a:pt x="0" y="362"/>
                    </a:cubicBezTo>
                    <a:cubicBezTo>
                      <a:pt x="26" y="369"/>
                      <a:pt x="26" y="369"/>
                      <a:pt x="26" y="369"/>
                    </a:cubicBezTo>
                    <a:cubicBezTo>
                      <a:pt x="45" y="375"/>
                      <a:pt x="64" y="363"/>
                      <a:pt x="69" y="344"/>
                    </a:cubicBezTo>
                    <a:cubicBezTo>
                      <a:pt x="94" y="234"/>
                      <a:pt x="94" y="234"/>
                      <a:pt x="94" y="234"/>
                    </a:cubicBezTo>
                    <a:cubicBezTo>
                      <a:pt x="98" y="215"/>
                      <a:pt x="100" y="183"/>
                      <a:pt x="98" y="164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3" y="11"/>
                      <a:pt x="66" y="0"/>
                      <a:pt x="47" y="5"/>
                    </a:cubicBezTo>
                    <a:cubicBezTo>
                      <a:pt x="25" y="11"/>
                      <a:pt x="25" y="11"/>
                      <a:pt x="25" y="11"/>
                    </a:cubicBezTo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7" name="Freeform 379"/>
              <p:cNvSpPr>
                <a:spLocks/>
              </p:cNvSpPr>
              <p:nvPr/>
            </p:nvSpPr>
            <p:spPr bwMode="auto">
              <a:xfrm>
                <a:off x="4726" y="2590"/>
                <a:ext cx="41" cy="55"/>
              </a:xfrm>
              <a:custGeom>
                <a:avLst/>
                <a:gdLst>
                  <a:gd name="T0" fmla="*/ 41 w 41"/>
                  <a:gd name="T1" fmla="*/ 8 h 55"/>
                  <a:gd name="T2" fmla="*/ 18 w 41"/>
                  <a:gd name="T3" fmla="*/ 55 h 55"/>
                  <a:gd name="T4" fmla="*/ 0 w 41"/>
                  <a:gd name="T5" fmla="*/ 47 h 55"/>
                  <a:gd name="T6" fmla="*/ 22 w 41"/>
                  <a:gd name="T7" fmla="*/ 0 h 55"/>
                  <a:gd name="T8" fmla="*/ 41 w 41"/>
                  <a:gd name="T9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41" y="8"/>
                    </a:moveTo>
                    <a:lnTo>
                      <a:pt x="18" y="55"/>
                    </a:lnTo>
                    <a:lnTo>
                      <a:pt x="0" y="47"/>
                    </a:lnTo>
                    <a:lnTo>
                      <a:pt x="22" y="0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8" name="Freeform 380"/>
              <p:cNvSpPr>
                <a:spLocks/>
              </p:cNvSpPr>
              <p:nvPr/>
            </p:nvSpPr>
            <p:spPr bwMode="auto">
              <a:xfrm>
                <a:off x="4742" y="2463"/>
                <a:ext cx="411" cy="255"/>
              </a:xfrm>
              <a:custGeom>
                <a:avLst/>
                <a:gdLst>
                  <a:gd name="T0" fmla="*/ 245 w 408"/>
                  <a:gd name="T1" fmla="*/ 17 h 254"/>
                  <a:gd name="T2" fmla="*/ 253 w 408"/>
                  <a:gd name="T3" fmla="*/ 131 h 254"/>
                  <a:gd name="T4" fmla="*/ 24 w 408"/>
                  <a:gd name="T5" fmla="*/ 131 h 254"/>
                  <a:gd name="T6" fmla="*/ 0 w 408"/>
                  <a:gd name="T7" fmla="*/ 184 h 254"/>
                  <a:gd name="T8" fmla="*/ 207 w 408"/>
                  <a:gd name="T9" fmla="*/ 242 h 254"/>
                  <a:gd name="T10" fmla="*/ 353 w 408"/>
                  <a:gd name="T11" fmla="*/ 188 h 254"/>
                  <a:gd name="T12" fmla="*/ 401 w 408"/>
                  <a:gd name="T13" fmla="*/ 42 h 254"/>
                  <a:gd name="T14" fmla="*/ 245 w 408"/>
                  <a:gd name="T15" fmla="*/ 1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8" h="254">
                    <a:moveTo>
                      <a:pt x="245" y="17"/>
                    </a:moveTo>
                    <a:cubicBezTo>
                      <a:pt x="245" y="17"/>
                      <a:pt x="268" y="87"/>
                      <a:pt x="253" y="131"/>
                    </a:cubicBezTo>
                    <a:cubicBezTo>
                      <a:pt x="239" y="175"/>
                      <a:pt x="111" y="175"/>
                      <a:pt x="24" y="131"/>
                    </a:cubicBezTo>
                    <a:cubicBezTo>
                      <a:pt x="9" y="161"/>
                      <a:pt x="0" y="184"/>
                      <a:pt x="0" y="184"/>
                    </a:cubicBezTo>
                    <a:cubicBezTo>
                      <a:pt x="0" y="184"/>
                      <a:pt x="141" y="254"/>
                      <a:pt x="207" y="242"/>
                    </a:cubicBezTo>
                    <a:cubicBezTo>
                      <a:pt x="273" y="230"/>
                      <a:pt x="353" y="188"/>
                      <a:pt x="353" y="188"/>
                    </a:cubicBezTo>
                    <a:cubicBezTo>
                      <a:pt x="353" y="188"/>
                      <a:pt x="394" y="85"/>
                      <a:pt x="401" y="42"/>
                    </a:cubicBezTo>
                    <a:cubicBezTo>
                      <a:pt x="408" y="0"/>
                      <a:pt x="245" y="17"/>
                      <a:pt x="245" y="1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9" name="Freeform 381"/>
              <p:cNvSpPr>
                <a:spLocks/>
              </p:cNvSpPr>
              <p:nvPr/>
            </p:nvSpPr>
            <p:spPr bwMode="auto">
              <a:xfrm>
                <a:off x="4742" y="2482"/>
                <a:ext cx="406" cy="236"/>
              </a:xfrm>
              <a:custGeom>
                <a:avLst/>
                <a:gdLst>
                  <a:gd name="T0" fmla="*/ 327 w 403"/>
                  <a:gd name="T1" fmla="*/ 139 h 235"/>
                  <a:gd name="T2" fmla="*/ 180 w 403"/>
                  <a:gd name="T3" fmla="*/ 194 h 235"/>
                  <a:gd name="T4" fmla="*/ 6 w 403"/>
                  <a:gd name="T5" fmla="*/ 150 h 235"/>
                  <a:gd name="T6" fmla="*/ 0 w 403"/>
                  <a:gd name="T7" fmla="*/ 165 h 235"/>
                  <a:gd name="T8" fmla="*/ 207 w 403"/>
                  <a:gd name="T9" fmla="*/ 223 h 235"/>
                  <a:gd name="T10" fmla="*/ 353 w 403"/>
                  <a:gd name="T11" fmla="*/ 169 h 235"/>
                  <a:gd name="T12" fmla="*/ 401 w 403"/>
                  <a:gd name="T13" fmla="*/ 23 h 235"/>
                  <a:gd name="T14" fmla="*/ 373 w 403"/>
                  <a:gd name="T15" fmla="*/ 0 h 235"/>
                  <a:gd name="T16" fmla="*/ 327 w 403"/>
                  <a:gd name="T17" fmla="*/ 13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" h="235">
                    <a:moveTo>
                      <a:pt x="327" y="139"/>
                    </a:moveTo>
                    <a:cubicBezTo>
                      <a:pt x="327" y="139"/>
                      <a:pt x="246" y="182"/>
                      <a:pt x="180" y="194"/>
                    </a:cubicBezTo>
                    <a:cubicBezTo>
                      <a:pt x="134" y="202"/>
                      <a:pt x="52" y="170"/>
                      <a:pt x="6" y="150"/>
                    </a:cubicBezTo>
                    <a:cubicBezTo>
                      <a:pt x="2" y="160"/>
                      <a:pt x="0" y="165"/>
                      <a:pt x="0" y="165"/>
                    </a:cubicBezTo>
                    <a:cubicBezTo>
                      <a:pt x="0" y="165"/>
                      <a:pt x="141" y="235"/>
                      <a:pt x="207" y="223"/>
                    </a:cubicBezTo>
                    <a:cubicBezTo>
                      <a:pt x="273" y="211"/>
                      <a:pt x="353" y="169"/>
                      <a:pt x="353" y="169"/>
                    </a:cubicBezTo>
                    <a:cubicBezTo>
                      <a:pt x="353" y="169"/>
                      <a:pt x="394" y="66"/>
                      <a:pt x="401" y="23"/>
                    </a:cubicBezTo>
                    <a:cubicBezTo>
                      <a:pt x="403" y="11"/>
                      <a:pt x="391" y="4"/>
                      <a:pt x="373" y="0"/>
                    </a:cubicBezTo>
                    <a:cubicBezTo>
                      <a:pt x="364" y="45"/>
                      <a:pt x="327" y="139"/>
                      <a:pt x="327" y="139"/>
                    </a:cubicBezTo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0" name="Freeform 382"/>
              <p:cNvSpPr>
                <a:spLocks/>
              </p:cNvSpPr>
              <p:nvPr/>
            </p:nvSpPr>
            <p:spPr bwMode="auto">
              <a:xfrm>
                <a:off x="4829" y="2138"/>
                <a:ext cx="23" cy="54"/>
              </a:xfrm>
              <a:custGeom>
                <a:avLst/>
                <a:gdLst>
                  <a:gd name="T0" fmla="*/ 23 w 23"/>
                  <a:gd name="T1" fmla="*/ 53 h 54"/>
                  <a:gd name="T2" fmla="*/ 20 w 23"/>
                  <a:gd name="T3" fmla="*/ 0 h 54"/>
                  <a:gd name="T4" fmla="*/ 0 w 23"/>
                  <a:gd name="T5" fmla="*/ 2 h 54"/>
                  <a:gd name="T6" fmla="*/ 3 w 23"/>
                  <a:gd name="T7" fmla="*/ 54 h 54"/>
                  <a:gd name="T8" fmla="*/ 23 w 23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4">
                    <a:moveTo>
                      <a:pt x="23" y="53"/>
                    </a:moveTo>
                    <a:lnTo>
                      <a:pt x="20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1" name="Freeform 383"/>
              <p:cNvSpPr>
                <a:spLocks/>
              </p:cNvSpPr>
              <p:nvPr/>
            </p:nvSpPr>
            <p:spPr bwMode="auto">
              <a:xfrm>
                <a:off x="4846" y="2134"/>
                <a:ext cx="320" cy="340"/>
              </a:xfrm>
              <a:custGeom>
                <a:avLst/>
                <a:gdLst>
                  <a:gd name="T0" fmla="*/ 154 w 318"/>
                  <a:gd name="T1" fmla="*/ 262 h 338"/>
                  <a:gd name="T2" fmla="*/ 204 w 318"/>
                  <a:gd name="T3" fmla="*/ 159 h 338"/>
                  <a:gd name="T4" fmla="*/ 3 w 318"/>
                  <a:gd name="T5" fmla="*/ 58 h 338"/>
                  <a:gd name="T6" fmla="*/ 1 w 318"/>
                  <a:gd name="T7" fmla="*/ 0 h 338"/>
                  <a:gd name="T8" fmla="*/ 202 w 318"/>
                  <a:gd name="T9" fmla="*/ 38 h 338"/>
                  <a:gd name="T10" fmla="*/ 317 w 318"/>
                  <a:gd name="T11" fmla="*/ 143 h 338"/>
                  <a:gd name="T12" fmla="*/ 308 w 318"/>
                  <a:gd name="T13" fmla="*/ 296 h 338"/>
                  <a:gd name="T14" fmla="*/ 154 w 318"/>
                  <a:gd name="T15" fmla="*/ 26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338">
                    <a:moveTo>
                      <a:pt x="154" y="262"/>
                    </a:moveTo>
                    <a:cubicBezTo>
                      <a:pt x="154" y="262"/>
                      <a:pt x="201" y="205"/>
                      <a:pt x="204" y="159"/>
                    </a:cubicBezTo>
                    <a:cubicBezTo>
                      <a:pt x="206" y="113"/>
                      <a:pt x="100" y="49"/>
                      <a:pt x="3" y="58"/>
                    </a:cubicBezTo>
                    <a:cubicBezTo>
                      <a:pt x="0" y="24"/>
                      <a:pt x="1" y="0"/>
                      <a:pt x="1" y="0"/>
                    </a:cubicBezTo>
                    <a:cubicBezTo>
                      <a:pt x="1" y="0"/>
                      <a:pt x="145" y="3"/>
                      <a:pt x="202" y="38"/>
                    </a:cubicBezTo>
                    <a:cubicBezTo>
                      <a:pt x="258" y="74"/>
                      <a:pt x="317" y="143"/>
                      <a:pt x="317" y="143"/>
                    </a:cubicBezTo>
                    <a:cubicBezTo>
                      <a:pt x="317" y="143"/>
                      <a:pt x="318" y="254"/>
                      <a:pt x="308" y="296"/>
                    </a:cubicBezTo>
                    <a:cubicBezTo>
                      <a:pt x="299" y="338"/>
                      <a:pt x="154" y="262"/>
                      <a:pt x="154" y="262"/>
                    </a:cubicBezTo>
                    <a:close/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2" name="Freeform 384"/>
              <p:cNvSpPr>
                <a:spLocks/>
              </p:cNvSpPr>
              <p:nvPr/>
            </p:nvSpPr>
            <p:spPr bwMode="auto">
              <a:xfrm>
                <a:off x="4847" y="2134"/>
                <a:ext cx="319" cy="312"/>
              </a:xfrm>
              <a:custGeom>
                <a:avLst/>
                <a:gdLst>
                  <a:gd name="T0" fmla="*/ 281 w 317"/>
                  <a:gd name="T1" fmla="*/ 161 h 310"/>
                  <a:gd name="T2" fmla="*/ 165 w 317"/>
                  <a:gd name="T3" fmla="*/ 56 h 310"/>
                  <a:gd name="T4" fmla="*/ 0 w 317"/>
                  <a:gd name="T5" fmla="*/ 16 h 310"/>
                  <a:gd name="T6" fmla="*/ 0 w 317"/>
                  <a:gd name="T7" fmla="*/ 0 h 310"/>
                  <a:gd name="T8" fmla="*/ 201 w 317"/>
                  <a:gd name="T9" fmla="*/ 38 h 310"/>
                  <a:gd name="T10" fmla="*/ 316 w 317"/>
                  <a:gd name="T11" fmla="*/ 143 h 310"/>
                  <a:gd name="T12" fmla="*/ 307 w 317"/>
                  <a:gd name="T13" fmla="*/ 296 h 310"/>
                  <a:gd name="T14" fmla="*/ 273 w 317"/>
                  <a:gd name="T15" fmla="*/ 308 h 310"/>
                  <a:gd name="T16" fmla="*/ 281 w 317"/>
                  <a:gd name="T17" fmla="*/ 16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310">
                    <a:moveTo>
                      <a:pt x="281" y="161"/>
                    </a:moveTo>
                    <a:cubicBezTo>
                      <a:pt x="281" y="161"/>
                      <a:pt x="222" y="92"/>
                      <a:pt x="165" y="56"/>
                    </a:cubicBezTo>
                    <a:cubicBezTo>
                      <a:pt x="125" y="31"/>
                      <a:pt x="50" y="14"/>
                      <a:pt x="0" y="16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0" y="0"/>
                      <a:pt x="144" y="3"/>
                      <a:pt x="201" y="38"/>
                    </a:cubicBezTo>
                    <a:cubicBezTo>
                      <a:pt x="257" y="74"/>
                      <a:pt x="316" y="143"/>
                      <a:pt x="316" y="143"/>
                    </a:cubicBezTo>
                    <a:cubicBezTo>
                      <a:pt x="316" y="143"/>
                      <a:pt x="317" y="254"/>
                      <a:pt x="307" y="296"/>
                    </a:cubicBezTo>
                    <a:cubicBezTo>
                      <a:pt x="305" y="308"/>
                      <a:pt x="291" y="310"/>
                      <a:pt x="273" y="308"/>
                    </a:cubicBezTo>
                    <a:cubicBezTo>
                      <a:pt x="281" y="262"/>
                      <a:pt x="281" y="161"/>
                      <a:pt x="281" y="161"/>
                    </a:cubicBezTo>
                    <a:close/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3" name="Freeform 385"/>
              <p:cNvSpPr>
                <a:spLocks/>
              </p:cNvSpPr>
              <p:nvPr/>
            </p:nvSpPr>
            <p:spPr bwMode="auto">
              <a:xfrm>
                <a:off x="4687" y="2134"/>
                <a:ext cx="145" cy="96"/>
              </a:xfrm>
              <a:custGeom>
                <a:avLst/>
                <a:gdLst>
                  <a:gd name="T0" fmla="*/ 142 w 144"/>
                  <a:gd name="T1" fmla="*/ 20 h 95"/>
                  <a:gd name="T2" fmla="*/ 73 w 144"/>
                  <a:gd name="T3" fmla="*/ 3 h 95"/>
                  <a:gd name="T4" fmla="*/ 39 w 144"/>
                  <a:gd name="T5" fmla="*/ 16 h 95"/>
                  <a:gd name="T6" fmla="*/ 6 w 144"/>
                  <a:gd name="T7" fmla="*/ 38 h 95"/>
                  <a:gd name="T8" fmla="*/ 9 w 144"/>
                  <a:gd name="T9" fmla="*/ 39 h 95"/>
                  <a:gd name="T10" fmla="*/ 0 w 144"/>
                  <a:gd name="T11" fmla="*/ 48 h 95"/>
                  <a:gd name="T12" fmla="*/ 11 w 144"/>
                  <a:gd name="T13" fmla="*/ 51 h 95"/>
                  <a:gd name="T14" fmla="*/ 1 w 144"/>
                  <a:gd name="T15" fmla="*/ 63 h 95"/>
                  <a:gd name="T16" fmla="*/ 18 w 144"/>
                  <a:gd name="T17" fmla="*/ 65 h 95"/>
                  <a:gd name="T18" fmla="*/ 9 w 144"/>
                  <a:gd name="T19" fmla="*/ 78 h 95"/>
                  <a:gd name="T20" fmla="*/ 27 w 144"/>
                  <a:gd name="T21" fmla="*/ 80 h 95"/>
                  <a:gd name="T22" fmla="*/ 72 w 144"/>
                  <a:gd name="T23" fmla="*/ 64 h 95"/>
                  <a:gd name="T24" fmla="*/ 38 w 144"/>
                  <a:gd name="T25" fmla="*/ 82 h 95"/>
                  <a:gd name="T26" fmla="*/ 53 w 144"/>
                  <a:gd name="T27" fmla="*/ 88 h 95"/>
                  <a:gd name="T28" fmla="*/ 103 w 144"/>
                  <a:gd name="T29" fmla="*/ 76 h 95"/>
                  <a:gd name="T30" fmla="*/ 144 w 144"/>
                  <a:gd name="T31" fmla="*/ 53 h 95"/>
                  <a:gd name="T32" fmla="*/ 142 w 144"/>
                  <a:gd name="T33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" h="95">
                    <a:moveTo>
                      <a:pt x="142" y="20"/>
                    </a:moveTo>
                    <a:cubicBezTo>
                      <a:pt x="142" y="20"/>
                      <a:pt x="93" y="6"/>
                      <a:pt x="73" y="3"/>
                    </a:cubicBezTo>
                    <a:cubicBezTo>
                      <a:pt x="53" y="0"/>
                      <a:pt x="54" y="7"/>
                      <a:pt x="39" y="16"/>
                    </a:cubicBezTo>
                    <a:cubicBezTo>
                      <a:pt x="23" y="25"/>
                      <a:pt x="8" y="31"/>
                      <a:pt x="6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1" y="42"/>
                      <a:pt x="0" y="48"/>
                    </a:cubicBezTo>
                    <a:cubicBezTo>
                      <a:pt x="0" y="54"/>
                      <a:pt x="7" y="52"/>
                      <a:pt x="11" y="51"/>
                    </a:cubicBezTo>
                    <a:cubicBezTo>
                      <a:pt x="2" y="54"/>
                      <a:pt x="0" y="58"/>
                      <a:pt x="1" y="63"/>
                    </a:cubicBezTo>
                    <a:cubicBezTo>
                      <a:pt x="3" y="68"/>
                      <a:pt x="10" y="67"/>
                      <a:pt x="18" y="65"/>
                    </a:cubicBezTo>
                    <a:cubicBezTo>
                      <a:pt x="10" y="68"/>
                      <a:pt x="8" y="74"/>
                      <a:pt x="9" y="78"/>
                    </a:cubicBezTo>
                    <a:cubicBezTo>
                      <a:pt x="9" y="82"/>
                      <a:pt x="16" y="86"/>
                      <a:pt x="27" y="80"/>
                    </a:cubicBezTo>
                    <a:cubicBezTo>
                      <a:pt x="38" y="74"/>
                      <a:pt x="72" y="64"/>
                      <a:pt x="72" y="64"/>
                    </a:cubicBezTo>
                    <a:cubicBezTo>
                      <a:pt x="72" y="64"/>
                      <a:pt x="41" y="81"/>
                      <a:pt x="38" y="82"/>
                    </a:cubicBezTo>
                    <a:cubicBezTo>
                      <a:pt x="36" y="83"/>
                      <a:pt x="37" y="95"/>
                      <a:pt x="53" y="88"/>
                    </a:cubicBezTo>
                    <a:cubicBezTo>
                      <a:pt x="68" y="82"/>
                      <a:pt x="88" y="80"/>
                      <a:pt x="103" y="76"/>
                    </a:cubicBezTo>
                    <a:cubicBezTo>
                      <a:pt x="118" y="72"/>
                      <a:pt x="140" y="62"/>
                      <a:pt x="144" y="53"/>
                    </a:cubicBezTo>
                    <a:cubicBezTo>
                      <a:pt x="142" y="26"/>
                      <a:pt x="142" y="20"/>
                      <a:pt x="142" y="2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4" name="Freeform 386"/>
              <p:cNvSpPr>
                <a:spLocks/>
              </p:cNvSpPr>
              <p:nvPr/>
            </p:nvSpPr>
            <p:spPr bwMode="auto">
              <a:xfrm>
                <a:off x="4607" y="2519"/>
                <a:ext cx="138" cy="110"/>
              </a:xfrm>
              <a:custGeom>
                <a:avLst/>
                <a:gdLst>
                  <a:gd name="T0" fmla="*/ 124 w 138"/>
                  <a:gd name="T1" fmla="*/ 109 h 109"/>
                  <a:gd name="T2" fmla="*/ 53 w 138"/>
                  <a:gd name="T3" fmla="*/ 99 h 109"/>
                  <a:gd name="T4" fmla="*/ 26 w 138"/>
                  <a:gd name="T5" fmla="*/ 74 h 109"/>
                  <a:gd name="T6" fmla="*/ 5 w 138"/>
                  <a:gd name="T7" fmla="*/ 41 h 109"/>
                  <a:gd name="T8" fmla="*/ 7 w 138"/>
                  <a:gd name="T9" fmla="*/ 42 h 109"/>
                  <a:gd name="T10" fmla="*/ 2 w 138"/>
                  <a:gd name="T11" fmla="*/ 30 h 109"/>
                  <a:gd name="T12" fmla="*/ 14 w 138"/>
                  <a:gd name="T13" fmla="*/ 32 h 109"/>
                  <a:gd name="T14" fmla="*/ 9 w 138"/>
                  <a:gd name="T15" fmla="*/ 17 h 109"/>
                  <a:gd name="T16" fmla="*/ 25 w 138"/>
                  <a:gd name="T17" fmla="*/ 21 h 109"/>
                  <a:gd name="T18" fmla="*/ 21 w 138"/>
                  <a:gd name="T19" fmla="*/ 6 h 109"/>
                  <a:gd name="T20" fmla="*/ 39 w 138"/>
                  <a:gd name="T21" fmla="*/ 10 h 109"/>
                  <a:gd name="T22" fmla="*/ 75 w 138"/>
                  <a:gd name="T23" fmla="*/ 42 h 109"/>
                  <a:gd name="T24" fmla="*/ 50 w 138"/>
                  <a:gd name="T25" fmla="*/ 13 h 109"/>
                  <a:gd name="T26" fmla="*/ 66 w 138"/>
                  <a:gd name="T27" fmla="*/ 12 h 109"/>
                  <a:gd name="T28" fmla="*/ 108 w 138"/>
                  <a:gd name="T29" fmla="*/ 42 h 109"/>
                  <a:gd name="T30" fmla="*/ 138 w 138"/>
                  <a:gd name="T31" fmla="*/ 79 h 109"/>
                  <a:gd name="T32" fmla="*/ 124 w 138"/>
                  <a:gd name="T3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109">
                    <a:moveTo>
                      <a:pt x="124" y="109"/>
                    </a:moveTo>
                    <a:cubicBezTo>
                      <a:pt x="124" y="109"/>
                      <a:pt x="73" y="103"/>
                      <a:pt x="53" y="99"/>
                    </a:cubicBezTo>
                    <a:cubicBezTo>
                      <a:pt x="34" y="95"/>
                      <a:pt x="37" y="88"/>
                      <a:pt x="26" y="74"/>
                    </a:cubicBezTo>
                    <a:cubicBezTo>
                      <a:pt x="15" y="60"/>
                      <a:pt x="3" y="49"/>
                      <a:pt x="5" y="41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0" y="36"/>
                      <a:pt x="2" y="30"/>
                    </a:cubicBezTo>
                    <a:cubicBezTo>
                      <a:pt x="4" y="24"/>
                      <a:pt x="10" y="29"/>
                      <a:pt x="14" y="32"/>
                    </a:cubicBezTo>
                    <a:cubicBezTo>
                      <a:pt x="6" y="25"/>
                      <a:pt x="5" y="21"/>
                      <a:pt x="9" y="17"/>
                    </a:cubicBezTo>
                    <a:cubicBezTo>
                      <a:pt x="12" y="13"/>
                      <a:pt x="19" y="16"/>
                      <a:pt x="25" y="21"/>
                    </a:cubicBezTo>
                    <a:cubicBezTo>
                      <a:pt x="19" y="15"/>
                      <a:pt x="19" y="9"/>
                      <a:pt x="21" y="6"/>
                    </a:cubicBezTo>
                    <a:cubicBezTo>
                      <a:pt x="23" y="2"/>
                      <a:pt x="31" y="0"/>
                      <a:pt x="39" y="10"/>
                    </a:cubicBezTo>
                    <a:cubicBezTo>
                      <a:pt x="47" y="20"/>
                      <a:pt x="75" y="42"/>
                      <a:pt x="75" y="42"/>
                    </a:cubicBezTo>
                    <a:cubicBezTo>
                      <a:pt x="75" y="42"/>
                      <a:pt x="52" y="14"/>
                      <a:pt x="50" y="13"/>
                    </a:cubicBezTo>
                    <a:cubicBezTo>
                      <a:pt x="48" y="11"/>
                      <a:pt x="54" y="0"/>
                      <a:pt x="66" y="12"/>
                    </a:cubicBezTo>
                    <a:cubicBezTo>
                      <a:pt x="78" y="24"/>
                      <a:pt x="95" y="32"/>
                      <a:pt x="108" y="42"/>
                    </a:cubicBezTo>
                    <a:cubicBezTo>
                      <a:pt x="121" y="52"/>
                      <a:pt x="138" y="69"/>
                      <a:pt x="138" y="79"/>
                    </a:cubicBezTo>
                    <a:cubicBezTo>
                      <a:pt x="126" y="103"/>
                      <a:pt x="124" y="109"/>
                      <a:pt x="124" y="10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5" name="Freeform 387"/>
              <p:cNvSpPr>
                <a:spLocks/>
              </p:cNvSpPr>
              <p:nvPr/>
            </p:nvSpPr>
            <p:spPr bwMode="auto">
              <a:xfrm>
                <a:off x="4905" y="2321"/>
                <a:ext cx="147" cy="253"/>
              </a:xfrm>
              <a:custGeom>
                <a:avLst/>
                <a:gdLst>
                  <a:gd name="T0" fmla="*/ 32 w 146"/>
                  <a:gd name="T1" fmla="*/ 27 h 251"/>
                  <a:gd name="T2" fmla="*/ 8 w 146"/>
                  <a:gd name="T3" fmla="*/ 58 h 251"/>
                  <a:gd name="T4" fmla="*/ 1 w 146"/>
                  <a:gd name="T5" fmla="*/ 196 h 251"/>
                  <a:gd name="T6" fmla="*/ 22 w 146"/>
                  <a:gd name="T7" fmla="*/ 226 h 251"/>
                  <a:gd name="T8" fmla="*/ 98 w 146"/>
                  <a:gd name="T9" fmla="*/ 248 h 251"/>
                  <a:gd name="T10" fmla="*/ 125 w 146"/>
                  <a:gd name="T11" fmla="*/ 231 h 251"/>
                  <a:gd name="T12" fmla="*/ 142 w 146"/>
                  <a:gd name="T13" fmla="*/ 157 h 251"/>
                  <a:gd name="T14" fmla="*/ 145 w 146"/>
                  <a:gd name="T15" fmla="*/ 110 h 251"/>
                  <a:gd name="T16" fmla="*/ 137 w 146"/>
                  <a:gd name="T17" fmla="*/ 21 h 251"/>
                  <a:gd name="T18" fmla="*/ 112 w 146"/>
                  <a:gd name="T19" fmla="*/ 3 h 251"/>
                  <a:gd name="T20" fmla="*/ 32 w 146"/>
                  <a:gd name="T21" fmla="*/ 2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251">
                    <a:moveTo>
                      <a:pt x="32" y="27"/>
                    </a:moveTo>
                    <a:cubicBezTo>
                      <a:pt x="20" y="31"/>
                      <a:pt x="9" y="45"/>
                      <a:pt x="8" y="58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0" y="209"/>
                      <a:pt x="10" y="223"/>
                      <a:pt x="22" y="226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110" y="251"/>
                      <a:pt x="122" y="243"/>
                      <a:pt x="125" y="231"/>
                    </a:cubicBez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4" y="144"/>
                      <a:pt x="146" y="123"/>
                      <a:pt x="145" y="110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5" y="7"/>
                      <a:pt x="124" y="0"/>
                      <a:pt x="112" y="3"/>
                    </a:cubicBezTo>
                    <a:cubicBezTo>
                      <a:pt x="32" y="27"/>
                      <a:pt x="32" y="27"/>
                      <a:pt x="32" y="2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6" name="Freeform 388"/>
              <p:cNvSpPr>
                <a:spLocks/>
              </p:cNvSpPr>
              <p:nvPr/>
            </p:nvSpPr>
            <p:spPr bwMode="auto">
              <a:xfrm>
                <a:off x="4960" y="2350"/>
                <a:ext cx="235" cy="217"/>
              </a:xfrm>
              <a:custGeom>
                <a:avLst/>
                <a:gdLst>
                  <a:gd name="T0" fmla="*/ 123 w 234"/>
                  <a:gd name="T1" fmla="*/ 3 h 215"/>
                  <a:gd name="T2" fmla="*/ 4 w 234"/>
                  <a:gd name="T3" fmla="*/ 101 h 215"/>
                  <a:gd name="T4" fmla="*/ 112 w 234"/>
                  <a:gd name="T5" fmla="*/ 212 h 215"/>
                  <a:gd name="T6" fmla="*/ 231 w 234"/>
                  <a:gd name="T7" fmla="*/ 113 h 215"/>
                  <a:gd name="T8" fmla="*/ 123 w 234"/>
                  <a:gd name="T9" fmla="*/ 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5">
                    <a:moveTo>
                      <a:pt x="123" y="3"/>
                    </a:moveTo>
                    <a:cubicBezTo>
                      <a:pt x="60" y="0"/>
                      <a:pt x="7" y="44"/>
                      <a:pt x="4" y="101"/>
                    </a:cubicBezTo>
                    <a:cubicBezTo>
                      <a:pt x="0" y="159"/>
                      <a:pt x="49" y="209"/>
                      <a:pt x="112" y="212"/>
                    </a:cubicBezTo>
                    <a:cubicBezTo>
                      <a:pt x="174" y="215"/>
                      <a:pt x="228" y="171"/>
                      <a:pt x="231" y="113"/>
                    </a:cubicBezTo>
                    <a:cubicBezTo>
                      <a:pt x="234" y="56"/>
                      <a:pt x="185" y="6"/>
                      <a:pt x="123" y="3"/>
                    </a:cubicBezTo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7" name="Freeform 389"/>
              <p:cNvSpPr>
                <a:spLocks/>
              </p:cNvSpPr>
              <p:nvPr/>
            </p:nvSpPr>
            <p:spPr bwMode="auto">
              <a:xfrm>
                <a:off x="5192" y="24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531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8" name="Freeform 390"/>
              <p:cNvSpPr>
                <a:spLocks noEditPoints="1"/>
              </p:cNvSpPr>
              <p:nvPr/>
            </p:nvSpPr>
            <p:spPr bwMode="auto">
              <a:xfrm>
                <a:off x="4963" y="2445"/>
                <a:ext cx="1" cy="12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7 h 12"/>
                  <a:gd name="T4" fmla="*/ 0 w 1"/>
                  <a:gd name="T5" fmla="*/ 12 h 12"/>
                  <a:gd name="T6" fmla="*/ 1 w 1"/>
                  <a:gd name="T7" fmla="*/ 7 h 12"/>
                  <a:gd name="T8" fmla="*/ 1 w 1"/>
                  <a:gd name="T9" fmla="*/ 0 h 12"/>
                  <a:gd name="T10" fmla="*/ 1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0 h 12"/>
                  <a:gd name="T18" fmla="*/ 1 w 1"/>
                  <a:gd name="T19" fmla="*/ 0 h 12"/>
                  <a:gd name="T20" fmla="*/ 1 w 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1" y="3"/>
                      <a:pt x="1" y="5"/>
                      <a:pt x="1" y="7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B4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9" name="Freeform 391"/>
              <p:cNvSpPr>
                <a:spLocks/>
              </p:cNvSpPr>
              <p:nvPr/>
            </p:nvSpPr>
            <p:spPr bwMode="auto">
              <a:xfrm>
                <a:off x="4963" y="2407"/>
                <a:ext cx="229" cy="157"/>
              </a:xfrm>
              <a:custGeom>
                <a:avLst/>
                <a:gdLst>
                  <a:gd name="T0" fmla="*/ 15 w 228"/>
                  <a:gd name="T1" fmla="*/ 0 h 156"/>
                  <a:gd name="T2" fmla="*/ 1 w 228"/>
                  <a:gd name="T3" fmla="*/ 38 h 156"/>
                  <a:gd name="T4" fmla="*/ 1 w 228"/>
                  <a:gd name="T5" fmla="*/ 38 h 156"/>
                  <a:gd name="T6" fmla="*/ 1 w 228"/>
                  <a:gd name="T7" fmla="*/ 38 h 156"/>
                  <a:gd name="T8" fmla="*/ 1 w 228"/>
                  <a:gd name="T9" fmla="*/ 38 h 156"/>
                  <a:gd name="T10" fmla="*/ 1 w 228"/>
                  <a:gd name="T11" fmla="*/ 38 h 156"/>
                  <a:gd name="T12" fmla="*/ 1 w 228"/>
                  <a:gd name="T13" fmla="*/ 45 h 156"/>
                  <a:gd name="T14" fmla="*/ 0 w 228"/>
                  <a:gd name="T15" fmla="*/ 50 h 156"/>
                  <a:gd name="T16" fmla="*/ 109 w 228"/>
                  <a:gd name="T17" fmla="*/ 156 h 156"/>
                  <a:gd name="T18" fmla="*/ 115 w 228"/>
                  <a:gd name="T19" fmla="*/ 156 h 156"/>
                  <a:gd name="T20" fmla="*/ 228 w 228"/>
                  <a:gd name="T21" fmla="*/ 57 h 156"/>
                  <a:gd name="T22" fmla="*/ 228 w 228"/>
                  <a:gd name="T23" fmla="*/ 57 h 156"/>
                  <a:gd name="T24" fmla="*/ 228 w 228"/>
                  <a:gd name="T25" fmla="*/ 57 h 156"/>
                  <a:gd name="T26" fmla="*/ 228 w 228"/>
                  <a:gd name="T27" fmla="*/ 49 h 156"/>
                  <a:gd name="T28" fmla="*/ 129 w 228"/>
                  <a:gd name="T29" fmla="*/ 102 h 156"/>
                  <a:gd name="T30" fmla="*/ 123 w 228"/>
                  <a:gd name="T31" fmla="*/ 102 h 156"/>
                  <a:gd name="T32" fmla="*/ 15 w 228"/>
                  <a:gd name="T3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156">
                    <a:moveTo>
                      <a:pt x="15" y="0"/>
                    </a:moveTo>
                    <a:cubicBezTo>
                      <a:pt x="8" y="11"/>
                      <a:pt x="3" y="24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41"/>
                      <a:pt x="1" y="43"/>
                      <a:pt x="1" y="45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106"/>
                      <a:pt x="48" y="153"/>
                      <a:pt x="109" y="156"/>
                    </a:cubicBezTo>
                    <a:cubicBezTo>
                      <a:pt x="111" y="156"/>
                      <a:pt x="113" y="156"/>
                      <a:pt x="115" y="156"/>
                    </a:cubicBezTo>
                    <a:cubicBezTo>
                      <a:pt x="175" y="156"/>
                      <a:pt x="225" y="113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4"/>
                      <a:pt x="228" y="52"/>
                      <a:pt x="228" y="49"/>
                    </a:cubicBezTo>
                    <a:cubicBezTo>
                      <a:pt x="208" y="81"/>
                      <a:pt x="171" y="102"/>
                      <a:pt x="129" y="102"/>
                    </a:cubicBezTo>
                    <a:cubicBezTo>
                      <a:pt x="127" y="102"/>
                      <a:pt x="125" y="102"/>
                      <a:pt x="123" y="102"/>
                    </a:cubicBezTo>
                    <a:cubicBezTo>
                      <a:pt x="63" y="99"/>
                      <a:pt x="16" y="54"/>
                      <a:pt x="15" y="0"/>
                    </a:cubicBezTo>
                  </a:path>
                </a:pathLst>
              </a:custGeom>
              <a:solidFill>
                <a:srgbClr val="F578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0" name="Freeform 392"/>
              <p:cNvSpPr>
                <a:spLocks/>
              </p:cNvSpPr>
              <p:nvPr/>
            </p:nvSpPr>
            <p:spPr bwMode="auto">
              <a:xfrm>
                <a:off x="4418" y="2119"/>
                <a:ext cx="284" cy="256"/>
              </a:xfrm>
              <a:custGeom>
                <a:avLst/>
                <a:gdLst>
                  <a:gd name="T0" fmla="*/ 78 w 284"/>
                  <a:gd name="T1" fmla="*/ 256 h 256"/>
                  <a:gd name="T2" fmla="*/ 0 w 284"/>
                  <a:gd name="T3" fmla="*/ 110 h 256"/>
                  <a:gd name="T4" fmla="*/ 207 w 284"/>
                  <a:gd name="T5" fmla="*/ 0 h 256"/>
                  <a:gd name="T6" fmla="*/ 284 w 284"/>
                  <a:gd name="T7" fmla="*/ 146 h 256"/>
                  <a:gd name="T8" fmla="*/ 78 w 284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56">
                    <a:moveTo>
                      <a:pt x="78" y="256"/>
                    </a:moveTo>
                    <a:lnTo>
                      <a:pt x="0" y="110"/>
                    </a:lnTo>
                    <a:lnTo>
                      <a:pt x="207" y="0"/>
                    </a:lnTo>
                    <a:lnTo>
                      <a:pt x="284" y="146"/>
                    </a:lnTo>
                    <a:lnTo>
                      <a:pt x="78" y="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1" name="Freeform 393"/>
              <p:cNvSpPr>
                <a:spLocks/>
              </p:cNvSpPr>
              <p:nvPr/>
            </p:nvSpPr>
            <p:spPr bwMode="auto">
              <a:xfrm>
                <a:off x="4586" y="2281"/>
                <a:ext cx="18" cy="18"/>
              </a:xfrm>
              <a:custGeom>
                <a:avLst/>
                <a:gdLst>
                  <a:gd name="T0" fmla="*/ 7 w 18"/>
                  <a:gd name="T1" fmla="*/ 18 h 18"/>
                  <a:gd name="T2" fmla="*/ 0 w 18"/>
                  <a:gd name="T3" fmla="*/ 6 h 18"/>
                  <a:gd name="T4" fmla="*/ 12 w 18"/>
                  <a:gd name="T5" fmla="*/ 0 h 18"/>
                  <a:gd name="T6" fmla="*/ 18 w 18"/>
                  <a:gd name="T7" fmla="*/ 12 h 18"/>
                  <a:gd name="T8" fmla="*/ 7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2" name="Freeform 394"/>
              <p:cNvSpPr>
                <a:spLocks/>
              </p:cNvSpPr>
              <p:nvPr/>
            </p:nvSpPr>
            <p:spPr bwMode="auto">
              <a:xfrm>
                <a:off x="4574" y="2266"/>
                <a:ext cx="23" cy="22"/>
              </a:xfrm>
              <a:custGeom>
                <a:avLst/>
                <a:gdLst>
                  <a:gd name="T0" fmla="*/ 6 w 23"/>
                  <a:gd name="T1" fmla="*/ 22 h 22"/>
                  <a:gd name="T2" fmla="*/ 0 w 23"/>
                  <a:gd name="T3" fmla="*/ 9 h 22"/>
                  <a:gd name="T4" fmla="*/ 16 w 23"/>
                  <a:gd name="T5" fmla="*/ 0 h 22"/>
                  <a:gd name="T6" fmla="*/ 23 w 23"/>
                  <a:gd name="T7" fmla="*/ 13 h 22"/>
                  <a:gd name="T8" fmla="*/ 6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6" y="22"/>
                    </a:moveTo>
                    <a:lnTo>
                      <a:pt x="0" y="9"/>
                    </a:lnTo>
                    <a:lnTo>
                      <a:pt x="16" y="0"/>
                    </a:lnTo>
                    <a:lnTo>
                      <a:pt x="23" y="13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3" name="Freeform 395"/>
              <p:cNvSpPr>
                <a:spLocks/>
              </p:cNvSpPr>
              <p:nvPr/>
            </p:nvSpPr>
            <p:spPr bwMode="auto">
              <a:xfrm>
                <a:off x="4554" y="2252"/>
                <a:ext cx="35" cy="27"/>
              </a:xfrm>
              <a:custGeom>
                <a:avLst/>
                <a:gdLst>
                  <a:gd name="T0" fmla="*/ 7 w 35"/>
                  <a:gd name="T1" fmla="*/ 27 h 27"/>
                  <a:gd name="T2" fmla="*/ 0 w 35"/>
                  <a:gd name="T3" fmla="*/ 15 h 27"/>
                  <a:gd name="T4" fmla="*/ 28 w 35"/>
                  <a:gd name="T5" fmla="*/ 0 h 27"/>
                  <a:gd name="T6" fmla="*/ 35 w 35"/>
                  <a:gd name="T7" fmla="*/ 12 h 27"/>
                  <a:gd name="T8" fmla="*/ 7 w 3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7" y="27"/>
                    </a:moveTo>
                    <a:lnTo>
                      <a:pt x="0" y="15"/>
                    </a:lnTo>
                    <a:lnTo>
                      <a:pt x="28" y="0"/>
                    </a:lnTo>
                    <a:lnTo>
                      <a:pt x="35" y="12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4" name="Freeform 396"/>
              <p:cNvSpPr>
                <a:spLocks/>
              </p:cNvSpPr>
              <p:nvPr/>
            </p:nvSpPr>
            <p:spPr bwMode="auto">
              <a:xfrm>
                <a:off x="4550" y="2237"/>
                <a:ext cx="31" cy="26"/>
              </a:xfrm>
              <a:custGeom>
                <a:avLst/>
                <a:gdLst>
                  <a:gd name="T0" fmla="*/ 6 w 31"/>
                  <a:gd name="T1" fmla="*/ 26 h 26"/>
                  <a:gd name="T2" fmla="*/ 0 w 31"/>
                  <a:gd name="T3" fmla="*/ 13 h 26"/>
                  <a:gd name="T4" fmla="*/ 25 w 31"/>
                  <a:gd name="T5" fmla="*/ 0 h 26"/>
                  <a:gd name="T6" fmla="*/ 31 w 31"/>
                  <a:gd name="T7" fmla="*/ 13 h 26"/>
                  <a:gd name="T8" fmla="*/ 6 w 3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6" y="26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31" y="13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5" name="Freeform 397"/>
              <p:cNvSpPr>
                <a:spLocks/>
              </p:cNvSpPr>
              <p:nvPr/>
            </p:nvSpPr>
            <p:spPr bwMode="auto">
              <a:xfrm>
                <a:off x="4554" y="2223"/>
                <a:ext cx="20" cy="19"/>
              </a:xfrm>
              <a:custGeom>
                <a:avLst/>
                <a:gdLst>
                  <a:gd name="T0" fmla="*/ 8 w 20"/>
                  <a:gd name="T1" fmla="*/ 19 h 19"/>
                  <a:gd name="T2" fmla="*/ 0 w 20"/>
                  <a:gd name="T3" fmla="*/ 6 h 19"/>
                  <a:gd name="T4" fmla="*/ 13 w 20"/>
                  <a:gd name="T5" fmla="*/ 0 h 19"/>
                  <a:gd name="T6" fmla="*/ 20 w 20"/>
                  <a:gd name="T7" fmla="*/ 12 h 19"/>
                  <a:gd name="T8" fmla="*/ 8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8" y="19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20" y="12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6" name="Freeform 398"/>
              <p:cNvSpPr>
                <a:spLocks/>
              </p:cNvSpPr>
              <p:nvPr/>
            </p:nvSpPr>
            <p:spPr bwMode="auto">
              <a:xfrm>
                <a:off x="4542" y="2209"/>
                <a:ext cx="24" cy="21"/>
              </a:xfrm>
              <a:custGeom>
                <a:avLst/>
                <a:gdLst>
                  <a:gd name="T0" fmla="*/ 7 w 24"/>
                  <a:gd name="T1" fmla="*/ 21 h 21"/>
                  <a:gd name="T2" fmla="*/ 0 w 24"/>
                  <a:gd name="T3" fmla="*/ 8 h 21"/>
                  <a:gd name="T4" fmla="*/ 17 w 24"/>
                  <a:gd name="T5" fmla="*/ 0 h 21"/>
                  <a:gd name="T6" fmla="*/ 24 w 24"/>
                  <a:gd name="T7" fmla="*/ 12 h 21"/>
                  <a:gd name="T8" fmla="*/ 7 w 24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7" y="21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24" y="12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7" name="Freeform 399"/>
              <p:cNvSpPr>
                <a:spLocks/>
              </p:cNvSpPr>
              <p:nvPr/>
            </p:nvSpPr>
            <p:spPr bwMode="auto">
              <a:xfrm>
                <a:off x="4527" y="2194"/>
                <a:ext cx="31" cy="25"/>
              </a:xfrm>
              <a:custGeom>
                <a:avLst/>
                <a:gdLst>
                  <a:gd name="T0" fmla="*/ 6 w 31"/>
                  <a:gd name="T1" fmla="*/ 25 h 25"/>
                  <a:gd name="T2" fmla="*/ 0 w 31"/>
                  <a:gd name="T3" fmla="*/ 13 h 25"/>
                  <a:gd name="T4" fmla="*/ 24 w 31"/>
                  <a:gd name="T5" fmla="*/ 0 h 25"/>
                  <a:gd name="T6" fmla="*/ 31 w 31"/>
                  <a:gd name="T7" fmla="*/ 13 h 25"/>
                  <a:gd name="T8" fmla="*/ 6 w 3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6" y="25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31" y="13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8" name="Freeform 400"/>
              <p:cNvSpPr>
                <a:spLocks/>
              </p:cNvSpPr>
              <p:nvPr/>
            </p:nvSpPr>
            <p:spPr bwMode="auto">
              <a:xfrm>
                <a:off x="4503" y="2179"/>
                <a:ext cx="47" cy="34"/>
              </a:xfrm>
              <a:custGeom>
                <a:avLst/>
                <a:gdLst>
                  <a:gd name="T0" fmla="*/ 7 w 47"/>
                  <a:gd name="T1" fmla="*/ 34 h 34"/>
                  <a:gd name="T2" fmla="*/ 0 w 47"/>
                  <a:gd name="T3" fmla="*/ 22 h 34"/>
                  <a:gd name="T4" fmla="*/ 40 w 47"/>
                  <a:gd name="T5" fmla="*/ 0 h 34"/>
                  <a:gd name="T6" fmla="*/ 47 w 47"/>
                  <a:gd name="T7" fmla="*/ 13 h 34"/>
                  <a:gd name="T8" fmla="*/ 7 w 4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7" y="34"/>
                    </a:moveTo>
                    <a:lnTo>
                      <a:pt x="0" y="22"/>
                    </a:lnTo>
                    <a:lnTo>
                      <a:pt x="40" y="0"/>
                    </a:lnTo>
                    <a:lnTo>
                      <a:pt x="47" y="13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9" name="Freeform 401"/>
              <p:cNvSpPr>
                <a:spLocks/>
              </p:cNvSpPr>
              <p:nvPr/>
            </p:nvSpPr>
            <p:spPr bwMode="auto">
              <a:xfrm>
                <a:off x="4595" y="223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0" name="Freeform 402"/>
              <p:cNvSpPr>
                <a:spLocks/>
              </p:cNvSpPr>
              <p:nvPr/>
            </p:nvSpPr>
            <p:spPr bwMode="auto">
              <a:xfrm>
                <a:off x="4601" y="223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1" name="Freeform 403"/>
              <p:cNvSpPr>
                <a:spLocks/>
              </p:cNvSpPr>
              <p:nvPr/>
            </p:nvSpPr>
            <p:spPr bwMode="auto">
              <a:xfrm>
                <a:off x="4608" y="222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2" name="Freeform 404"/>
              <p:cNvSpPr>
                <a:spLocks/>
              </p:cNvSpPr>
              <p:nvPr/>
            </p:nvSpPr>
            <p:spPr bwMode="auto">
              <a:xfrm>
                <a:off x="4614" y="222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3" name="Freeform 405"/>
              <p:cNvSpPr>
                <a:spLocks/>
              </p:cNvSpPr>
              <p:nvPr/>
            </p:nvSpPr>
            <p:spPr bwMode="auto">
              <a:xfrm>
                <a:off x="4620" y="222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1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8" name="Group 607"/>
            <p:cNvGrpSpPr>
              <a:grpSpLocks/>
            </p:cNvGrpSpPr>
            <p:nvPr/>
          </p:nvGrpSpPr>
          <p:grpSpPr bwMode="auto">
            <a:xfrm>
              <a:off x="2850" y="1612"/>
              <a:ext cx="1896" cy="1904"/>
              <a:chOff x="2850" y="1612"/>
              <a:chExt cx="1896" cy="1904"/>
            </a:xfrm>
          </p:grpSpPr>
          <p:sp>
            <p:nvSpPr>
              <p:cNvPr id="638" name="Freeform 407"/>
              <p:cNvSpPr>
                <a:spLocks/>
              </p:cNvSpPr>
              <p:nvPr/>
            </p:nvSpPr>
            <p:spPr bwMode="auto">
              <a:xfrm>
                <a:off x="4627" y="221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9" name="Freeform 408"/>
              <p:cNvSpPr>
                <a:spLocks/>
              </p:cNvSpPr>
              <p:nvPr/>
            </p:nvSpPr>
            <p:spPr bwMode="auto">
              <a:xfrm>
                <a:off x="4633" y="221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0" name="Freeform 409"/>
              <p:cNvSpPr>
                <a:spLocks/>
              </p:cNvSpPr>
              <p:nvPr/>
            </p:nvSpPr>
            <p:spPr bwMode="auto">
              <a:xfrm>
                <a:off x="4654" y="2237"/>
                <a:ext cx="18" cy="29"/>
              </a:xfrm>
              <a:custGeom>
                <a:avLst/>
                <a:gdLst>
                  <a:gd name="T0" fmla="*/ 14 w 18"/>
                  <a:gd name="T1" fmla="*/ 29 h 29"/>
                  <a:gd name="T2" fmla="*/ 0 w 18"/>
                  <a:gd name="T3" fmla="*/ 2 h 29"/>
                  <a:gd name="T4" fmla="*/ 3 w 18"/>
                  <a:gd name="T5" fmla="*/ 0 h 29"/>
                  <a:gd name="T6" fmla="*/ 18 w 18"/>
                  <a:gd name="T7" fmla="*/ 27 h 29"/>
                  <a:gd name="T8" fmla="*/ 14 w 1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14" y="29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8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1" name="Freeform 410"/>
              <p:cNvSpPr>
                <a:spLocks/>
              </p:cNvSpPr>
              <p:nvPr/>
            </p:nvSpPr>
            <p:spPr bwMode="auto">
              <a:xfrm>
                <a:off x="4561" y="216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2" name="Freeform 411"/>
              <p:cNvSpPr>
                <a:spLocks/>
              </p:cNvSpPr>
              <p:nvPr/>
            </p:nvSpPr>
            <p:spPr bwMode="auto">
              <a:xfrm>
                <a:off x="4567" y="216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3" name="Freeform 412"/>
              <p:cNvSpPr>
                <a:spLocks/>
              </p:cNvSpPr>
              <p:nvPr/>
            </p:nvSpPr>
            <p:spPr bwMode="auto">
              <a:xfrm>
                <a:off x="4574" y="216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6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6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4" name="Freeform 413"/>
              <p:cNvSpPr>
                <a:spLocks/>
              </p:cNvSpPr>
              <p:nvPr/>
            </p:nvSpPr>
            <p:spPr bwMode="auto">
              <a:xfrm>
                <a:off x="4580" y="215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5" name="Freeform 414"/>
              <p:cNvSpPr>
                <a:spLocks/>
              </p:cNvSpPr>
              <p:nvPr/>
            </p:nvSpPr>
            <p:spPr bwMode="auto">
              <a:xfrm>
                <a:off x="4586" y="215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6" name="Freeform 415"/>
              <p:cNvSpPr>
                <a:spLocks/>
              </p:cNvSpPr>
              <p:nvPr/>
            </p:nvSpPr>
            <p:spPr bwMode="auto">
              <a:xfrm>
                <a:off x="4593" y="215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7" name="Freeform 416"/>
              <p:cNvSpPr>
                <a:spLocks/>
              </p:cNvSpPr>
              <p:nvPr/>
            </p:nvSpPr>
            <p:spPr bwMode="auto">
              <a:xfrm>
                <a:off x="4599" y="214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8" name="Freeform 417"/>
              <p:cNvSpPr>
                <a:spLocks/>
              </p:cNvSpPr>
              <p:nvPr/>
            </p:nvSpPr>
            <p:spPr bwMode="auto">
              <a:xfrm>
                <a:off x="4614" y="2160"/>
                <a:ext cx="24" cy="42"/>
              </a:xfrm>
              <a:custGeom>
                <a:avLst/>
                <a:gdLst>
                  <a:gd name="T0" fmla="*/ 20 w 24"/>
                  <a:gd name="T1" fmla="*/ 42 h 42"/>
                  <a:gd name="T2" fmla="*/ 0 w 24"/>
                  <a:gd name="T3" fmla="*/ 2 h 42"/>
                  <a:gd name="T4" fmla="*/ 3 w 24"/>
                  <a:gd name="T5" fmla="*/ 0 h 42"/>
                  <a:gd name="T6" fmla="*/ 24 w 24"/>
                  <a:gd name="T7" fmla="*/ 40 h 42"/>
                  <a:gd name="T8" fmla="*/ 20 w 2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4" y="4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49" name="Freeform 418"/>
              <p:cNvSpPr>
                <a:spLocks/>
              </p:cNvSpPr>
              <p:nvPr/>
            </p:nvSpPr>
            <p:spPr bwMode="auto">
              <a:xfrm>
                <a:off x="4449" y="2228"/>
                <a:ext cx="104" cy="94"/>
              </a:xfrm>
              <a:custGeom>
                <a:avLst/>
                <a:gdLst>
                  <a:gd name="T0" fmla="*/ 104 w 104"/>
                  <a:gd name="T1" fmla="*/ 89 h 94"/>
                  <a:gd name="T2" fmla="*/ 101 w 104"/>
                  <a:gd name="T3" fmla="*/ 94 h 94"/>
                  <a:gd name="T4" fmla="*/ 49 w 104"/>
                  <a:gd name="T5" fmla="*/ 69 h 94"/>
                  <a:gd name="T6" fmla="*/ 53 w 104"/>
                  <a:gd name="T7" fmla="*/ 33 h 94"/>
                  <a:gd name="T8" fmla="*/ 0 w 104"/>
                  <a:gd name="T9" fmla="*/ 5 h 94"/>
                  <a:gd name="T10" fmla="*/ 3 w 104"/>
                  <a:gd name="T11" fmla="*/ 0 h 94"/>
                  <a:gd name="T12" fmla="*/ 59 w 104"/>
                  <a:gd name="T13" fmla="*/ 29 h 94"/>
                  <a:gd name="T14" fmla="*/ 55 w 104"/>
                  <a:gd name="T15" fmla="*/ 65 h 94"/>
                  <a:gd name="T16" fmla="*/ 104 w 104"/>
                  <a:gd name="T17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94">
                    <a:moveTo>
                      <a:pt x="104" y="89"/>
                    </a:moveTo>
                    <a:lnTo>
                      <a:pt x="101" y="94"/>
                    </a:lnTo>
                    <a:lnTo>
                      <a:pt x="49" y="69"/>
                    </a:lnTo>
                    <a:lnTo>
                      <a:pt x="53" y="33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9" y="29"/>
                    </a:lnTo>
                    <a:lnTo>
                      <a:pt x="55" y="65"/>
                    </a:lnTo>
                    <a:lnTo>
                      <a:pt x="104" y="8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0" name="Freeform 419"/>
              <p:cNvSpPr>
                <a:spLocks/>
              </p:cNvSpPr>
              <p:nvPr/>
            </p:nvSpPr>
            <p:spPr bwMode="auto">
              <a:xfrm>
                <a:off x="4447" y="2222"/>
                <a:ext cx="17" cy="22"/>
              </a:xfrm>
              <a:custGeom>
                <a:avLst/>
                <a:gdLst>
                  <a:gd name="T0" fmla="*/ 15 w 17"/>
                  <a:gd name="T1" fmla="*/ 0 h 22"/>
                  <a:gd name="T2" fmla="*/ 17 w 17"/>
                  <a:gd name="T3" fmla="*/ 4 h 22"/>
                  <a:gd name="T4" fmla="*/ 7 w 17"/>
                  <a:gd name="T5" fmla="*/ 10 h 22"/>
                  <a:gd name="T6" fmla="*/ 13 w 17"/>
                  <a:gd name="T7" fmla="*/ 20 h 22"/>
                  <a:gd name="T8" fmla="*/ 8 w 17"/>
                  <a:gd name="T9" fmla="*/ 22 h 22"/>
                  <a:gd name="T10" fmla="*/ 0 w 17"/>
                  <a:gd name="T11" fmla="*/ 8 h 22"/>
                  <a:gd name="T12" fmla="*/ 15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5" y="0"/>
                    </a:moveTo>
                    <a:lnTo>
                      <a:pt x="17" y="4"/>
                    </a:lnTo>
                    <a:lnTo>
                      <a:pt x="7" y="10"/>
                    </a:lnTo>
                    <a:lnTo>
                      <a:pt x="13" y="20"/>
                    </a:lnTo>
                    <a:lnTo>
                      <a:pt x="8" y="22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1" name="Freeform 420"/>
              <p:cNvSpPr>
                <a:spLocks/>
              </p:cNvSpPr>
              <p:nvPr/>
            </p:nvSpPr>
            <p:spPr bwMode="auto">
              <a:xfrm>
                <a:off x="4496" y="2252"/>
                <a:ext cx="16" cy="16"/>
              </a:xfrm>
              <a:custGeom>
                <a:avLst/>
                <a:gdLst>
                  <a:gd name="T0" fmla="*/ 5 w 16"/>
                  <a:gd name="T1" fmla="*/ 1 h 16"/>
                  <a:gd name="T2" fmla="*/ 2 w 16"/>
                  <a:gd name="T3" fmla="*/ 11 h 16"/>
                  <a:gd name="T4" fmla="*/ 11 w 16"/>
                  <a:gd name="T5" fmla="*/ 14 h 16"/>
                  <a:gd name="T6" fmla="*/ 14 w 16"/>
                  <a:gd name="T7" fmla="*/ 4 h 16"/>
                  <a:gd name="T8" fmla="*/ 5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1"/>
                    </a:moveTo>
                    <a:cubicBezTo>
                      <a:pt x="1" y="3"/>
                      <a:pt x="0" y="8"/>
                      <a:pt x="2" y="11"/>
                    </a:cubicBezTo>
                    <a:cubicBezTo>
                      <a:pt x="4" y="14"/>
                      <a:pt x="8" y="16"/>
                      <a:pt x="11" y="14"/>
                    </a:cubicBezTo>
                    <a:cubicBezTo>
                      <a:pt x="15" y="12"/>
                      <a:pt x="16" y="8"/>
                      <a:pt x="14" y="4"/>
                    </a:cubicBezTo>
                    <a:cubicBezTo>
                      <a:pt x="13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2" name="Freeform 421"/>
              <p:cNvSpPr>
                <a:spLocks/>
              </p:cNvSpPr>
              <p:nvPr/>
            </p:nvSpPr>
            <p:spPr bwMode="auto">
              <a:xfrm>
                <a:off x="4493" y="2287"/>
                <a:ext cx="16" cy="16"/>
              </a:xfrm>
              <a:custGeom>
                <a:avLst/>
                <a:gdLst>
                  <a:gd name="T0" fmla="*/ 5 w 16"/>
                  <a:gd name="T1" fmla="*/ 2 h 16"/>
                  <a:gd name="T2" fmla="*/ 2 w 16"/>
                  <a:gd name="T3" fmla="*/ 12 h 16"/>
                  <a:gd name="T4" fmla="*/ 11 w 16"/>
                  <a:gd name="T5" fmla="*/ 14 h 16"/>
                  <a:gd name="T6" fmla="*/ 14 w 16"/>
                  <a:gd name="T7" fmla="*/ 5 h 16"/>
                  <a:gd name="T8" fmla="*/ 5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1" y="4"/>
                      <a:pt x="0" y="8"/>
                      <a:pt x="2" y="12"/>
                    </a:cubicBezTo>
                    <a:cubicBezTo>
                      <a:pt x="4" y="15"/>
                      <a:pt x="8" y="16"/>
                      <a:pt x="11" y="14"/>
                    </a:cubicBezTo>
                    <a:cubicBezTo>
                      <a:pt x="15" y="13"/>
                      <a:pt x="16" y="8"/>
                      <a:pt x="14" y="5"/>
                    </a:cubicBezTo>
                    <a:cubicBezTo>
                      <a:pt x="12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3" name="Freeform 422"/>
              <p:cNvSpPr>
                <a:spLocks/>
              </p:cNvSpPr>
              <p:nvPr/>
            </p:nvSpPr>
            <p:spPr bwMode="auto">
              <a:xfrm>
                <a:off x="4474" y="2023"/>
                <a:ext cx="272" cy="227"/>
              </a:xfrm>
              <a:custGeom>
                <a:avLst/>
                <a:gdLst>
                  <a:gd name="T0" fmla="*/ 0 w 272"/>
                  <a:gd name="T1" fmla="*/ 157 h 227"/>
                  <a:gd name="T2" fmla="*/ 49 w 272"/>
                  <a:gd name="T3" fmla="*/ 0 h 227"/>
                  <a:gd name="T4" fmla="*/ 272 w 272"/>
                  <a:gd name="T5" fmla="*/ 69 h 227"/>
                  <a:gd name="T6" fmla="*/ 224 w 272"/>
                  <a:gd name="T7" fmla="*/ 227 h 227"/>
                  <a:gd name="T8" fmla="*/ 0 w 272"/>
                  <a:gd name="T9" fmla="*/ 15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27">
                    <a:moveTo>
                      <a:pt x="0" y="157"/>
                    </a:moveTo>
                    <a:lnTo>
                      <a:pt x="49" y="0"/>
                    </a:lnTo>
                    <a:lnTo>
                      <a:pt x="272" y="69"/>
                    </a:lnTo>
                    <a:lnTo>
                      <a:pt x="224" y="22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4" name="Freeform 423"/>
              <p:cNvSpPr>
                <a:spLocks/>
              </p:cNvSpPr>
              <p:nvPr/>
            </p:nvSpPr>
            <p:spPr bwMode="auto">
              <a:xfrm>
                <a:off x="4625" y="2083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5" name="Freeform 424"/>
              <p:cNvSpPr>
                <a:spLocks/>
              </p:cNvSpPr>
              <p:nvPr/>
            </p:nvSpPr>
            <p:spPr bwMode="auto">
              <a:xfrm>
                <a:off x="4632" y="2085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6" name="Freeform 425"/>
              <p:cNvSpPr>
                <a:spLocks/>
              </p:cNvSpPr>
              <p:nvPr/>
            </p:nvSpPr>
            <p:spPr bwMode="auto">
              <a:xfrm>
                <a:off x="4639" y="2088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40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40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7" name="Freeform 426"/>
              <p:cNvSpPr>
                <a:spLocks/>
              </p:cNvSpPr>
              <p:nvPr/>
            </p:nvSpPr>
            <p:spPr bwMode="auto">
              <a:xfrm>
                <a:off x="4646" y="2090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8" name="Freeform 427"/>
              <p:cNvSpPr>
                <a:spLocks/>
              </p:cNvSpPr>
              <p:nvPr/>
            </p:nvSpPr>
            <p:spPr bwMode="auto">
              <a:xfrm>
                <a:off x="4653" y="2092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59" name="Freeform 428"/>
              <p:cNvSpPr>
                <a:spLocks/>
              </p:cNvSpPr>
              <p:nvPr/>
            </p:nvSpPr>
            <p:spPr bwMode="auto">
              <a:xfrm>
                <a:off x="4660" y="2094"/>
                <a:ext cx="43" cy="130"/>
              </a:xfrm>
              <a:custGeom>
                <a:avLst/>
                <a:gdLst>
                  <a:gd name="T0" fmla="*/ 0 w 43"/>
                  <a:gd name="T1" fmla="*/ 128 h 130"/>
                  <a:gd name="T2" fmla="*/ 39 w 43"/>
                  <a:gd name="T3" fmla="*/ 0 h 130"/>
                  <a:gd name="T4" fmla="*/ 43 w 43"/>
                  <a:gd name="T5" fmla="*/ 1 h 130"/>
                  <a:gd name="T6" fmla="*/ 4 w 43"/>
                  <a:gd name="T7" fmla="*/ 130 h 130"/>
                  <a:gd name="T8" fmla="*/ 0 w 43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0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0" name="Freeform 429"/>
              <p:cNvSpPr>
                <a:spLocks/>
              </p:cNvSpPr>
              <p:nvPr/>
            </p:nvSpPr>
            <p:spPr bwMode="auto">
              <a:xfrm>
                <a:off x="4666" y="2096"/>
                <a:ext cx="44" cy="130"/>
              </a:xfrm>
              <a:custGeom>
                <a:avLst/>
                <a:gdLst>
                  <a:gd name="T0" fmla="*/ 0 w 44"/>
                  <a:gd name="T1" fmla="*/ 128 h 130"/>
                  <a:gd name="T2" fmla="*/ 40 w 44"/>
                  <a:gd name="T3" fmla="*/ 0 h 130"/>
                  <a:gd name="T4" fmla="*/ 44 w 44"/>
                  <a:gd name="T5" fmla="*/ 1 h 130"/>
                  <a:gd name="T6" fmla="*/ 4 w 44"/>
                  <a:gd name="T7" fmla="*/ 130 h 130"/>
                  <a:gd name="T8" fmla="*/ 0 w 44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8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1" name="Freeform 430"/>
              <p:cNvSpPr>
                <a:spLocks/>
              </p:cNvSpPr>
              <p:nvPr/>
            </p:nvSpPr>
            <p:spPr bwMode="auto">
              <a:xfrm>
                <a:off x="4673" y="2197"/>
                <a:ext cx="13" cy="31"/>
              </a:xfrm>
              <a:custGeom>
                <a:avLst/>
                <a:gdLst>
                  <a:gd name="T0" fmla="*/ 0 w 13"/>
                  <a:gd name="T1" fmla="*/ 30 h 31"/>
                  <a:gd name="T2" fmla="*/ 9 w 13"/>
                  <a:gd name="T3" fmla="*/ 0 h 31"/>
                  <a:gd name="T4" fmla="*/ 13 w 13"/>
                  <a:gd name="T5" fmla="*/ 1 h 31"/>
                  <a:gd name="T6" fmla="*/ 4 w 13"/>
                  <a:gd name="T7" fmla="*/ 31 h 31"/>
                  <a:gd name="T8" fmla="*/ 0 w 13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0" y="30"/>
                    </a:moveTo>
                    <a:lnTo>
                      <a:pt x="9" y="0"/>
                    </a:lnTo>
                    <a:lnTo>
                      <a:pt x="13" y="1"/>
                    </a:lnTo>
                    <a:lnTo>
                      <a:pt x="4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2" name="Freeform 431"/>
              <p:cNvSpPr>
                <a:spLocks/>
              </p:cNvSpPr>
              <p:nvPr/>
            </p:nvSpPr>
            <p:spPr bwMode="auto">
              <a:xfrm>
                <a:off x="4586" y="2086"/>
                <a:ext cx="30" cy="29"/>
              </a:xfrm>
              <a:custGeom>
                <a:avLst/>
                <a:gdLst>
                  <a:gd name="T0" fmla="*/ 0 w 30"/>
                  <a:gd name="T1" fmla="*/ 23 h 29"/>
                  <a:gd name="T2" fmla="*/ 6 w 30"/>
                  <a:gd name="T3" fmla="*/ 29 h 29"/>
                  <a:gd name="T4" fmla="*/ 30 w 30"/>
                  <a:gd name="T5" fmla="*/ 21 h 29"/>
                  <a:gd name="T6" fmla="*/ 10 w 30"/>
                  <a:gd name="T7" fmla="*/ 0 h 29"/>
                  <a:gd name="T8" fmla="*/ 0 w 30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0" y="23"/>
                    </a:moveTo>
                    <a:cubicBezTo>
                      <a:pt x="3" y="24"/>
                      <a:pt x="5" y="26"/>
                      <a:pt x="6" y="2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6" y="12"/>
                      <a:pt x="19" y="5"/>
                      <a:pt x="1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3" name="Freeform 432"/>
              <p:cNvSpPr>
                <a:spLocks/>
              </p:cNvSpPr>
              <p:nvPr/>
            </p:nvSpPr>
            <p:spPr bwMode="auto">
              <a:xfrm>
                <a:off x="4533" y="2076"/>
                <a:ext cx="56" cy="39"/>
              </a:xfrm>
              <a:custGeom>
                <a:avLst/>
                <a:gdLst>
                  <a:gd name="T0" fmla="*/ 24 w 55"/>
                  <a:gd name="T1" fmla="*/ 39 h 39"/>
                  <a:gd name="T2" fmla="*/ 45 w 55"/>
                  <a:gd name="T3" fmla="*/ 30 h 39"/>
                  <a:gd name="T4" fmla="*/ 55 w 55"/>
                  <a:gd name="T5" fmla="*/ 7 h 39"/>
                  <a:gd name="T6" fmla="*/ 54 w 55"/>
                  <a:gd name="T7" fmla="*/ 7 h 39"/>
                  <a:gd name="T8" fmla="*/ 0 w 55"/>
                  <a:gd name="T9" fmla="*/ 32 h 39"/>
                  <a:gd name="T10" fmla="*/ 24 w 55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9">
                    <a:moveTo>
                      <a:pt x="24" y="39"/>
                    </a:moveTo>
                    <a:cubicBezTo>
                      <a:pt x="28" y="32"/>
                      <a:pt x="37" y="28"/>
                      <a:pt x="45" y="3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32" y="0"/>
                      <a:pt x="9" y="11"/>
                      <a:pt x="0" y="32"/>
                    </a:cubicBez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4" name="Freeform 433"/>
              <p:cNvSpPr>
                <a:spLocks/>
              </p:cNvSpPr>
              <p:nvPr/>
            </p:nvSpPr>
            <p:spPr bwMode="auto">
              <a:xfrm>
                <a:off x="4528" y="2116"/>
                <a:ext cx="30" cy="35"/>
              </a:xfrm>
              <a:custGeom>
                <a:avLst/>
                <a:gdLst>
                  <a:gd name="T0" fmla="*/ 29 w 29"/>
                  <a:gd name="T1" fmla="*/ 19 h 35"/>
                  <a:gd name="T2" fmla="*/ 26 w 29"/>
                  <a:gd name="T3" fmla="*/ 7 h 35"/>
                  <a:gd name="T4" fmla="*/ 3 w 29"/>
                  <a:gd name="T5" fmla="*/ 0 h 35"/>
                  <a:gd name="T6" fmla="*/ 11 w 29"/>
                  <a:gd name="T7" fmla="*/ 35 h 35"/>
                  <a:gd name="T8" fmla="*/ 29 w 29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29" y="19"/>
                    </a:moveTo>
                    <a:cubicBezTo>
                      <a:pt x="27" y="15"/>
                      <a:pt x="26" y="11"/>
                      <a:pt x="26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3"/>
                      <a:pt x="3" y="26"/>
                      <a:pt x="11" y="35"/>
                    </a:cubicBez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5" name="Freeform 434"/>
              <p:cNvSpPr>
                <a:spLocks/>
              </p:cNvSpPr>
              <p:nvPr/>
            </p:nvSpPr>
            <p:spPr bwMode="auto">
              <a:xfrm>
                <a:off x="4544" y="2115"/>
                <a:ext cx="76" cy="59"/>
              </a:xfrm>
              <a:custGeom>
                <a:avLst/>
                <a:gdLst>
                  <a:gd name="T0" fmla="*/ 50 w 75"/>
                  <a:gd name="T1" fmla="*/ 8 h 59"/>
                  <a:gd name="T2" fmla="*/ 49 w 75"/>
                  <a:gd name="T3" fmla="*/ 16 h 59"/>
                  <a:gd name="T4" fmla="*/ 24 w 75"/>
                  <a:gd name="T5" fmla="*/ 29 h 59"/>
                  <a:gd name="T6" fmla="*/ 19 w 75"/>
                  <a:gd name="T7" fmla="*/ 26 h 59"/>
                  <a:gd name="T8" fmla="*/ 0 w 75"/>
                  <a:gd name="T9" fmla="*/ 42 h 59"/>
                  <a:gd name="T10" fmla="*/ 17 w 75"/>
                  <a:gd name="T11" fmla="*/ 52 h 59"/>
                  <a:gd name="T12" fmla="*/ 72 w 75"/>
                  <a:gd name="T13" fmla="*/ 23 h 59"/>
                  <a:gd name="T14" fmla="*/ 73 w 75"/>
                  <a:gd name="T15" fmla="*/ 0 h 59"/>
                  <a:gd name="T16" fmla="*/ 50 w 75"/>
                  <a:gd name="T17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59">
                    <a:moveTo>
                      <a:pt x="50" y="8"/>
                    </a:moveTo>
                    <a:cubicBezTo>
                      <a:pt x="50" y="10"/>
                      <a:pt x="50" y="13"/>
                      <a:pt x="49" y="16"/>
                    </a:cubicBezTo>
                    <a:cubicBezTo>
                      <a:pt x="46" y="26"/>
                      <a:pt x="35" y="32"/>
                      <a:pt x="24" y="29"/>
                    </a:cubicBezTo>
                    <a:cubicBezTo>
                      <a:pt x="22" y="28"/>
                      <a:pt x="20" y="27"/>
                      <a:pt x="19" y="2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7"/>
                      <a:pt x="11" y="50"/>
                      <a:pt x="17" y="52"/>
                    </a:cubicBezTo>
                    <a:cubicBezTo>
                      <a:pt x="40" y="59"/>
                      <a:pt x="65" y="46"/>
                      <a:pt x="72" y="23"/>
                    </a:cubicBezTo>
                    <a:cubicBezTo>
                      <a:pt x="75" y="15"/>
                      <a:pt x="75" y="7"/>
                      <a:pt x="73" y="0"/>
                    </a:cubicBez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6" name="Freeform 435"/>
              <p:cNvSpPr>
                <a:spLocks/>
              </p:cNvSpPr>
              <p:nvPr/>
            </p:nvSpPr>
            <p:spPr bwMode="auto">
              <a:xfrm>
                <a:off x="3218" y="1612"/>
                <a:ext cx="271" cy="227"/>
              </a:xfrm>
              <a:custGeom>
                <a:avLst/>
                <a:gdLst>
                  <a:gd name="T0" fmla="*/ 271 w 271"/>
                  <a:gd name="T1" fmla="*/ 69 h 227"/>
                  <a:gd name="T2" fmla="*/ 223 w 271"/>
                  <a:gd name="T3" fmla="*/ 227 h 227"/>
                  <a:gd name="T4" fmla="*/ 0 w 271"/>
                  <a:gd name="T5" fmla="*/ 158 h 227"/>
                  <a:gd name="T6" fmla="*/ 48 w 271"/>
                  <a:gd name="T7" fmla="*/ 0 h 227"/>
                  <a:gd name="T8" fmla="*/ 271 w 271"/>
                  <a:gd name="T9" fmla="*/ 6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27">
                    <a:moveTo>
                      <a:pt x="271" y="69"/>
                    </a:moveTo>
                    <a:lnTo>
                      <a:pt x="223" y="227"/>
                    </a:lnTo>
                    <a:lnTo>
                      <a:pt x="0" y="158"/>
                    </a:lnTo>
                    <a:lnTo>
                      <a:pt x="48" y="0"/>
                    </a:lnTo>
                    <a:lnTo>
                      <a:pt x="27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7" name="Freeform 436"/>
              <p:cNvSpPr>
                <a:spLocks/>
              </p:cNvSpPr>
              <p:nvPr/>
            </p:nvSpPr>
            <p:spPr bwMode="auto">
              <a:xfrm>
                <a:off x="3351" y="1661"/>
                <a:ext cx="16" cy="18"/>
              </a:xfrm>
              <a:custGeom>
                <a:avLst/>
                <a:gdLst>
                  <a:gd name="T0" fmla="*/ 16 w 16"/>
                  <a:gd name="T1" fmla="*/ 4 h 18"/>
                  <a:gd name="T2" fmla="*/ 12 w 16"/>
                  <a:gd name="T3" fmla="*/ 18 h 18"/>
                  <a:gd name="T4" fmla="*/ 0 w 16"/>
                  <a:gd name="T5" fmla="*/ 14 h 18"/>
                  <a:gd name="T6" fmla="*/ 4 w 16"/>
                  <a:gd name="T7" fmla="*/ 0 h 18"/>
                  <a:gd name="T8" fmla="*/ 16 w 1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lnTo>
                      <a:pt x="12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8" name="Freeform 437"/>
              <p:cNvSpPr>
                <a:spLocks/>
              </p:cNvSpPr>
              <p:nvPr/>
            </p:nvSpPr>
            <p:spPr bwMode="auto">
              <a:xfrm>
                <a:off x="3346" y="1677"/>
                <a:ext cx="22" cy="19"/>
              </a:xfrm>
              <a:custGeom>
                <a:avLst/>
                <a:gdLst>
                  <a:gd name="T0" fmla="*/ 22 w 22"/>
                  <a:gd name="T1" fmla="*/ 6 h 19"/>
                  <a:gd name="T2" fmla="*/ 18 w 22"/>
                  <a:gd name="T3" fmla="*/ 19 h 19"/>
                  <a:gd name="T4" fmla="*/ 0 w 22"/>
                  <a:gd name="T5" fmla="*/ 14 h 19"/>
                  <a:gd name="T6" fmla="*/ 4 w 22"/>
                  <a:gd name="T7" fmla="*/ 0 h 19"/>
                  <a:gd name="T8" fmla="*/ 22 w 2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6"/>
                    </a:moveTo>
                    <a:lnTo>
                      <a:pt x="18" y="1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69" name="Freeform 438"/>
              <p:cNvSpPr>
                <a:spLocks/>
              </p:cNvSpPr>
              <p:nvPr/>
            </p:nvSpPr>
            <p:spPr bwMode="auto">
              <a:xfrm>
                <a:off x="3341" y="1693"/>
                <a:ext cx="34" cy="23"/>
              </a:xfrm>
              <a:custGeom>
                <a:avLst/>
                <a:gdLst>
                  <a:gd name="T0" fmla="*/ 34 w 34"/>
                  <a:gd name="T1" fmla="*/ 9 h 23"/>
                  <a:gd name="T2" fmla="*/ 30 w 34"/>
                  <a:gd name="T3" fmla="*/ 23 h 23"/>
                  <a:gd name="T4" fmla="*/ 0 w 34"/>
                  <a:gd name="T5" fmla="*/ 13 h 23"/>
                  <a:gd name="T6" fmla="*/ 4 w 34"/>
                  <a:gd name="T7" fmla="*/ 0 h 23"/>
                  <a:gd name="T8" fmla="*/ 34 w 34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34" y="9"/>
                    </a:moveTo>
                    <a:lnTo>
                      <a:pt x="30" y="23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0" name="Freeform 439"/>
              <p:cNvSpPr>
                <a:spLocks/>
              </p:cNvSpPr>
              <p:nvPr/>
            </p:nvSpPr>
            <p:spPr bwMode="auto">
              <a:xfrm>
                <a:off x="3336" y="1709"/>
                <a:ext cx="31" cy="21"/>
              </a:xfrm>
              <a:custGeom>
                <a:avLst/>
                <a:gdLst>
                  <a:gd name="T0" fmla="*/ 31 w 31"/>
                  <a:gd name="T1" fmla="*/ 8 h 21"/>
                  <a:gd name="T2" fmla="*/ 26 w 31"/>
                  <a:gd name="T3" fmla="*/ 21 h 21"/>
                  <a:gd name="T4" fmla="*/ 0 w 31"/>
                  <a:gd name="T5" fmla="*/ 13 h 21"/>
                  <a:gd name="T6" fmla="*/ 5 w 31"/>
                  <a:gd name="T7" fmla="*/ 0 h 21"/>
                  <a:gd name="T8" fmla="*/ 31 w 31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8"/>
                    </a:moveTo>
                    <a:lnTo>
                      <a:pt x="26" y="21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1" name="Freeform 440"/>
              <p:cNvSpPr>
                <a:spLocks/>
              </p:cNvSpPr>
              <p:nvPr/>
            </p:nvSpPr>
            <p:spPr bwMode="auto">
              <a:xfrm>
                <a:off x="3332" y="1724"/>
                <a:ext cx="17" cy="18"/>
              </a:xfrm>
              <a:custGeom>
                <a:avLst/>
                <a:gdLst>
                  <a:gd name="T0" fmla="*/ 17 w 17"/>
                  <a:gd name="T1" fmla="*/ 4 h 18"/>
                  <a:gd name="T2" fmla="*/ 13 w 17"/>
                  <a:gd name="T3" fmla="*/ 18 h 18"/>
                  <a:gd name="T4" fmla="*/ 0 w 17"/>
                  <a:gd name="T5" fmla="*/ 14 h 18"/>
                  <a:gd name="T6" fmla="*/ 4 w 17"/>
                  <a:gd name="T7" fmla="*/ 0 h 18"/>
                  <a:gd name="T8" fmla="*/ 17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13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2" name="Freeform 441"/>
              <p:cNvSpPr>
                <a:spLocks/>
              </p:cNvSpPr>
              <p:nvPr/>
            </p:nvSpPr>
            <p:spPr bwMode="auto">
              <a:xfrm>
                <a:off x="3327" y="1740"/>
                <a:ext cx="22" cy="19"/>
              </a:xfrm>
              <a:custGeom>
                <a:avLst/>
                <a:gdLst>
                  <a:gd name="T0" fmla="*/ 22 w 22"/>
                  <a:gd name="T1" fmla="*/ 5 h 19"/>
                  <a:gd name="T2" fmla="*/ 18 w 22"/>
                  <a:gd name="T3" fmla="*/ 19 h 19"/>
                  <a:gd name="T4" fmla="*/ 0 w 22"/>
                  <a:gd name="T5" fmla="*/ 13 h 19"/>
                  <a:gd name="T6" fmla="*/ 4 w 22"/>
                  <a:gd name="T7" fmla="*/ 0 h 19"/>
                  <a:gd name="T8" fmla="*/ 22 w 22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5"/>
                    </a:moveTo>
                    <a:lnTo>
                      <a:pt x="18" y="19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3" name="Freeform 442"/>
              <p:cNvSpPr>
                <a:spLocks/>
              </p:cNvSpPr>
              <p:nvPr/>
            </p:nvSpPr>
            <p:spPr bwMode="auto">
              <a:xfrm>
                <a:off x="3322" y="1755"/>
                <a:ext cx="30" cy="22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22 h 22"/>
                  <a:gd name="T4" fmla="*/ 0 w 30"/>
                  <a:gd name="T5" fmla="*/ 14 h 22"/>
                  <a:gd name="T6" fmla="*/ 4 w 30"/>
                  <a:gd name="T7" fmla="*/ 0 h 22"/>
                  <a:gd name="T8" fmla="*/ 30 w 30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22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4" name="Freeform 443"/>
              <p:cNvSpPr>
                <a:spLocks/>
              </p:cNvSpPr>
              <p:nvPr/>
            </p:nvSpPr>
            <p:spPr bwMode="auto">
              <a:xfrm>
                <a:off x="3317" y="1771"/>
                <a:ext cx="48" cy="27"/>
              </a:xfrm>
              <a:custGeom>
                <a:avLst/>
                <a:gdLst>
                  <a:gd name="T0" fmla="*/ 48 w 48"/>
                  <a:gd name="T1" fmla="*/ 13 h 27"/>
                  <a:gd name="T2" fmla="*/ 43 w 48"/>
                  <a:gd name="T3" fmla="*/ 27 h 27"/>
                  <a:gd name="T4" fmla="*/ 0 w 48"/>
                  <a:gd name="T5" fmla="*/ 14 h 27"/>
                  <a:gd name="T6" fmla="*/ 5 w 48"/>
                  <a:gd name="T7" fmla="*/ 0 h 27"/>
                  <a:gd name="T8" fmla="*/ 48 w 4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48" y="13"/>
                    </a:moveTo>
                    <a:lnTo>
                      <a:pt x="43" y="2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5" name="Freeform 444"/>
              <p:cNvSpPr>
                <a:spLocks/>
              </p:cNvSpPr>
              <p:nvPr/>
            </p:nvSpPr>
            <p:spPr bwMode="auto">
              <a:xfrm>
                <a:off x="3316" y="164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6" name="Freeform 445"/>
              <p:cNvSpPr>
                <a:spLocks/>
              </p:cNvSpPr>
              <p:nvPr/>
            </p:nvSpPr>
            <p:spPr bwMode="auto">
              <a:xfrm>
                <a:off x="3310" y="1647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9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7" name="Freeform 446"/>
              <p:cNvSpPr>
                <a:spLocks/>
              </p:cNvSpPr>
              <p:nvPr/>
            </p:nvSpPr>
            <p:spPr bwMode="auto">
              <a:xfrm>
                <a:off x="3303" y="164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8" name="Freeform 447"/>
              <p:cNvSpPr>
                <a:spLocks/>
              </p:cNvSpPr>
              <p:nvPr/>
            </p:nvSpPr>
            <p:spPr bwMode="auto">
              <a:xfrm>
                <a:off x="3296" y="1643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79" name="Freeform 448"/>
              <p:cNvSpPr>
                <a:spLocks/>
              </p:cNvSpPr>
              <p:nvPr/>
            </p:nvSpPr>
            <p:spPr bwMode="auto">
              <a:xfrm>
                <a:off x="3289" y="1641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0" name="Freeform 449"/>
              <p:cNvSpPr>
                <a:spLocks/>
              </p:cNvSpPr>
              <p:nvPr/>
            </p:nvSpPr>
            <p:spPr bwMode="auto">
              <a:xfrm>
                <a:off x="3282" y="163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1" name="Freeform 450"/>
              <p:cNvSpPr>
                <a:spLocks/>
              </p:cNvSpPr>
              <p:nvPr/>
            </p:nvSpPr>
            <p:spPr bwMode="auto">
              <a:xfrm>
                <a:off x="3275" y="163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2" name="Freeform 451"/>
              <p:cNvSpPr>
                <a:spLocks/>
              </p:cNvSpPr>
              <p:nvPr/>
            </p:nvSpPr>
            <p:spPr bwMode="auto">
              <a:xfrm>
                <a:off x="3277" y="1635"/>
                <a:ext cx="13" cy="30"/>
              </a:xfrm>
              <a:custGeom>
                <a:avLst/>
                <a:gdLst>
                  <a:gd name="T0" fmla="*/ 13 w 13"/>
                  <a:gd name="T1" fmla="*/ 1 h 30"/>
                  <a:gd name="T2" fmla="*/ 4 w 13"/>
                  <a:gd name="T3" fmla="*/ 30 h 30"/>
                  <a:gd name="T4" fmla="*/ 0 w 13"/>
                  <a:gd name="T5" fmla="*/ 29 h 30"/>
                  <a:gd name="T6" fmla="*/ 9 w 13"/>
                  <a:gd name="T7" fmla="*/ 0 h 30"/>
                  <a:gd name="T8" fmla="*/ 13 w 13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13" y="1"/>
                    </a:moveTo>
                    <a:lnTo>
                      <a:pt x="4" y="30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3" name="Freeform 452"/>
              <p:cNvSpPr>
                <a:spLocks/>
              </p:cNvSpPr>
              <p:nvPr/>
            </p:nvSpPr>
            <p:spPr bwMode="auto">
              <a:xfrm>
                <a:off x="3295" y="171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4" name="Freeform 453"/>
              <p:cNvSpPr>
                <a:spLocks/>
              </p:cNvSpPr>
              <p:nvPr/>
            </p:nvSpPr>
            <p:spPr bwMode="auto">
              <a:xfrm>
                <a:off x="3288" y="171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5" name="Freeform 454"/>
              <p:cNvSpPr>
                <a:spLocks/>
              </p:cNvSpPr>
              <p:nvPr/>
            </p:nvSpPr>
            <p:spPr bwMode="auto">
              <a:xfrm>
                <a:off x="3281" y="171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6" name="Freeform 455"/>
              <p:cNvSpPr>
                <a:spLocks/>
              </p:cNvSpPr>
              <p:nvPr/>
            </p:nvSpPr>
            <p:spPr bwMode="auto">
              <a:xfrm>
                <a:off x="3275" y="1713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8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8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7" name="Freeform 456"/>
              <p:cNvSpPr>
                <a:spLocks/>
              </p:cNvSpPr>
              <p:nvPr/>
            </p:nvSpPr>
            <p:spPr bwMode="auto">
              <a:xfrm>
                <a:off x="3268" y="1710"/>
                <a:ext cx="22" cy="61"/>
              </a:xfrm>
              <a:custGeom>
                <a:avLst/>
                <a:gdLst>
                  <a:gd name="T0" fmla="*/ 22 w 22"/>
                  <a:gd name="T1" fmla="*/ 2 h 61"/>
                  <a:gd name="T2" fmla="*/ 4 w 22"/>
                  <a:gd name="T3" fmla="*/ 61 h 61"/>
                  <a:gd name="T4" fmla="*/ 0 w 22"/>
                  <a:gd name="T5" fmla="*/ 59 h 61"/>
                  <a:gd name="T6" fmla="*/ 18 w 22"/>
                  <a:gd name="T7" fmla="*/ 0 h 61"/>
                  <a:gd name="T8" fmla="*/ 22 w 22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2"/>
                    </a:moveTo>
                    <a:lnTo>
                      <a:pt x="4" y="61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8" name="Freeform 457"/>
              <p:cNvSpPr>
                <a:spLocks/>
              </p:cNvSpPr>
              <p:nvPr/>
            </p:nvSpPr>
            <p:spPr bwMode="auto">
              <a:xfrm>
                <a:off x="3261" y="1708"/>
                <a:ext cx="22" cy="60"/>
              </a:xfrm>
              <a:custGeom>
                <a:avLst/>
                <a:gdLst>
                  <a:gd name="T0" fmla="*/ 22 w 22"/>
                  <a:gd name="T1" fmla="*/ 2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2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89" name="Freeform 458"/>
              <p:cNvSpPr>
                <a:spLocks/>
              </p:cNvSpPr>
              <p:nvPr/>
            </p:nvSpPr>
            <p:spPr bwMode="auto">
              <a:xfrm>
                <a:off x="3254" y="1706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0" name="Freeform 459"/>
              <p:cNvSpPr>
                <a:spLocks/>
              </p:cNvSpPr>
              <p:nvPr/>
            </p:nvSpPr>
            <p:spPr bwMode="auto">
              <a:xfrm>
                <a:off x="3252" y="1704"/>
                <a:ext cx="17" cy="43"/>
              </a:xfrm>
              <a:custGeom>
                <a:avLst/>
                <a:gdLst>
                  <a:gd name="T0" fmla="*/ 17 w 17"/>
                  <a:gd name="T1" fmla="*/ 1 h 43"/>
                  <a:gd name="T2" fmla="*/ 4 w 17"/>
                  <a:gd name="T3" fmla="*/ 43 h 43"/>
                  <a:gd name="T4" fmla="*/ 0 w 17"/>
                  <a:gd name="T5" fmla="*/ 42 h 43"/>
                  <a:gd name="T6" fmla="*/ 13 w 17"/>
                  <a:gd name="T7" fmla="*/ 0 h 43"/>
                  <a:gd name="T8" fmla="*/ 17 w 17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17" y="1"/>
                    </a:moveTo>
                    <a:lnTo>
                      <a:pt x="4" y="43"/>
                    </a:lnTo>
                    <a:lnTo>
                      <a:pt x="0" y="42"/>
                    </a:lnTo>
                    <a:lnTo>
                      <a:pt x="13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1" name="Freeform 460"/>
              <p:cNvSpPr>
                <a:spLocks/>
              </p:cNvSpPr>
              <p:nvPr/>
            </p:nvSpPr>
            <p:spPr bwMode="auto">
              <a:xfrm>
                <a:off x="3397" y="1679"/>
                <a:ext cx="37" cy="137"/>
              </a:xfrm>
              <a:custGeom>
                <a:avLst/>
                <a:gdLst>
                  <a:gd name="T0" fmla="*/ 11 w 37"/>
                  <a:gd name="T1" fmla="*/ 2 h 137"/>
                  <a:gd name="T2" fmla="*/ 17 w 37"/>
                  <a:gd name="T3" fmla="*/ 0 h 137"/>
                  <a:gd name="T4" fmla="*/ 37 w 37"/>
                  <a:gd name="T5" fmla="*/ 55 h 137"/>
                  <a:gd name="T6" fmla="*/ 8 w 37"/>
                  <a:gd name="T7" fmla="*/ 78 h 137"/>
                  <a:gd name="T8" fmla="*/ 25 w 37"/>
                  <a:gd name="T9" fmla="*/ 134 h 137"/>
                  <a:gd name="T10" fmla="*/ 19 w 37"/>
                  <a:gd name="T11" fmla="*/ 137 h 137"/>
                  <a:gd name="T12" fmla="*/ 0 w 37"/>
                  <a:gd name="T13" fmla="*/ 75 h 137"/>
                  <a:gd name="T14" fmla="*/ 29 w 37"/>
                  <a:gd name="T15" fmla="*/ 53 h 137"/>
                  <a:gd name="T16" fmla="*/ 11 w 37"/>
                  <a:gd name="T17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37">
                    <a:moveTo>
                      <a:pt x="11" y="2"/>
                    </a:moveTo>
                    <a:lnTo>
                      <a:pt x="17" y="0"/>
                    </a:lnTo>
                    <a:lnTo>
                      <a:pt x="37" y="55"/>
                    </a:lnTo>
                    <a:lnTo>
                      <a:pt x="8" y="78"/>
                    </a:lnTo>
                    <a:lnTo>
                      <a:pt x="25" y="134"/>
                    </a:lnTo>
                    <a:lnTo>
                      <a:pt x="19" y="137"/>
                    </a:lnTo>
                    <a:lnTo>
                      <a:pt x="0" y="75"/>
                    </a:lnTo>
                    <a:lnTo>
                      <a:pt x="29" y="5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2" name="Freeform 461"/>
              <p:cNvSpPr>
                <a:spLocks/>
              </p:cNvSpPr>
              <p:nvPr/>
            </p:nvSpPr>
            <p:spPr bwMode="auto">
              <a:xfrm>
                <a:off x="3406" y="1800"/>
                <a:ext cx="20" cy="18"/>
              </a:xfrm>
              <a:custGeom>
                <a:avLst/>
                <a:gdLst>
                  <a:gd name="T0" fmla="*/ 0 w 20"/>
                  <a:gd name="T1" fmla="*/ 12 h 18"/>
                  <a:gd name="T2" fmla="*/ 1 w 20"/>
                  <a:gd name="T3" fmla="*/ 7 h 18"/>
                  <a:gd name="T4" fmla="*/ 12 w 20"/>
                  <a:gd name="T5" fmla="*/ 11 h 18"/>
                  <a:gd name="T6" fmla="*/ 15 w 20"/>
                  <a:gd name="T7" fmla="*/ 0 h 18"/>
                  <a:gd name="T8" fmla="*/ 20 w 20"/>
                  <a:gd name="T9" fmla="*/ 1 h 18"/>
                  <a:gd name="T10" fmla="*/ 15 w 20"/>
                  <a:gd name="T11" fmla="*/ 18 h 18"/>
                  <a:gd name="T12" fmla="*/ 0 w 20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8">
                    <a:moveTo>
                      <a:pt x="0" y="12"/>
                    </a:moveTo>
                    <a:lnTo>
                      <a:pt x="1" y="7"/>
                    </a:lnTo>
                    <a:lnTo>
                      <a:pt x="12" y="1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5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3" name="Freeform 462"/>
              <p:cNvSpPr>
                <a:spLocks/>
              </p:cNvSpPr>
              <p:nvPr/>
            </p:nvSpPr>
            <p:spPr bwMode="auto">
              <a:xfrm>
                <a:off x="3395" y="1748"/>
                <a:ext cx="15" cy="15"/>
              </a:xfrm>
              <a:custGeom>
                <a:avLst/>
                <a:gdLst>
                  <a:gd name="T0" fmla="*/ 5 w 15"/>
                  <a:gd name="T1" fmla="*/ 14 h 15"/>
                  <a:gd name="T2" fmla="*/ 14 w 15"/>
                  <a:gd name="T3" fmla="*/ 10 h 15"/>
                  <a:gd name="T4" fmla="*/ 9 w 15"/>
                  <a:gd name="T5" fmla="*/ 1 h 15"/>
                  <a:gd name="T6" fmla="*/ 1 w 15"/>
                  <a:gd name="T7" fmla="*/ 6 h 15"/>
                  <a:gd name="T8" fmla="*/ 5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5" y="14"/>
                    </a:moveTo>
                    <a:cubicBezTo>
                      <a:pt x="9" y="15"/>
                      <a:pt x="13" y="13"/>
                      <a:pt x="14" y="10"/>
                    </a:cubicBezTo>
                    <a:cubicBezTo>
                      <a:pt x="15" y="6"/>
                      <a:pt x="13" y="2"/>
                      <a:pt x="9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5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4" name="Freeform 463"/>
              <p:cNvSpPr>
                <a:spLocks/>
              </p:cNvSpPr>
              <p:nvPr/>
            </p:nvSpPr>
            <p:spPr bwMode="auto">
              <a:xfrm>
                <a:off x="3422" y="1725"/>
                <a:ext cx="16" cy="16"/>
              </a:xfrm>
              <a:custGeom>
                <a:avLst/>
                <a:gdLst>
                  <a:gd name="T0" fmla="*/ 6 w 16"/>
                  <a:gd name="T1" fmla="*/ 14 h 16"/>
                  <a:gd name="T2" fmla="*/ 15 w 16"/>
                  <a:gd name="T3" fmla="*/ 10 h 16"/>
                  <a:gd name="T4" fmla="*/ 10 w 16"/>
                  <a:gd name="T5" fmla="*/ 1 h 16"/>
                  <a:gd name="T6" fmla="*/ 1 w 16"/>
                  <a:gd name="T7" fmla="*/ 6 h 16"/>
                  <a:gd name="T8" fmla="*/ 6 w 16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6" y="14"/>
                    </a:moveTo>
                    <a:cubicBezTo>
                      <a:pt x="10" y="16"/>
                      <a:pt x="13" y="13"/>
                      <a:pt x="15" y="10"/>
                    </a:cubicBezTo>
                    <a:cubicBezTo>
                      <a:pt x="16" y="6"/>
                      <a:pt x="14" y="2"/>
                      <a:pt x="10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6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5" name="Freeform 464"/>
              <p:cNvSpPr>
                <a:spLocks/>
              </p:cNvSpPr>
              <p:nvPr/>
            </p:nvSpPr>
            <p:spPr bwMode="auto">
              <a:xfrm>
                <a:off x="3112" y="1625"/>
                <a:ext cx="255" cy="285"/>
              </a:xfrm>
              <a:custGeom>
                <a:avLst/>
                <a:gdLst>
                  <a:gd name="T0" fmla="*/ 255 w 255"/>
                  <a:gd name="T1" fmla="*/ 208 h 285"/>
                  <a:gd name="T2" fmla="*/ 109 w 255"/>
                  <a:gd name="T3" fmla="*/ 285 h 285"/>
                  <a:gd name="T4" fmla="*/ 0 w 255"/>
                  <a:gd name="T5" fmla="*/ 78 h 285"/>
                  <a:gd name="T6" fmla="*/ 146 w 255"/>
                  <a:gd name="T7" fmla="*/ 0 h 285"/>
                  <a:gd name="T8" fmla="*/ 255 w 255"/>
                  <a:gd name="T9" fmla="*/ 20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5">
                    <a:moveTo>
                      <a:pt x="255" y="208"/>
                    </a:moveTo>
                    <a:lnTo>
                      <a:pt x="109" y="285"/>
                    </a:lnTo>
                    <a:lnTo>
                      <a:pt x="0" y="78"/>
                    </a:lnTo>
                    <a:lnTo>
                      <a:pt x="146" y="0"/>
                    </a:lnTo>
                    <a:lnTo>
                      <a:pt x="255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6" name="Freeform 465"/>
              <p:cNvSpPr>
                <a:spLocks/>
              </p:cNvSpPr>
              <p:nvPr/>
            </p:nvSpPr>
            <p:spPr bwMode="auto">
              <a:xfrm>
                <a:off x="3162" y="1701"/>
                <a:ext cx="121" cy="66"/>
              </a:xfrm>
              <a:custGeom>
                <a:avLst/>
                <a:gdLst>
                  <a:gd name="T0" fmla="*/ 121 w 121"/>
                  <a:gd name="T1" fmla="*/ 3 h 66"/>
                  <a:gd name="T2" fmla="*/ 1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7" name="Freeform 466"/>
              <p:cNvSpPr>
                <a:spLocks/>
              </p:cNvSpPr>
              <p:nvPr/>
            </p:nvSpPr>
            <p:spPr bwMode="auto">
              <a:xfrm>
                <a:off x="3158" y="1694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8" name="Freeform 467"/>
              <p:cNvSpPr>
                <a:spLocks/>
              </p:cNvSpPr>
              <p:nvPr/>
            </p:nvSpPr>
            <p:spPr bwMode="auto">
              <a:xfrm>
                <a:off x="3155" y="1688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99" name="Freeform 468"/>
              <p:cNvSpPr>
                <a:spLocks/>
              </p:cNvSpPr>
              <p:nvPr/>
            </p:nvSpPr>
            <p:spPr bwMode="auto">
              <a:xfrm>
                <a:off x="3152" y="1682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0" name="Freeform 469"/>
              <p:cNvSpPr>
                <a:spLocks/>
              </p:cNvSpPr>
              <p:nvPr/>
            </p:nvSpPr>
            <p:spPr bwMode="auto">
              <a:xfrm>
                <a:off x="3148" y="1675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1" name="Freeform 470"/>
              <p:cNvSpPr>
                <a:spLocks/>
              </p:cNvSpPr>
              <p:nvPr/>
            </p:nvSpPr>
            <p:spPr bwMode="auto">
              <a:xfrm>
                <a:off x="3145" y="1669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2" name="Freeform 471"/>
              <p:cNvSpPr>
                <a:spLocks/>
              </p:cNvSpPr>
              <p:nvPr/>
            </p:nvSpPr>
            <p:spPr bwMode="auto">
              <a:xfrm>
                <a:off x="3142" y="1663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3" name="Freeform 472"/>
              <p:cNvSpPr>
                <a:spLocks/>
              </p:cNvSpPr>
              <p:nvPr/>
            </p:nvSpPr>
            <p:spPr bwMode="auto">
              <a:xfrm>
                <a:off x="3230" y="1656"/>
                <a:ext cx="29" cy="18"/>
              </a:xfrm>
              <a:custGeom>
                <a:avLst/>
                <a:gdLst>
                  <a:gd name="T0" fmla="*/ 29 w 29"/>
                  <a:gd name="T1" fmla="*/ 4 h 18"/>
                  <a:gd name="T2" fmla="*/ 2 w 29"/>
                  <a:gd name="T3" fmla="*/ 18 h 18"/>
                  <a:gd name="T4" fmla="*/ 0 w 29"/>
                  <a:gd name="T5" fmla="*/ 15 h 18"/>
                  <a:gd name="T6" fmla="*/ 27 w 29"/>
                  <a:gd name="T7" fmla="*/ 0 h 18"/>
                  <a:gd name="T8" fmla="*/ 29 w 2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4"/>
                    </a:moveTo>
                    <a:lnTo>
                      <a:pt x="2" y="18"/>
                    </a:lnTo>
                    <a:lnTo>
                      <a:pt x="0" y="15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4" name="Freeform 473"/>
              <p:cNvSpPr>
                <a:spLocks/>
              </p:cNvSpPr>
              <p:nvPr/>
            </p:nvSpPr>
            <p:spPr bwMode="auto">
              <a:xfrm>
                <a:off x="3212" y="1785"/>
                <a:ext cx="26" cy="28"/>
              </a:xfrm>
              <a:custGeom>
                <a:avLst/>
                <a:gdLst>
                  <a:gd name="T0" fmla="*/ 26 w 26"/>
                  <a:gd name="T1" fmla="*/ 19 h 28"/>
                  <a:gd name="T2" fmla="*/ 26 w 26"/>
                  <a:gd name="T3" fmla="*/ 11 h 28"/>
                  <a:gd name="T4" fmla="*/ 4 w 26"/>
                  <a:gd name="T5" fmla="*/ 0 h 28"/>
                  <a:gd name="T6" fmla="*/ 3 w 26"/>
                  <a:gd name="T7" fmla="*/ 28 h 28"/>
                  <a:gd name="T8" fmla="*/ 26 w 26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9"/>
                    </a:moveTo>
                    <a:cubicBezTo>
                      <a:pt x="25" y="16"/>
                      <a:pt x="25" y="13"/>
                      <a:pt x="26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9"/>
                      <a:pt x="0" y="19"/>
                      <a:pt x="3" y="28"/>
                    </a:cubicBez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5" name="Freeform 474"/>
              <p:cNvSpPr>
                <a:spLocks/>
              </p:cNvSpPr>
              <p:nvPr/>
            </p:nvSpPr>
            <p:spPr bwMode="auto">
              <a:xfrm>
                <a:off x="3218" y="1812"/>
                <a:ext cx="56" cy="39"/>
              </a:xfrm>
              <a:custGeom>
                <a:avLst/>
                <a:gdLst>
                  <a:gd name="T0" fmla="*/ 45 w 56"/>
                  <a:gd name="T1" fmla="*/ 8 h 38"/>
                  <a:gd name="T2" fmla="*/ 23 w 56"/>
                  <a:gd name="T3" fmla="*/ 0 h 38"/>
                  <a:gd name="T4" fmla="*/ 0 w 56"/>
                  <a:gd name="T5" fmla="*/ 9 h 38"/>
                  <a:gd name="T6" fmla="*/ 0 w 56"/>
                  <a:gd name="T7" fmla="*/ 9 h 38"/>
                  <a:gd name="T8" fmla="*/ 56 w 56"/>
                  <a:gd name="T9" fmla="*/ 30 h 38"/>
                  <a:gd name="T10" fmla="*/ 45 w 56"/>
                  <a:gd name="T1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8">
                    <a:moveTo>
                      <a:pt x="45" y="8"/>
                    </a:moveTo>
                    <a:cubicBezTo>
                      <a:pt x="37" y="10"/>
                      <a:pt x="28" y="7"/>
                      <a:pt x="2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1" y="30"/>
                      <a:pt x="35" y="38"/>
                      <a:pt x="56" y="30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6" name="Freeform 475"/>
              <p:cNvSpPr>
                <a:spLocks/>
              </p:cNvSpPr>
              <p:nvPr/>
            </p:nvSpPr>
            <p:spPr bwMode="auto">
              <a:xfrm>
                <a:off x="3270" y="1806"/>
                <a:ext cx="31" cy="33"/>
              </a:xfrm>
              <a:custGeom>
                <a:avLst/>
                <a:gdLst>
                  <a:gd name="T0" fmla="*/ 6 w 31"/>
                  <a:gd name="T1" fmla="*/ 0 h 32"/>
                  <a:gd name="T2" fmla="*/ 0 w 31"/>
                  <a:gd name="T3" fmla="*/ 10 h 32"/>
                  <a:gd name="T4" fmla="*/ 11 w 31"/>
                  <a:gd name="T5" fmla="*/ 32 h 32"/>
                  <a:gd name="T6" fmla="*/ 31 w 31"/>
                  <a:gd name="T7" fmla="*/ 1 h 32"/>
                  <a:gd name="T8" fmla="*/ 6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6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22" y="25"/>
                      <a:pt x="29" y="13"/>
                      <a:pt x="31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7" name="Freeform 476"/>
              <p:cNvSpPr>
                <a:spLocks/>
              </p:cNvSpPr>
              <p:nvPr/>
            </p:nvSpPr>
            <p:spPr bwMode="auto">
              <a:xfrm>
                <a:off x="3220" y="1750"/>
                <a:ext cx="81" cy="49"/>
              </a:xfrm>
              <a:custGeom>
                <a:avLst/>
                <a:gdLst>
                  <a:gd name="T0" fmla="*/ 22 w 81"/>
                  <a:gd name="T1" fmla="*/ 38 h 49"/>
                  <a:gd name="T2" fmla="*/ 28 w 81"/>
                  <a:gd name="T3" fmla="*/ 33 h 49"/>
                  <a:gd name="T4" fmla="*/ 55 w 81"/>
                  <a:gd name="T5" fmla="*/ 41 h 49"/>
                  <a:gd name="T6" fmla="*/ 57 w 81"/>
                  <a:gd name="T7" fmla="*/ 48 h 49"/>
                  <a:gd name="T8" fmla="*/ 81 w 81"/>
                  <a:gd name="T9" fmla="*/ 49 h 49"/>
                  <a:gd name="T10" fmla="*/ 76 w 81"/>
                  <a:gd name="T11" fmla="*/ 30 h 49"/>
                  <a:gd name="T12" fmla="*/ 17 w 81"/>
                  <a:gd name="T13" fmla="*/ 12 h 49"/>
                  <a:gd name="T14" fmla="*/ 0 w 81"/>
                  <a:gd name="T15" fmla="*/ 27 h 49"/>
                  <a:gd name="T16" fmla="*/ 22 w 81"/>
                  <a:gd name="T1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49">
                    <a:moveTo>
                      <a:pt x="22" y="38"/>
                    </a:moveTo>
                    <a:cubicBezTo>
                      <a:pt x="23" y="36"/>
                      <a:pt x="26" y="35"/>
                      <a:pt x="28" y="33"/>
                    </a:cubicBezTo>
                    <a:cubicBezTo>
                      <a:pt x="38" y="28"/>
                      <a:pt x="50" y="32"/>
                      <a:pt x="55" y="41"/>
                    </a:cubicBezTo>
                    <a:cubicBezTo>
                      <a:pt x="56" y="43"/>
                      <a:pt x="56" y="46"/>
                      <a:pt x="57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2"/>
                      <a:pt x="80" y="36"/>
                      <a:pt x="76" y="30"/>
                    </a:cubicBezTo>
                    <a:cubicBezTo>
                      <a:pt x="65" y="8"/>
                      <a:pt x="38" y="0"/>
                      <a:pt x="17" y="12"/>
                    </a:cubicBezTo>
                    <a:cubicBezTo>
                      <a:pt x="9" y="15"/>
                      <a:pt x="4" y="21"/>
                      <a:pt x="0" y="27"/>
                    </a:cubicBez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8" name="Freeform 477"/>
              <p:cNvSpPr>
                <a:spLocks/>
              </p:cNvSpPr>
              <p:nvPr/>
            </p:nvSpPr>
            <p:spPr bwMode="auto">
              <a:xfrm>
                <a:off x="3189" y="2677"/>
                <a:ext cx="168" cy="257"/>
              </a:xfrm>
              <a:custGeom>
                <a:avLst/>
                <a:gdLst>
                  <a:gd name="T0" fmla="*/ 132 w 167"/>
                  <a:gd name="T1" fmla="*/ 247 h 255"/>
                  <a:gd name="T2" fmla="*/ 84 w 167"/>
                  <a:gd name="T3" fmla="*/ 229 h 255"/>
                  <a:gd name="T4" fmla="*/ 9 w 167"/>
                  <a:gd name="T5" fmla="*/ 60 h 255"/>
                  <a:gd name="T6" fmla="*/ 27 w 167"/>
                  <a:gd name="T7" fmla="*/ 12 h 255"/>
                  <a:gd name="T8" fmla="*/ 36 w 167"/>
                  <a:gd name="T9" fmla="*/ 8 h 255"/>
                  <a:gd name="T10" fmla="*/ 84 w 167"/>
                  <a:gd name="T11" fmla="*/ 26 h 255"/>
                  <a:gd name="T12" fmla="*/ 159 w 167"/>
                  <a:gd name="T13" fmla="*/ 195 h 255"/>
                  <a:gd name="T14" fmla="*/ 140 w 167"/>
                  <a:gd name="T15" fmla="*/ 243 h 255"/>
                  <a:gd name="T16" fmla="*/ 132 w 167"/>
                  <a:gd name="T17" fmla="*/ 24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55">
                    <a:moveTo>
                      <a:pt x="132" y="247"/>
                    </a:moveTo>
                    <a:cubicBezTo>
                      <a:pt x="114" y="255"/>
                      <a:pt x="92" y="247"/>
                      <a:pt x="84" y="22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0" y="41"/>
                      <a:pt x="9" y="20"/>
                      <a:pt x="27" y="1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54" y="0"/>
                      <a:pt x="76" y="8"/>
                      <a:pt x="84" y="26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67" y="214"/>
                      <a:pt x="159" y="235"/>
                      <a:pt x="140" y="243"/>
                    </a:cubicBezTo>
                    <a:cubicBezTo>
                      <a:pt x="132" y="247"/>
                      <a:pt x="132" y="247"/>
                      <a:pt x="132" y="2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09" name="Freeform 478"/>
              <p:cNvSpPr>
                <a:spLocks/>
              </p:cNvSpPr>
              <p:nvPr/>
            </p:nvSpPr>
            <p:spPr bwMode="auto">
              <a:xfrm>
                <a:off x="3187" y="2433"/>
                <a:ext cx="376" cy="615"/>
              </a:xfrm>
              <a:custGeom>
                <a:avLst/>
                <a:gdLst>
                  <a:gd name="T0" fmla="*/ 105 w 374"/>
                  <a:gd name="T1" fmla="*/ 0 h 612"/>
                  <a:gd name="T2" fmla="*/ 102 w 374"/>
                  <a:gd name="T3" fmla="*/ 3 h 612"/>
                  <a:gd name="T4" fmla="*/ 0 w 374"/>
                  <a:gd name="T5" fmla="*/ 101 h 612"/>
                  <a:gd name="T6" fmla="*/ 228 w 374"/>
                  <a:gd name="T7" fmla="*/ 612 h 612"/>
                  <a:gd name="T8" fmla="*/ 374 w 374"/>
                  <a:gd name="T9" fmla="*/ 603 h 612"/>
                  <a:gd name="T10" fmla="*/ 105 w 374"/>
                  <a:gd name="T1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612">
                    <a:moveTo>
                      <a:pt x="105" y="0"/>
                    </a:moveTo>
                    <a:cubicBezTo>
                      <a:pt x="104" y="1"/>
                      <a:pt x="103" y="2"/>
                      <a:pt x="102" y="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28" y="612"/>
                      <a:pt x="228" y="612"/>
                      <a:pt x="228" y="612"/>
                    </a:cubicBezTo>
                    <a:cubicBezTo>
                      <a:pt x="374" y="603"/>
                      <a:pt x="374" y="603"/>
                      <a:pt x="374" y="603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rgbClr val="00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0" name="Freeform 479"/>
              <p:cNvSpPr>
                <a:spLocks/>
              </p:cNvSpPr>
              <p:nvPr/>
            </p:nvSpPr>
            <p:spPr bwMode="auto">
              <a:xfrm>
                <a:off x="3293" y="2429"/>
                <a:ext cx="280" cy="610"/>
              </a:xfrm>
              <a:custGeom>
                <a:avLst/>
                <a:gdLst>
                  <a:gd name="T0" fmla="*/ 268 w 279"/>
                  <a:gd name="T1" fmla="*/ 607 h 607"/>
                  <a:gd name="T2" fmla="*/ 271 w 279"/>
                  <a:gd name="T3" fmla="*/ 607 h 607"/>
                  <a:gd name="T4" fmla="*/ 277 w 279"/>
                  <a:gd name="T5" fmla="*/ 598 h 607"/>
                  <a:gd name="T6" fmla="*/ 13 w 279"/>
                  <a:gd name="T7" fmla="*/ 5 h 607"/>
                  <a:gd name="T8" fmla="*/ 0 w 279"/>
                  <a:gd name="T9" fmla="*/ 5 h 607"/>
                  <a:gd name="T10" fmla="*/ 268 w 279"/>
                  <a:gd name="T11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607">
                    <a:moveTo>
                      <a:pt x="268" y="607"/>
                    </a:moveTo>
                    <a:cubicBezTo>
                      <a:pt x="271" y="607"/>
                      <a:pt x="271" y="607"/>
                      <a:pt x="271" y="607"/>
                    </a:cubicBezTo>
                    <a:cubicBezTo>
                      <a:pt x="276" y="607"/>
                      <a:pt x="279" y="603"/>
                      <a:pt x="277" y="59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0"/>
                      <a:pt x="5" y="0"/>
                      <a:pt x="0" y="5"/>
                    </a:cubicBezTo>
                    <a:lnTo>
                      <a:pt x="268" y="607"/>
                    </a:lnTo>
                    <a:close/>
                  </a:path>
                </a:pathLst>
              </a:custGeom>
              <a:solidFill>
                <a:srgbClr val="566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1" name="Freeform 480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2" name="Freeform 481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3" name="Freeform 483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1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4" name="Freeform 484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pic>
            <p:nvPicPr>
              <p:cNvPr id="715" name="Picture 485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" y="3039"/>
                <a:ext cx="217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6" name="Freeform 489"/>
              <p:cNvSpPr>
                <a:spLocks/>
              </p:cNvSpPr>
              <p:nvPr/>
            </p:nvSpPr>
            <p:spPr bwMode="auto">
              <a:xfrm>
                <a:off x="3166" y="2534"/>
                <a:ext cx="251" cy="515"/>
              </a:xfrm>
              <a:custGeom>
                <a:avLst/>
                <a:gdLst>
                  <a:gd name="T0" fmla="*/ 21 w 249"/>
                  <a:gd name="T1" fmla="*/ 0 h 512"/>
                  <a:gd name="T2" fmla="*/ 7 w 249"/>
                  <a:gd name="T3" fmla="*/ 13 h 512"/>
                  <a:gd name="T4" fmla="*/ 3 w 249"/>
                  <a:gd name="T5" fmla="*/ 36 h 512"/>
                  <a:gd name="T6" fmla="*/ 209 w 249"/>
                  <a:gd name="T7" fmla="*/ 500 h 512"/>
                  <a:gd name="T8" fmla="*/ 229 w 249"/>
                  <a:gd name="T9" fmla="*/ 512 h 512"/>
                  <a:gd name="T10" fmla="*/ 249 w 249"/>
                  <a:gd name="T11" fmla="*/ 511 h 512"/>
                  <a:gd name="T12" fmla="*/ 21 w 249"/>
                  <a:gd name="T1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512">
                    <a:moveTo>
                      <a:pt x="2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18"/>
                      <a:pt x="0" y="29"/>
                      <a:pt x="3" y="36"/>
                    </a:cubicBezTo>
                    <a:cubicBezTo>
                      <a:pt x="209" y="500"/>
                      <a:pt x="209" y="500"/>
                      <a:pt x="209" y="500"/>
                    </a:cubicBezTo>
                    <a:cubicBezTo>
                      <a:pt x="212" y="507"/>
                      <a:pt x="221" y="512"/>
                      <a:pt x="229" y="512"/>
                    </a:cubicBezTo>
                    <a:cubicBezTo>
                      <a:pt x="249" y="511"/>
                      <a:pt x="249" y="511"/>
                      <a:pt x="249" y="51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7" name="Freeform 490"/>
              <p:cNvSpPr>
                <a:spLocks/>
              </p:cNvSpPr>
              <p:nvPr/>
            </p:nvSpPr>
            <p:spPr bwMode="auto">
              <a:xfrm>
                <a:off x="2858" y="2590"/>
                <a:ext cx="90" cy="51"/>
              </a:xfrm>
              <a:custGeom>
                <a:avLst/>
                <a:gdLst>
                  <a:gd name="T0" fmla="*/ 87 w 90"/>
                  <a:gd name="T1" fmla="*/ 51 h 51"/>
                  <a:gd name="T2" fmla="*/ 87 w 90"/>
                  <a:gd name="T3" fmla="*/ 50 h 51"/>
                  <a:gd name="T4" fmla="*/ 76 w 90"/>
                  <a:gd name="T5" fmla="*/ 38 h 51"/>
                  <a:gd name="T6" fmla="*/ 69 w 90"/>
                  <a:gd name="T7" fmla="*/ 31 h 51"/>
                  <a:gd name="T8" fmla="*/ 60 w 90"/>
                  <a:gd name="T9" fmla="*/ 27 h 51"/>
                  <a:gd name="T10" fmla="*/ 0 w 90"/>
                  <a:gd name="T11" fmla="*/ 4 h 51"/>
                  <a:gd name="T12" fmla="*/ 1 w 90"/>
                  <a:gd name="T13" fmla="*/ 0 h 51"/>
                  <a:gd name="T14" fmla="*/ 61 w 90"/>
                  <a:gd name="T15" fmla="*/ 23 h 51"/>
                  <a:gd name="T16" fmla="*/ 71 w 90"/>
                  <a:gd name="T17" fmla="*/ 28 h 51"/>
                  <a:gd name="T18" fmla="*/ 78 w 90"/>
                  <a:gd name="T19" fmla="*/ 35 h 51"/>
                  <a:gd name="T20" fmla="*/ 89 w 90"/>
                  <a:gd name="T21" fmla="*/ 48 h 51"/>
                  <a:gd name="T22" fmla="*/ 89 w 90"/>
                  <a:gd name="T23" fmla="*/ 51 h 51"/>
                  <a:gd name="T24" fmla="*/ 87 w 90"/>
                  <a:gd name="T2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51">
                    <a:moveTo>
                      <a:pt x="87" y="51"/>
                    </a:moveTo>
                    <a:cubicBezTo>
                      <a:pt x="87" y="50"/>
                      <a:pt x="87" y="50"/>
                      <a:pt x="87" y="50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4" y="35"/>
                      <a:pt x="71" y="33"/>
                      <a:pt x="69" y="31"/>
                    </a:cubicBezTo>
                    <a:cubicBezTo>
                      <a:pt x="66" y="29"/>
                      <a:pt x="63" y="28"/>
                      <a:pt x="6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5" y="25"/>
                      <a:pt x="68" y="26"/>
                      <a:pt x="71" y="28"/>
                    </a:cubicBezTo>
                    <a:cubicBezTo>
                      <a:pt x="73" y="30"/>
                      <a:pt x="76" y="33"/>
                      <a:pt x="78" y="35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90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7" y="51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8" name="Freeform 491"/>
              <p:cNvSpPr>
                <a:spLocks/>
              </p:cNvSpPr>
              <p:nvPr/>
            </p:nvSpPr>
            <p:spPr bwMode="auto">
              <a:xfrm>
                <a:off x="2850" y="2599"/>
                <a:ext cx="99" cy="29"/>
              </a:xfrm>
              <a:custGeom>
                <a:avLst/>
                <a:gdLst>
                  <a:gd name="T0" fmla="*/ 1 w 99"/>
                  <a:gd name="T1" fmla="*/ 6 h 29"/>
                  <a:gd name="T2" fmla="*/ 2 w 99"/>
                  <a:gd name="T3" fmla="*/ 6 h 29"/>
                  <a:gd name="T4" fmla="*/ 19 w 99"/>
                  <a:gd name="T5" fmla="*/ 4 h 29"/>
                  <a:gd name="T6" fmla="*/ 28 w 99"/>
                  <a:gd name="T7" fmla="*/ 4 h 29"/>
                  <a:gd name="T8" fmla="*/ 38 w 99"/>
                  <a:gd name="T9" fmla="*/ 6 h 29"/>
                  <a:gd name="T10" fmla="*/ 98 w 99"/>
                  <a:gd name="T11" fmla="*/ 29 h 29"/>
                  <a:gd name="T12" fmla="*/ 99 w 99"/>
                  <a:gd name="T13" fmla="*/ 26 h 29"/>
                  <a:gd name="T14" fmla="*/ 39 w 99"/>
                  <a:gd name="T15" fmla="*/ 3 h 29"/>
                  <a:gd name="T16" fmla="*/ 29 w 99"/>
                  <a:gd name="T17" fmla="*/ 0 h 29"/>
                  <a:gd name="T18" fmla="*/ 18 w 99"/>
                  <a:gd name="T19" fmla="*/ 0 h 29"/>
                  <a:gd name="T20" fmla="*/ 2 w 99"/>
                  <a:gd name="T21" fmla="*/ 2 h 29"/>
                  <a:gd name="T22" fmla="*/ 0 w 99"/>
                  <a:gd name="T23" fmla="*/ 4 h 29"/>
                  <a:gd name="T24" fmla="*/ 1 w 99"/>
                  <a:gd name="T25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29">
                    <a:moveTo>
                      <a:pt x="1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2" y="3"/>
                      <a:pt x="25" y="3"/>
                      <a:pt x="28" y="4"/>
                    </a:cubicBezTo>
                    <a:cubicBezTo>
                      <a:pt x="32" y="4"/>
                      <a:pt x="35" y="5"/>
                      <a:pt x="38" y="6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2"/>
                      <a:pt x="32" y="1"/>
                      <a:pt x="29" y="0"/>
                    </a:cubicBezTo>
                    <a:cubicBezTo>
                      <a:pt x="25" y="0"/>
                      <a:pt x="22" y="0"/>
                      <a:pt x="18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19" name="Freeform 492"/>
              <p:cNvSpPr>
                <a:spLocks/>
              </p:cNvSpPr>
              <p:nvPr/>
            </p:nvSpPr>
            <p:spPr bwMode="auto">
              <a:xfrm>
                <a:off x="2896" y="2601"/>
                <a:ext cx="16" cy="12"/>
              </a:xfrm>
              <a:custGeom>
                <a:avLst/>
                <a:gdLst>
                  <a:gd name="T0" fmla="*/ 3 w 16"/>
                  <a:gd name="T1" fmla="*/ 8 h 12"/>
                  <a:gd name="T2" fmla="*/ 3 w 16"/>
                  <a:gd name="T3" fmla="*/ 8 h 12"/>
                  <a:gd name="T4" fmla="*/ 9 w 16"/>
                  <a:gd name="T5" fmla="*/ 5 h 12"/>
                  <a:gd name="T6" fmla="*/ 11 w 16"/>
                  <a:gd name="T7" fmla="*/ 11 h 12"/>
                  <a:gd name="T8" fmla="*/ 15 w 16"/>
                  <a:gd name="T9" fmla="*/ 12 h 12"/>
                  <a:gd name="T10" fmla="*/ 10 w 16"/>
                  <a:gd name="T11" fmla="*/ 2 h 12"/>
                  <a:gd name="T12" fmla="*/ 0 w 16"/>
                  <a:gd name="T13" fmla="*/ 6 h 12"/>
                  <a:gd name="T14" fmla="*/ 3 w 16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5"/>
                      <a:pt x="6" y="4"/>
                      <a:pt x="9" y="5"/>
                    </a:cubicBezTo>
                    <a:cubicBezTo>
                      <a:pt x="11" y="6"/>
                      <a:pt x="12" y="9"/>
                      <a:pt x="11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8"/>
                      <a:pt x="14" y="3"/>
                      <a:pt x="10" y="2"/>
                    </a:cubicBezTo>
                    <a:cubicBezTo>
                      <a:pt x="6" y="0"/>
                      <a:pt x="1" y="2"/>
                      <a:pt x="0" y="6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0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0" name="Freeform 493"/>
              <p:cNvSpPr>
                <a:spLocks/>
              </p:cNvSpPr>
              <p:nvPr/>
            </p:nvSpPr>
            <p:spPr bwMode="auto">
              <a:xfrm>
                <a:off x="2858" y="2582"/>
                <a:ext cx="41" cy="36"/>
              </a:xfrm>
              <a:custGeom>
                <a:avLst/>
                <a:gdLst>
                  <a:gd name="T0" fmla="*/ 36 w 41"/>
                  <a:gd name="T1" fmla="*/ 30 h 36"/>
                  <a:gd name="T2" fmla="*/ 27 w 41"/>
                  <a:gd name="T3" fmla="*/ 34 h 36"/>
                  <a:gd name="T4" fmla="*/ 5 w 41"/>
                  <a:gd name="T5" fmla="*/ 26 h 36"/>
                  <a:gd name="T6" fmla="*/ 1 w 41"/>
                  <a:gd name="T7" fmla="*/ 17 h 36"/>
                  <a:gd name="T8" fmla="*/ 6 w 41"/>
                  <a:gd name="T9" fmla="*/ 6 h 36"/>
                  <a:gd name="T10" fmla="*/ 14 w 41"/>
                  <a:gd name="T11" fmla="*/ 2 h 36"/>
                  <a:gd name="T12" fmla="*/ 36 w 41"/>
                  <a:gd name="T13" fmla="*/ 10 h 36"/>
                  <a:gd name="T14" fmla="*/ 40 w 41"/>
                  <a:gd name="T15" fmla="*/ 19 h 36"/>
                  <a:gd name="T16" fmla="*/ 36 w 41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36" y="30"/>
                    </a:moveTo>
                    <a:cubicBezTo>
                      <a:pt x="34" y="34"/>
                      <a:pt x="30" y="36"/>
                      <a:pt x="27" y="3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5"/>
                      <a:pt x="0" y="21"/>
                      <a:pt x="1" y="1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11"/>
                      <a:pt x="41" y="15"/>
                      <a:pt x="40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1" name="Freeform 494"/>
              <p:cNvSpPr>
                <a:spLocks/>
              </p:cNvSpPr>
              <p:nvPr/>
            </p:nvSpPr>
            <p:spPr bwMode="auto">
              <a:xfrm>
                <a:off x="2873" y="2587"/>
                <a:ext cx="26" cy="31"/>
              </a:xfrm>
              <a:custGeom>
                <a:avLst/>
                <a:gdLst>
                  <a:gd name="T0" fmla="*/ 21 w 26"/>
                  <a:gd name="T1" fmla="*/ 5 h 31"/>
                  <a:gd name="T2" fmla="*/ 9 w 26"/>
                  <a:gd name="T3" fmla="*/ 0 h 31"/>
                  <a:gd name="T4" fmla="*/ 0 w 26"/>
                  <a:gd name="T5" fmla="*/ 25 h 31"/>
                  <a:gd name="T6" fmla="*/ 12 w 26"/>
                  <a:gd name="T7" fmla="*/ 29 h 31"/>
                  <a:gd name="T8" fmla="*/ 21 w 26"/>
                  <a:gd name="T9" fmla="*/ 25 h 31"/>
                  <a:gd name="T10" fmla="*/ 25 w 26"/>
                  <a:gd name="T11" fmla="*/ 14 h 31"/>
                  <a:gd name="T12" fmla="*/ 21 w 26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21" y="5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31"/>
                      <a:pt x="19" y="29"/>
                      <a:pt x="21" y="2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0"/>
                      <a:pt x="25" y="6"/>
                      <a:pt x="21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2" name="Freeform 495"/>
              <p:cNvSpPr>
                <a:spLocks/>
              </p:cNvSpPr>
              <p:nvPr/>
            </p:nvSpPr>
            <p:spPr bwMode="auto">
              <a:xfrm>
                <a:off x="2907" y="2601"/>
                <a:ext cx="42" cy="36"/>
              </a:xfrm>
              <a:custGeom>
                <a:avLst/>
                <a:gdLst>
                  <a:gd name="T0" fmla="*/ 36 w 42"/>
                  <a:gd name="T1" fmla="*/ 30 h 36"/>
                  <a:gd name="T2" fmla="*/ 27 w 42"/>
                  <a:gd name="T3" fmla="*/ 34 h 36"/>
                  <a:gd name="T4" fmla="*/ 6 w 42"/>
                  <a:gd name="T5" fmla="*/ 26 h 36"/>
                  <a:gd name="T6" fmla="*/ 2 w 42"/>
                  <a:gd name="T7" fmla="*/ 17 h 36"/>
                  <a:gd name="T8" fmla="*/ 6 w 42"/>
                  <a:gd name="T9" fmla="*/ 5 h 36"/>
                  <a:gd name="T10" fmla="*/ 15 w 42"/>
                  <a:gd name="T11" fmla="*/ 2 h 36"/>
                  <a:gd name="T12" fmla="*/ 37 w 42"/>
                  <a:gd name="T13" fmla="*/ 10 h 36"/>
                  <a:gd name="T14" fmla="*/ 41 w 42"/>
                  <a:gd name="T15" fmla="*/ 19 h 36"/>
                  <a:gd name="T16" fmla="*/ 36 w 42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6">
                    <a:moveTo>
                      <a:pt x="36" y="30"/>
                    </a:moveTo>
                    <a:cubicBezTo>
                      <a:pt x="35" y="34"/>
                      <a:pt x="31" y="36"/>
                      <a:pt x="27" y="3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2" y="25"/>
                      <a:pt x="0" y="21"/>
                      <a:pt x="2" y="1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40" y="11"/>
                      <a:pt x="42" y="15"/>
                      <a:pt x="41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3" name="Freeform 496"/>
              <p:cNvSpPr>
                <a:spLocks/>
              </p:cNvSpPr>
              <p:nvPr/>
            </p:nvSpPr>
            <p:spPr bwMode="auto">
              <a:xfrm>
                <a:off x="2922" y="2606"/>
                <a:ext cx="27" cy="31"/>
              </a:xfrm>
              <a:custGeom>
                <a:avLst/>
                <a:gdLst>
                  <a:gd name="T0" fmla="*/ 22 w 27"/>
                  <a:gd name="T1" fmla="*/ 5 h 31"/>
                  <a:gd name="T2" fmla="*/ 10 w 27"/>
                  <a:gd name="T3" fmla="*/ 0 h 31"/>
                  <a:gd name="T4" fmla="*/ 0 w 27"/>
                  <a:gd name="T5" fmla="*/ 25 h 31"/>
                  <a:gd name="T6" fmla="*/ 12 w 27"/>
                  <a:gd name="T7" fmla="*/ 29 h 31"/>
                  <a:gd name="T8" fmla="*/ 21 w 27"/>
                  <a:gd name="T9" fmla="*/ 25 h 31"/>
                  <a:gd name="T10" fmla="*/ 26 w 27"/>
                  <a:gd name="T11" fmla="*/ 14 h 31"/>
                  <a:gd name="T12" fmla="*/ 22 w 27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2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1"/>
                      <a:pt x="20" y="29"/>
                      <a:pt x="21" y="2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0"/>
                      <a:pt x="25" y="6"/>
                      <a:pt x="22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4" name="Freeform 497"/>
              <p:cNvSpPr>
                <a:spLocks noEditPoints="1"/>
              </p:cNvSpPr>
              <p:nvPr/>
            </p:nvSpPr>
            <p:spPr bwMode="auto">
              <a:xfrm>
                <a:off x="2854" y="2578"/>
                <a:ext cx="50" cy="44"/>
              </a:xfrm>
              <a:custGeom>
                <a:avLst/>
                <a:gdLst>
                  <a:gd name="T0" fmla="*/ 43 w 50"/>
                  <a:gd name="T1" fmla="*/ 11 h 44"/>
                  <a:gd name="T2" fmla="*/ 18 w 50"/>
                  <a:gd name="T3" fmla="*/ 2 h 44"/>
                  <a:gd name="T4" fmla="*/ 7 w 50"/>
                  <a:gd name="T5" fmla="*/ 7 h 44"/>
                  <a:gd name="T6" fmla="*/ 1 w 50"/>
                  <a:gd name="T7" fmla="*/ 22 h 44"/>
                  <a:gd name="T8" fmla="*/ 6 w 50"/>
                  <a:gd name="T9" fmla="*/ 33 h 44"/>
                  <a:gd name="T10" fmla="*/ 31 w 50"/>
                  <a:gd name="T11" fmla="*/ 42 h 44"/>
                  <a:gd name="T12" fmla="*/ 42 w 50"/>
                  <a:gd name="T13" fmla="*/ 37 h 44"/>
                  <a:gd name="T14" fmla="*/ 48 w 50"/>
                  <a:gd name="T15" fmla="*/ 22 h 44"/>
                  <a:gd name="T16" fmla="*/ 43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9 w 50"/>
                  <a:gd name="T23" fmla="*/ 30 h 44"/>
                  <a:gd name="T24" fmla="*/ 5 w 50"/>
                  <a:gd name="T25" fmla="*/ 21 h 44"/>
                  <a:gd name="T26" fmla="*/ 10 w 50"/>
                  <a:gd name="T27" fmla="*/ 10 h 44"/>
                  <a:gd name="T28" fmla="*/ 18 w 50"/>
                  <a:gd name="T29" fmla="*/ 6 h 44"/>
                  <a:gd name="T30" fmla="*/ 40 w 50"/>
                  <a:gd name="T31" fmla="*/ 14 h 44"/>
                  <a:gd name="T32" fmla="*/ 44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3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7" y="7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6"/>
                      <a:pt x="2" y="31"/>
                      <a:pt x="6" y="3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6" y="44"/>
                      <a:pt x="41" y="42"/>
                      <a:pt x="42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3" y="11"/>
                    </a:cubicBezTo>
                    <a:close/>
                    <a:moveTo>
                      <a:pt x="40" y="34"/>
                    </a:moveTo>
                    <a:cubicBezTo>
                      <a:pt x="38" y="38"/>
                      <a:pt x="34" y="40"/>
                      <a:pt x="31" y="3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29"/>
                      <a:pt x="4" y="25"/>
                      <a:pt x="5" y="2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6"/>
                      <a:pt x="15" y="4"/>
                      <a:pt x="18" y="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4" y="15"/>
                      <a:pt x="45" y="19"/>
                      <a:pt x="44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5" name="Freeform 498"/>
              <p:cNvSpPr>
                <a:spLocks noEditPoints="1"/>
              </p:cNvSpPr>
              <p:nvPr/>
            </p:nvSpPr>
            <p:spPr bwMode="auto">
              <a:xfrm>
                <a:off x="2903" y="2597"/>
                <a:ext cx="50" cy="44"/>
              </a:xfrm>
              <a:custGeom>
                <a:avLst/>
                <a:gdLst>
                  <a:gd name="T0" fmla="*/ 44 w 50"/>
                  <a:gd name="T1" fmla="*/ 11 h 44"/>
                  <a:gd name="T2" fmla="*/ 18 w 50"/>
                  <a:gd name="T3" fmla="*/ 2 h 44"/>
                  <a:gd name="T4" fmla="*/ 8 w 50"/>
                  <a:gd name="T5" fmla="*/ 7 h 44"/>
                  <a:gd name="T6" fmla="*/ 2 w 50"/>
                  <a:gd name="T7" fmla="*/ 22 h 44"/>
                  <a:gd name="T8" fmla="*/ 7 w 50"/>
                  <a:gd name="T9" fmla="*/ 33 h 44"/>
                  <a:gd name="T10" fmla="*/ 32 w 50"/>
                  <a:gd name="T11" fmla="*/ 42 h 44"/>
                  <a:gd name="T12" fmla="*/ 43 w 50"/>
                  <a:gd name="T13" fmla="*/ 37 h 44"/>
                  <a:gd name="T14" fmla="*/ 48 w 50"/>
                  <a:gd name="T15" fmla="*/ 22 h 44"/>
                  <a:gd name="T16" fmla="*/ 44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10 w 50"/>
                  <a:gd name="T23" fmla="*/ 30 h 44"/>
                  <a:gd name="T24" fmla="*/ 6 w 50"/>
                  <a:gd name="T25" fmla="*/ 21 h 44"/>
                  <a:gd name="T26" fmla="*/ 10 w 50"/>
                  <a:gd name="T27" fmla="*/ 9 h 44"/>
                  <a:gd name="T28" fmla="*/ 19 w 50"/>
                  <a:gd name="T29" fmla="*/ 6 h 44"/>
                  <a:gd name="T30" fmla="*/ 41 w 50"/>
                  <a:gd name="T31" fmla="*/ 14 h 44"/>
                  <a:gd name="T32" fmla="*/ 45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4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8" y="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6"/>
                      <a:pt x="2" y="31"/>
                      <a:pt x="7" y="33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6" y="44"/>
                      <a:pt x="41" y="42"/>
                      <a:pt x="43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4" y="11"/>
                    </a:cubicBezTo>
                    <a:close/>
                    <a:moveTo>
                      <a:pt x="40" y="34"/>
                    </a:moveTo>
                    <a:cubicBezTo>
                      <a:pt x="39" y="38"/>
                      <a:pt x="35" y="40"/>
                      <a:pt x="31" y="3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29"/>
                      <a:pt x="4" y="25"/>
                      <a:pt x="6" y="2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6"/>
                      <a:pt x="15" y="4"/>
                      <a:pt x="19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15"/>
                      <a:pt x="46" y="19"/>
                      <a:pt x="45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6" name="Freeform 499"/>
              <p:cNvSpPr>
                <a:spLocks/>
              </p:cNvSpPr>
              <p:nvPr/>
            </p:nvSpPr>
            <p:spPr bwMode="auto">
              <a:xfrm>
                <a:off x="3278" y="3145"/>
                <a:ext cx="112" cy="88"/>
              </a:xfrm>
              <a:custGeom>
                <a:avLst/>
                <a:gdLst>
                  <a:gd name="T0" fmla="*/ 109 w 111"/>
                  <a:gd name="T1" fmla="*/ 53 h 88"/>
                  <a:gd name="T2" fmla="*/ 95 w 111"/>
                  <a:gd name="T3" fmla="*/ 80 h 88"/>
                  <a:gd name="T4" fmla="*/ 81 w 111"/>
                  <a:gd name="T5" fmla="*/ 85 h 88"/>
                  <a:gd name="T6" fmla="*/ 8 w 111"/>
                  <a:gd name="T7" fmla="*/ 48 h 88"/>
                  <a:gd name="T8" fmla="*/ 3 w 111"/>
                  <a:gd name="T9" fmla="*/ 34 h 88"/>
                  <a:gd name="T10" fmla="*/ 17 w 111"/>
                  <a:gd name="T11" fmla="*/ 7 h 88"/>
                  <a:gd name="T12" fmla="*/ 31 w 111"/>
                  <a:gd name="T13" fmla="*/ 2 h 88"/>
                  <a:gd name="T14" fmla="*/ 104 w 111"/>
                  <a:gd name="T15" fmla="*/ 39 h 88"/>
                  <a:gd name="T16" fmla="*/ 109 w 111"/>
                  <a:gd name="T17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88">
                    <a:moveTo>
                      <a:pt x="109" y="53"/>
                    </a:moveTo>
                    <a:cubicBezTo>
                      <a:pt x="95" y="80"/>
                      <a:pt x="95" y="80"/>
                      <a:pt x="95" y="80"/>
                    </a:cubicBezTo>
                    <a:cubicBezTo>
                      <a:pt x="93" y="85"/>
                      <a:pt x="86" y="88"/>
                      <a:pt x="81" y="8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3" y="46"/>
                      <a:pt x="0" y="40"/>
                      <a:pt x="3" y="3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2"/>
                      <a:pt x="25" y="0"/>
                      <a:pt x="31" y="2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9" y="41"/>
                      <a:pt x="111" y="48"/>
                      <a:pt x="1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7" name="Freeform 500"/>
              <p:cNvSpPr>
                <a:spLocks/>
              </p:cNvSpPr>
              <p:nvPr/>
            </p:nvSpPr>
            <p:spPr bwMode="auto">
              <a:xfrm>
                <a:off x="3291" y="3152"/>
                <a:ext cx="89" cy="74"/>
              </a:xfrm>
              <a:custGeom>
                <a:avLst/>
                <a:gdLst>
                  <a:gd name="T0" fmla="*/ 89 w 89"/>
                  <a:gd name="T1" fmla="*/ 35 h 74"/>
                  <a:gd name="T2" fmla="*/ 70 w 89"/>
                  <a:gd name="T3" fmla="*/ 74 h 74"/>
                  <a:gd name="T4" fmla="*/ 0 w 89"/>
                  <a:gd name="T5" fmla="*/ 40 h 74"/>
                  <a:gd name="T6" fmla="*/ 19 w 89"/>
                  <a:gd name="T7" fmla="*/ 0 h 74"/>
                  <a:gd name="T8" fmla="*/ 89 w 89"/>
                  <a:gd name="T9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4">
                    <a:moveTo>
                      <a:pt x="89" y="35"/>
                    </a:moveTo>
                    <a:lnTo>
                      <a:pt x="70" y="74"/>
                    </a:lnTo>
                    <a:lnTo>
                      <a:pt x="0" y="40"/>
                    </a:lnTo>
                    <a:lnTo>
                      <a:pt x="19" y="0"/>
                    </a:lnTo>
                    <a:lnTo>
                      <a:pt x="8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8" name="Freeform 501"/>
              <p:cNvSpPr>
                <a:spLocks/>
              </p:cNvSpPr>
              <p:nvPr/>
            </p:nvSpPr>
            <p:spPr bwMode="auto">
              <a:xfrm>
                <a:off x="3370" y="3199"/>
                <a:ext cx="11" cy="20"/>
              </a:xfrm>
              <a:custGeom>
                <a:avLst/>
                <a:gdLst>
                  <a:gd name="T0" fmla="*/ 9 w 11"/>
                  <a:gd name="T1" fmla="*/ 1 h 20"/>
                  <a:gd name="T2" fmla="*/ 0 w 11"/>
                  <a:gd name="T3" fmla="*/ 19 h 20"/>
                  <a:gd name="T4" fmla="*/ 1 w 11"/>
                  <a:gd name="T5" fmla="*/ 20 h 20"/>
                  <a:gd name="T6" fmla="*/ 2 w 11"/>
                  <a:gd name="T7" fmla="*/ 20 h 20"/>
                  <a:gd name="T8" fmla="*/ 11 w 11"/>
                  <a:gd name="T9" fmla="*/ 2 h 20"/>
                  <a:gd name="T10" fmla="*/ 11 w 11"/>
                  <a:gd name="T11" fmla="*/ 1 h 20"/>
                  <a:gd name="T12" fmla="*/ 9 w 11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0">
                    <a:moveTo>
                      <a:pt x="9" y="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29" name="Freeform 502"/>
              <p:cNvSpPr>
                <a:spLocks/>
              </p:cNvSpPr>
              <p:nvPr/>
            </p:nvSpPr>
            <p:spPr bwMode="auto">
              <a:xfrm>
                <a:off x="3291" y="3187"/>
                <a:ext cx="89" cy="39"/>
              </a:xfrm>
              <a:custGeom>
                <a:avLst/>
                <a:gdLst>
                  <a:gd name="T0" fmla="*/ 89 w 89"/>
                  <a:gd name="T1" fmla="*/ 0 h 39"/>
                  <a:gd name="T2" fmla="*/ 0 w 89"/>
                  <a:gd name="T3" fmla="*/ 5 h 39"/>
                  <a:gd name="T4" fmla="*/ 70 w 89"/>
                  <a:gd name="T5" fmla="*/ 39 h 39"/>
                  <a:gd name="T6" fmla="*/ 89 w 89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39">
                    <a:moveTo>
                      <a:pt x="89" y="0"/>
                    </a:moveTo>
                    <a:lnTo>
                      <a:pt x="0" y="5"/>
                    </a:lnTo>
                    <a:lnTo>
                      <a:pt x="70" y="3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0" name="Freeform 503"/>
              <p:cNvSpPr>
                <a:spLocks/>
              </p:cNvSpPr>
              <p:nvPr/>
            </p:nvSpPr>
            <p:spPr bwMode="auto">
              <a:xfrm>
                <a:off x="3285" y="3152"/>
                <a:ext cx="18" cy="34"/>
              </a:xfrm>
              <a:custGeom>
                <a:avLst/>
                <a:gdLst>
                  <a:gd name="T0" fmla="*/ 15 w 18"/>
                  <a:gd name="T1" fmla="*/ 1 h 34"/>
                  <a:gd name="T2" fmla="*/ 0 w 18"/>
                  <a:gd name="T3" fmla="*/ 31 h 34"/>
                  <a:gd name="T4" fmla="*/ 1 w 18"/>
                  <a:gd name="T5" fmla="*/ 33 h 34"/>
                  <a:gd name="T6" fmla="*/ 3 w 18"/>
                  <a:gd name="T7" fmla="*/ 33 h 34"/>
                  <a:gd name="T8" fmla="*/ 18 w 18"/>
                  <a:gd name="T9" fmla="*/ 3 h 34"/>
                  <a:gd name="T10" fmla="*/ 17 w 18"/>
                  <a:gd name="T11" fmla="*/ 1 h 34"/>
                  <a:gd name="T12" fmla="*/ 15 w 18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4">
                    <a:moveTo>
                      <a:pt x="15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3"/>
                      <a:pt x="1" y="33"/>
                    </a:cubicBezTo>
                    <a:cubicBezTo>
                      <a:pt x="2" y="34"/>
                      <a:pt x="3" y="33"/>
                      <a:pt x="3" y="3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1" name="Freeform 504"/>
              <p:cNvSpPr>
                <a:spLocks/>
              </p:cNvSpPr>
              <p:nvPr/>
            </p:nvSpPr>
            <p:spPr bwMode="auto">
              <a:xfrm>
                <a:off x="3287" y="3162"/>
                <a:ext cx="14" cy="14"/>
              </a:xfrm>
              <a:custGeom>
                <a:avLst/>
                <a:gdLst>
                  <a:gd name="T0" fmla="*/ 12 w 14"/>
                  <a:gd name="T1" fmla="*/ 10 h 14"/>
                  <a:gd name="T2" fmla="*/ 4 w 14"/>
                  <a:gd name="T3" fmla="*/ 12 h 14"/>
                  <a:gd name="T4" fmla="*/ 2 w 14"/>
                  <a:gd name="T5" fmla="*/ 4 h 14"/>
                  <a:gd name="T6" fmla="*/ 10 w 14"/>
                  <a:gd name="T7" fmla="*/ 2 h 14"/>
                  <a:gd name="T8" fmla="*/ 12 w 14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2" y="10"/>
                    </a:moveTo>
                    <a:cubicBezTo>
                      <a:pt x="11" y="12"/>
                      <a:pt x="7" y="14"/>
                      <a:pt x="4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3" y="3"/>
                      <a:pt x="14" y="7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2" name="Freeform 505"/>
              <p:cNvSpPr>
                <a:spLocks/>
              </p:cNvSpPr>
              <p:nvPr/>
            </p:nvSpPr>
            <p:spPr bwMode="auto">
              <a:xfrm>
                <a:off x="3289" y="3164"/>
                <a:ext cx="10" cy="1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1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3" name="Freeform 506"/>
              <p:cNvSpPr>
                <a:spLocks/>
              </p:cNvSpPr>
              <p:nvPr/>
            </p:nvSpPr>
            <p:spPr bwMode="auto">
              <a:xfrm>
                <a:off x="3892" y="2899"/>
                <a:ext cx="262" cy="264"/>
              </a:xfrm>
              <a:custGeom>
                <a:avLst/>
                <a:gdLst>
                  <a:gd name="T0" fmla="*/ 0 w 262"/>
                  <a:gd name="T1" fmla="*/ 108 h 264"/>
                  <a:gd name="T2" fmla="*/ 111 w 262"/>
                  <a:gd name="T3" fmla="*/ 0 h 264"/>
                  <a:gd name="T4" fmla="*/ 262 w 262"/>
                  <a:gd name="T5" fmla="*/ 156 h 264"/>
                  <a:gd name="T6" fmla="*/ 153 w 262"/>
                  <a:gd name="T7" fmla="*/ 264 h 264"/>
                  <a:gd name="T8" fmla="*/ 0 w 262"/>
                  <a:gd name="T9" fmla="*/ 10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4">
                    <a:moveTo>
                      <a:pt x="0" y="108"/>
                    </a:moveTo>
                    <a:lnTo>
                      <a:pt x="111" y="0"/>
                    </a:lnTo>
                    <a:lnTo>
                      <a:pt x="262" y="156"/>
                    </a:lnTo>
                    <a:lnTo>
                      <a:pt x="153" y="26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4" name="Freeform 507"/>
              <p:cNvSpPr>
                <a:spLocks/>
              </p:cNvSpPr>
              <p:nvPr/>
            </p:nvSpPr>
            <p:spPr bwMode="auto">
              <a:xfrm>
                <a:off x="3937" y="2944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4 w 56"/>
                  <a:gd name="T3" fmla="*/ 0 h 55"/>
                  <a:gd name="T4" fmla="*/ 56 w 56"/>
                  <a:gd name="T5" fmla="*/ 3 h 55"/>
                  <a:gd name="T6" fmla="*/ 2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4" y="0"/>
                    </a:lnTo>
                    <a:lnTo>
                      <a:pt x="56" y="3"/>
                    </a:lnTo>
                    <a:lnTo>
                      <a:pt x="2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5" name="Freeform 508"/>
              <p:cNvSpPr>
                <a:spLocks/>
              </p:cNvSpPr>
              <p:nvPr/>
            </p:nvSpPr>
            <p:spPr bwMode="auto">
              <a:xfrm>
                <a:off x="3925" y="293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6" name="Freeform 509"/>
              <p:cNvSpPr>
                <a:spLocks/>
              </p:cNvSpPr>
              <p:nvPr/>
            </p:nvSpPr>
            <p:spPr bwMode="auto">
              <a:xfrm>
                <a:off x="3930" y="2938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7" name="Freeform 510"/>
              <p:cNvSpPr>
                <a:spLocks/>
              </p:cNvSpPr>
              <p:nvPr/>
            </p:nvSpPr>
            <p:spPr bwMode="auto">
              <a:xfrm>
                <a:off x="3935" y="2943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8" name="Freeform 511"/>
              <p:cNvSpPr>
                <a:spLocks/>
              </p:cNvSpPr>
              <p:nvPr/>
            </p:nvSpPr>
            <p:spPr bwMode="auto">
              <a:xfrm>
                <a:off x="3939" y="2948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39" name="Freeform 512"/>
              <p:cNvSpPr>
                <a:spLocks/>
              </p:cNvSpPr>
              <p:nvPr/>
            </p:nvSpPr>
            <p:spPr bwMode="auto">
              <a:xfrm>
                <a:off x="3944" y="2953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0" name="Freeform 513"/>
              <p:cNvSpPr>
                <a:spLocks/>
              </p:cNvSpPr>
              <p:nvPr/>
            </p:nvSpPr>
            <p:spPr bwMode="auto">
              <a:xfrm>
                <a:off x="3949" y="2957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1" name="Freeform 514"/>
              <p:cNvSpPr>
                <a:spLocks/>
              </p:cNvSpPr>
              <p:nvPr/>
            </p:nvSpPr>
            <p:spPr bwMode="auto">
              <a:xfrm>
                <a:off x="3953" y="2962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2" name="Freeform 515"/>
              <p:cNvSpPr>
                <a:spLocks/>
              </p:cNvSpPr>
              <p:nvPr/>
            </p:nvSpPr>
            <p:spPr bwMode="auto">
              <a:xfrm>
                <a:off x="3958" y="2967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3" name="Freeform 516"/>
              <p:cNvSpPr>
                <a:spLocks/>
              </p:cNvSpPr>
              <p:nvPr/>
            </p:nvSpPr>
            <p:spPr bwMode="auto">
              <a:xfrm>
                <a:off x="3963" y="3015"/>
                <a:ext cx="48" cy="47"/>
              </a:xfrm>
              <a:custGeom>
                <a:avLst/>
                <a:gdLst>
                  <a:gd name="T0" fmla="*/ 0 w 48"/>
                  <a:gd name="T1" fmla="*/ 44 h 47"/>
                  <a:gd name="T2" fmla="*/ 45 w 48"/>
                  <a:gd name="T3" fmla="*/ 0 h 47"/>
                  <a:gd name="T4" fmla="*/ 48 w 48"/>
                  <a:gd name="T5" fmla="*/ 3 h 47"/>
                  <a:gd name="T6" fmla="*/ 2 w 48"/>
                  <a:gd name="T7" fmla="*/ 47 h 47"/>
                  <a:gd name="T8" fmla="*/ 0 w 48"/>
                  <a:gd name="T9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44"/>
                    </a:moveTo>
                    <a:lnTo>
                      <a:pt x="45" y="0"/>
                    </a:lnTo>
                    <a:lnTo>
                      <a:pt x="48" y="3"/>
                    </a:lnTo>
                    <a:lnTo>
                      <a:pt x="2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4" name="Freeform 517"/>
              <p:cNvSpPr>
                <a:spLocks/>
              </p:cNvSpPr>
              <p:nvPr/>
            </p:nvSpPr>
            <p:spPr bwMode="auto">
              <a:xfrm>
                <a:off x="4049" y="2991"/>
                <a:ext cx="36" cy="36"/>
              </a:xfrm>
              <a:custGeom>
                <a:avLst/>
                <a:gdLst>
                  <a:gd name="T0" fmla="*/ 7 w 36"/>
                  <a:gd name="T1" fmla="*/ 7 h 36"/>
                  <a:gd name="T2" fmla="*/ 29 w 36"/>
                  <a:gd name="T3" fmla="*/ 7 h 36"/>
                  <a:gd name="T4" fmla="*/ 29 w 36"/>
                  <a:gd name="T5" fmla="*/ 30 h 36"/>
                  <a:gd name="T6" fmla="*/ 6 w 36"/>
                  <a:gd name="T7" fmla="*/ 29 h 36"/>
                  <a:gd name="T8" fmla="*/ 7 w 36"/>
                  <a:gd name="T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7" y="7"/>
                    </a:moveTo>
                    <a:cubicBezTo>
                      <a:pt x="13" y="0"/>
                      <a:pt x="23" y="0"/>
                      <a:pt x="29" y="7"/>
                    </a:cubicBezTo>
                    <a:cubicBezTo>
                      <a:pt x="36" y="13"/>
                      <a:pt x="36" y="23"/>
                      <a:pt x="29" y="30"/>
                    </a:cubicBezTo>
                    <a:cubicBezTo>
                      <a:pt x="23" y="36"/>
                      <a:pt x="13" y="36"/>
                      <a:pt x="6" y="29"/>
                    </a:cubicBezTo>
                    <a:cubicBezTo>
                      <a:pt x="0" y="23"/>
                      <a:pt x="0" y="13"/>
                      <a:pt x="7" y="7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5" name="Freeform 518"/>
              <p:cNvSpPr>
                <a:spLocks/>
              </p:cNvSpPr>
              <p:nvPr/>
            </p:nvSpPr>
            <p:spPr bwMode="auto">
              <a:xfrm>
                <a:off x="4062" y="3009"/>
                <a:ext cx="8" cy="17"/>
              </a:xfrm>
              <a:custGeom>
                <a:avLst/>
                <a:gdLst>
                  <a:gd name="T0" fmla="*/ 8 w 8"/>
                  <a:gd name="T1" fmla="*/ 16 h 17"/>
                  <a:gd name="T2" fmla="*/ 0 w 8"/>
                  <a:gd name="T3" fmla="*/ 16 h 17"/>
                  <a:gd name="T4" fmla="*/ 5 w 8"/>
                  <a:gd name="T5" fmla="*/ 0 h 17"/>
                  <a:gd name="T6" fmla="*/ 8 w 8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6"/>
                    </a:moveTo>
                    <a:cubicBezTo>
                      <a:pt x="5" y="17"/>
                      <a:pt x="2" y="16"/>
                      <a:pt x="0" y="1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6" name="Freeform 519"/>
              <p:cNvSpPr>
                <a:spLocks/>
              </p:cNvSpPr>
              <p:nvPr/>
            </p:nvSpPr>
            <p:spPr bwMode="auto">
              <a:xfrm>
                <a:off x="4050" y="3007"/>
                <a:ext cx="17" cy="18"/>
              </a:xfrm>
              <a:custGeom>
                <a:avLst/>
                <a:gdLst>
                  <a:gd name="T0" fmla="*/ 12 w 17"/>
                  <a:gd name="T1" fmla="*/ 18 h 18"/>
                  <a:gd name="T2" fmla="*/ 5 w 17"/>
                  <a:gd name="T3" fmla="*/ 13 h 18"/>
                  <a:gd name="T4" fmla="*/ 1 w 17"/>
                  <a:gd name="T5" fmla="*/ 0 h 18"/>
                  <a:gd name="T6" fmla="*/ 17 w 17"/>
                  <a:gd name="T7" fmla="*/ 2 h 18"/>
                  <a:gd name="T8" fmla="*/ 12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2" y="18"/>
                    </a:moveTo>
                    <a:cubicBezTo>
                      <a:pt x="9" y="17"/>
                      <a:pt x="7" y="15"/>
                      <a:pt x="5" y="13"/>
                    </a:cubicBezTo>
                    <a:cubicBezTo>
                      <a:pt x="2" y="10"/>
                      <a:pt x="0" y="5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7" name="Freeform 520"/>
              <p:cNvSpPr>
                <a:spLocks/>
              </p:cNvSpPr>
              <p:nvPr/>
            </p:nvSpPr>
            <p:spPr bwMode="auto">
              <a:xfrm>
                <a:off x="4051" y="2998"/>
                <a:ext cx="16" cy="11"/>
              </a:xfrm>
              <a:custGeom>
                <a:avLst/>
                <a:gdLst>
                  <a:gd name="T0" fmla="*/ 0 w 16"/>
                  <a:gd name="T1" fmla="*/ 9 h 11"/>
                  <a:gd name="T2" fmla="*/ 5 w 16"/>
                  <a:gd name="T3" fmla="*/ 0 h 11"/>
                  <a:gd name="T4" fmla="*/ 16 w 16"/>
                  <a:gd name="T5" fmla="*/ 11 h 11"/>
                  <a:gd name="T6" fmla="*/ 0 w 16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6"/>
                      <a:pt x="2" y="2"/>
                      <a:pt x="5" y="0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8" name="Freeform 521"/>
              <p:cNvSpPr>
                <a:spLocks/>
              </p:cNvSpPr>
              <p:nvPr/>
            </p:nvSpPr>
            <p:spPr bwMode="auto">
              <a:xfrm>
                <a:off x="4056" y="2993"/>
                <a:ext cx="11" cy="16"/>
              </a:xfrm>
              <a:custGeom>
                <a:avLst/>
                <a:gdLst>
                  <a:gd name="T0" fmla="*/ 0 w 11"/>
                  <a:gd name="T1" fmla="*/ 5 h 16"/>
                  <a:gd name="T2" fmla="*/ 11 w 11"/>
                  <a:gd name="T3" fmla="*/ 16 h 16"/>
                  <a:gd name="T4" fmla="*/ 11 w 11"/>
                  <a:gd name="T5" fmla="*/ 0 h 16"/>
                  <a:gd name="T6" fmla="*/ 0 w 11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5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1"/>
                      <a:pt x="0" y="5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49" name="Freeform 522"/>
              <p:cNvSpPr>
                <a:spLocks/>
              </p:cNvSpPr>
              <p:nvPr/>
            </p:nvSpPr>
            <p:spPr bwMode="auto">
              <a:xfrm>
                <a:off x="4003" y="3047"/>
                <a:ext cx="54" cy="53"/>
              </a:xfrm>
              <a:custGeom>
                <a:avLst/>
                <a:gdLst>
                  <a:gd name="T0" fmla="*/ 0 w 54"/>
                  <a:gd name="T1" fmla="*/ 52 h 53"/>
                  <a:gd name="T2" fmla="*/ 53 w 54"/>
                  <a:gd name="T3" fmla="*/ 0 h 53"/>
                  <a:gd name="T4" fmla="*/ 54 w 54"/>
                  <a:gd name="T5" fmla="*/ 1 h 53"/>
                  <a:gd name="T6" fmla="*/ 1 w 54"/>
                  <a:gd name="T7" fmla="*/ 53 h 53"/>
                  <a:gd name="T8" fmla="*/ 0 w 54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3">
                    <a:moveTo>
                      <a:pt x="0" y="52"/>
                    </a:moveTo>
                    <a:lnTo>
                      <a:pt x="53" y="0"/>
                    </a:lnTo>
                    <a:lnTo>
                      <a:pt x="54" y="1"/>
                    </a:lnTo>
                    <a:lnTo>
                      <a:pt x="1" y="5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0" name="Freeform 523"/>
              <p:cNvSpPr>
                <a:spLocks/>
              </p:cNvSpPr>
              <p:nvPr/>
            </p:nvSpPr>
            <p:spPr bwMode="auto">
              <a:xfrm>
                <a:off x="3975" y="3061"/>
                <a:ext cx="37" cy="38"/>
              </a:xfrm>
              <a:custGeom>
                <a:avLst/>
                <a:gdLst>
                  <a:gd name="T0" fmla="*/ 0 w 37"/>
                  <a:gd name="T1" fmla="*/ 9 h 38"/>
                  <a:gd name="T2" fmla="*/ 9 w 37"/>
                  <a:gd name="T3" fmla="*/ 0 h 38"/>
                  <a:gd name="T4" fmla="*/ 37 w 37"/>
                  <a:gd name="T5" fmla="*/ 28 h 38"/>
                  <a:gd name="T6" fmla="*/ 28 w 37"/>
                  <a:gd name="T7" fmla="*/ 38 h 38"/>
                  <a:gd name="T8" fmla="*/ 0 w 37"/>
                  <a:gd name="T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0" y="9"/>
                    </a:moveTo>
                    <a:lnTo>
                      <a:pt x="9" y="0"/>
                    </a:lnTo>
                    <a:lnTo>
                      <a:pt x="37" y="28"/>
                    </a:lnTo>
                    <a:lnTo>
                      <a:pt x="28" y="3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1" name="Freeform 524"/>
              <p:cNvSpPr>
                <a:spLocks/>
              </p:cNvSpPr>
              <p:nvPr/>
            </p:nvSpPr>
            <p:spPr bwMode="auto">
              <a:xfrm>
                <a:off x="3996" y="3061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8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8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2" name="Freeform 525"/>
              <p:cNvSpPr>
                <a:spLocks/>
              </p:cNvSpPr>
              <p:nvPr/>
            </p:nvSpPr>
            <p:spPr bwMode="auto">
              <a:xfrm>
                <a:off x="4013" y="3056"/>
                <a:ext cx="21" cy="21"/>
              </a:xfrm>
              <a:custGeom>
                <a:avLst/>
                <a:gdLst>
                  <a:gd name="T0" fmla="*/ 0 w 21"/>
                  <a:gd name="T1" fmla="*/ 10 h 21"/>
                  <a:gd name="T2" fmla="*/ 9 w 21"/>
                  <a:gd name="T3" fmla="*/ 0 h 21"/>
                  <a:gd name="T4" fmla="*/ 21 w 21"/>
                  <a:gd name="T5" fmla="*/ 12 h 21"/>
                  <a:gd name="T6" fmla="*/ 11 w 21"/>
                  <a:gd name="T7" fmla="*/ 21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1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3" name="Freeform 526"/>
              <p:cNvSpPr>
                <a:spLocks/>
              </p:cNvSpPr>
              <p:nvPr/>
            </p:nvSpPr>
            <p:spPr bwMode="auto">
              <a:xfrm>
                <a:off x="4018" y="3040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7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7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4" name="Freeform 527"/>
              <p:cNvSpPr>
                <a:spLocks/>
              </p:cNvSpPr>
              <p:nvPr/>
            </p:nvSpPr>
            <p:spPr bwMode="auto">
              <a:xfrm>
                <a:off x="4034" y="3034"/>
                <a:ext cx="22" cy="22"/>
              </a:xfrm>
              <a:custGeom>
                <a:avLst/>
                <a:gdLst>
                  <a:gd name="T0" fmla="*/ 0 w 22"/>
                  <a:gd name="T1" fmla="*/ 10 h 22"/>
                  <a:gd name="T2" fmla="*/ 10 w 22"/>
                  <a:gd name="T3" fmla="*/ 0 h 22"/>
                  <a:gd name="T4" fmla="*/ 22 w 22"/>
                  <a:gd name="T5" fmla="*/ 13 h 22"/>
                  <a:gd name="T6" fmla="*/ 12 w 22"/>
                  <a:gd name="T7" fmla="*/ 22 h 22"/>
                  <a:gd name="T8" fmla="*/ 0 w 22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0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2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5" name="Freeform 528"/>
              <p:cNvSpPr>
                <a:spLocks/>
              </p:cNvSpPr>
              <p:nvPr/>
            </p:nvSpPr>
            <p:spPr bwMode="auto">
              <a:xfrm>
                <a:off x="4069" y="3029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5 w 6"/>
                  <a:gd name="T3" fmla="*/ 0 h 6"/>
                  <a:gd name="T4" fmla="*/ 6 w 6"/>
                  <a:gd name="T5" fmla="*/ 1 h 6"/>
                  <a:gd name="T6" fmla="*/ 2 w 6"/>
                  <a:gd name="T7" fmla="*/ 6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6" name="Freeform 529"/>
              <p:cNvSpPr>
                <a:spLocks/>
              </p:cNvSpPr>
              <p:nvPr/>
            </p:nvSpPr>
            <p:spPr bwMode="auto">
              <a:xfrm>
                <a:off x="4076" y="3013"/>
                <a:ext cx="16" cy="15"/>
              </a:xfrm>
              <a:custGeom>
                <a:avLst/>
                <a:gdLst>
                  <a:gd name="T0" fmla="*/ 0 w 16"/>
                  <a:gd name="T1" fmla="*/ 13 h 15"/>
                  <a:gd name="T2" fmla="*/ 14 w 16"/>
                  <a:gd name="T3" fmla="*/ 0 h 15"/>
                  <a:gd name="T4" fmla="*/ 16 w 16"/>
                  <a:gd name="T5" fmla="*/ 1 h 15"/>
                  <a:gd name="T6" fmla="*/ 2 w 16"/>
                  <a:gd name="T7" fmla="*/ 15 h 15"/>
                  <a:gd name="T8" fmla="*/ 0 w 1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13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2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7" name="Freeform 530"/>
              <p:cNvSpPr>
                <a:spLocks/>
              </p:cNvSpPr>
              <p:nvPr/>
            </p:nvSpPr>
            <p:spPr bwMode="auto">
              <a:xfrm>
                <a:off x="4008" y="3064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8" name="Freeform 531"/>
              <p:cNvSpPr>
                <a:spLocks/>
              </p:cNvSpPr>
              <p:nvPr/>
            </p:nvSpPr>
            <p:spPr bwMode="auto">
              <a:xfrm>
                <a:off x="4013" y="3069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59" name="Freeform 532"/>
              <p:cNvSpPr>
                <a:spLocks/>
              </p:cNvSpPr>
              <p:nvPr/>
            </p:nvSpPr>
            <p:spPr bwMode="auto">
              <a:xfrm>
                <a:off x="4017" y="3074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0" name="Freeform 533"/>
              <p:cNvSpPr>
                <a:spLocks/>
              </p:cNvSpPr>
              <p:nvPr/>
            </p:nvSpPr>
            <p:spPr bwMode="auto">
              <a:xfrm>
                <a:off x="4022" y="3078"/>
                <a:ext cx="44" cy="44"/>
              </a:xfrm>
              <a:custGeom>
                <a:avLst/>
                <a:gdLst>
                  <a:gd name="T0" fmla="*/ 0 w 44"/>
                  <a:gd name="T1" fmla="*/ 42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2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1" name="Freeform 534"/>
              <p:cNvSpPr>
                <a:spLocks/>
              </p:cNvSpPr>
              <p:nvPr/>
            </p:nvSpPr>
            <p:spPr bwMode="auto">
              <a:xfrm>
                <a:off x="4027" y="3083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2" name="Freeform 535"/>
              <p:cNvSpPr>
                <a:spLocks/>
              </p:cNvSpPr>
              <p:nvPr/>
            </p:nvSpPr>
            <p:spPr bwMode="auto">
              <a:xfrm>
                <a:off x="4031" y="3088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3" name="Freeform 536"/>
              <p:cNvSpPr>
                <a:spLocks/>
              </p:cNvSpPr>
              <p:nvPr/>
            </p:nvSpPr>
            <p:spPr bwMode="auto">
              <a:xfrm>
                <a:off x="4036" y="3093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2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4" name="Freeform 537"/>
              <p:cNvSpPr>
                <a:spLocks/>
              </p:cNvSpPr>
              <p:nvPr/>
            </p:nvSpPr>
            <p:spPr bwMode="auto">
              <a:xfrm>
                <a:off x="4041" y="3118"/>
                <a:ext cx="23" cy="23"/>
              </a:xfrm>
              <a:custGeom>
                <a:avLst/>
                <a:gdLst>
                  <a:gd name="T0" fmla="*/ 0 w 23"/>
                  <a:gd name="T1" fmla="*/ 21 h 23"/>
                  <a:gd name="T2" fmla="*/ 20 w 23"/>
                  <a:gd name="T3" fmla="*/ 0 h 23"/>
                  <a:gd name="T4" fmla="*/ 23 w 23"/>
                  <a:gd name="T5" fmla="*/ 3 h 23"/>
                  <a:gd name="T6" fmla="*/ 2 w 23"/>
                  <a:gd name="T7" fmla="*/ 23 h 23"/>
                  <a:gd name="T8" fmla="*/ 0 w 23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1"/>
                    </a:moveTo>
                    <a:lnTo>
                      <a:pt x="20" y="0"/>
                    </a:lnTo>
                    <a:lnTo>
                      <a:pt x="23" y="3"/>
                    </a:lnTo>
                    <a:lnTo>
                      <a:pt x="2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5" name="Freeform 538"/>
              <p:cNvSpPr>
                <a:spLocks/>
              </p:cNvSpPr>
              <p:nvPr/>
            </p:nvSpPr>
            <p:spPr bwMode="auto">
              <a:xfrm>
                <a:off x="4056" y="3017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6" name="Freeform 539"/>
              <p:cNvSpPr>
                <a:spLocks/>
              </p:cNvSpPr>
              <p:nvPr/>
            </p:nvSpPr>
            <p:spPr bwMode="auto">
              <a:xfrm>
                <a:off x="4061" y="3022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7" name="Freeform 540"/>
              <p:cNvSpPr>
                <a:spLocks/>
              </p:cNvSpPr>
              <p:nvPr/>
            </p:nvSpPr>
            <p:spPr bwMode="auto">
              <a:xfrm>
                <a:off x="4066" y="3027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8" name="Freeform 541"/>
              <p:cNvSpPr>
                <a:spLocks/>
              </p:cNvSpPr>
              <p:nvPr/>
            </p:nvSpPr>
            <p:spPr bwMode="auto">
              <a:xfrm>
                <a:off x="4070" y="3031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69" name="Freeform 542"/>
              <p:cNvSpPr>
                <a:spLocks/>
              </p:cNvSpPr>
              <p:nvPr/>
            </p:nvSpPr>
            <p:spPr bwMode="auto">
              <a:xfrm>
                <a:off x="4075" y="303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0" name="Freeform 543"/>
              <p:cNvSpPr>
                <a:spLocks/>
              </p:cNvSpPr>
              <p:nvPr/>
            </p:nvSpPr>
            <p:spPr bwMode="auto">
              <a:xfrm>
                <a:off x="4080" y="3041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0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0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1" name="Freeform 544"/>
              <p:cNvSpPr>
                <a:spLocks/>
              </p:cNvSpPr>
              <p:nvPr/>
            </p:nvSpPr>
            <p:spPr bwMode="auto">
              <a:xfrm>
                <a:off x="4084" y="3046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2" name="Freeform 545"/>
              <p:cNvSpPr>
                <a:spLocks/>
              </p:cNvSpPr>
              <p:nvPr/>
            </p:nvSpPr>
            <p:spPr bwMode="auto">
              <a:xfrm>
                <a:off x="4089" y="3062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9 w 31"/>
                  <a:gd name="T3" fmla="*/ 0 h 31"/>
                  <a:gd name="T4" fmla="*/ 31 w 31"/>
                  <a:gd name="T5" fmla="*/ 3 h 31"/>
                  <a:gd name="T6" fmla="*/ 3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9" y="0"/>
                    </a:lnTo>
                    <a:lnTo>
                      <a:pt x="31" y="3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3" name="Freeform 546"/>
              <p:cNvSpPr>
                <a:spLocks/>
              </p:cNvSpPr>
              <p:nvPr/>
            </p:nvSpPr>
            <p:spPr bwMode="auto">
              <a:xfrm>
                <a:off x="3858" y="2901"/>
                <a:ext cx="261" cy="263"/>
              </a:xfrm>
              <a:custGeom>
                <a:avLst/>
                <a:gdLst>
                  <a:gd name="T0" fmla="*/ 0 w 261"/>
                  <a:gd name="T1" fmla="*/ 108 h 263"/>
                  <a:gd name="T2" fmla="*/ 109 w 261"/>
                  <a:gd name="T3" fmla="*/ 0 h 263"/>
                  <a:gd name="T4" fmla="*/ 261 w 261"/>
                  <a:gd name="T5" fmla="*/ 155 h 263"/>
                  <a:gd name="T6" fmla="*/ 152 w 261"/>
                  <a:gd name="T7" fmla="*/ 263 h 263"/>
                  <a:gd name="T8" fmla="*/ 0 w 261"/>
                  <a:gd name="T9" fmla="*/ 10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63">
                    <a:moveTo>
                      <a:pt x="0" y="108"/>
                    </a:moveTo>
                    <a:lnTo>
                      <a:pt x="109" y="0"/>
                    </a:lnTo>
                    <a:lnTo>
                      <a:pt x="261" y="155"/>
                    </a:lnTo>
                    <a:lnTo>
                      <a:pt x="152" y="26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4" name="Freeform 547"/>
              <p:cNvSpPr>
                <a:spLocks/>
              </p:cNvSpPr>
              <p:nvPr/>
            </p:nvSpPr>
            <p:spPr bwMode="auto">
              <a:xfrm>
                <a:off x="3902" y="2946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3 w 56"/>
                  <a:gd name="T3" fmla="*/ 0 h 55"/>
                  <a:gd name="T4" fmla="*/ 56 w 56"/>
                  <a:gd name="T5" fmla="*/ 3 h 55"/>
                  <a:gd name="T6" fmla="*/ 3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3" y="0"/>
                    </a:lnTo>
                    <a:lnTo>
                      <a:pt x="56" y="3"/>
                    </a:lnTo>
                    <a:lnTo>
                      <a:pt x="3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5" name="Freeform 548"/>
              <p:cNvSpPr>
                <a:spLocks/>
              </p:cNvSpPr>
              <p:nvPr/>
            </p:nvSpPr>
            <p:spPr bwMode="auto">
              <a:xfrm>
                <a:off x="3891" y="293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6" name="Freeform 549"/>
              <p:cNvSpPr>
                <a:spLocks/>
              </p:cNvSpPr>
              <p:nvPr/>
            </p:nvSpPr>
            <p:spPr bwMode="auto">
              <a:xfrm>
                <a:off x="3896" y="2940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7" name="Freeform 550"/>
              <p:cNvSpPr>
                <a:spLocks/>
              </p:cNvSpPr>
              <p:nvPr/>
            </p:nvSpPr>
            <p:spPr bwMode="auto">
              <a:xfrm>
                <a:off x="3900" y="294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8" name="Freeform 551"/>
              <p:cNvSpPr>
                <a:spLocks/>
              </p:cNvSpPr>
              <p:nvPr/>
            </p:nvSpPr>
            <p:spPr bwMode="auto">
              <a:xfrm>
                <a:off x="3905" y="2949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79" name="Freeform 552"/>
              <p:cNvSpPr>
                <a:spLocks/>
              </p:cNvSpPr>
              <p:nvPr/>
            </p:nvSpPr>
            <p:spPr bwMode="auto">
              <a:xfrm>
                <a:off x="3910" y="2954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0" name="Freeform 553"/>
              <p:cNvSpPr>
                <a:spLocks/>
              </p:cNvSpPr>
              <p:nvPr/>
            </p:nvSpPr>
            <p:spPr bwMode="auto">
              <a:xfrm>
                <a:off x="3914" y="2959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1" name="Freeform 554"/>
              <p:cNvSpPr>
                <a:spLocks/>
              </p:cNvSpPr>
              <p:nvPr/>
            </p:nvSpPr>
            <p:spPr bwMode="auto">
              <a:xfrm>
                <a:off x="3919" y="296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2" name="Freeform 555"/>
              <p:cNvSpPr>
                <a:spLocks/>
              </p:cNvSpPr>
              <p:nvPr/>
            </p:nvSpPr>
            <p:spPr bwMode="auto">
              <a:xfrm>
                <a:off x="3924" y="2968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3" name="Freeform 556"/>
              <p:cNvSpPr>
                <a:spLocks/>
              </p:cNvSpPr>
              <p:nvPr/>
            </p:nvSpPr>
            <p:spPr bwMode="auto">
              <a:xfrm>
                <a:off x="3928" y="3017"/>
                <a:ext cx="48" cy="46"/>
              </a:xfrm>
              <a:custGeom>
                <a:avLst/>
                <a:gdLst>
                  <a:gd name="T0" fmla="*/ 0 w 48"/>
                  <a:gd name="T1" fmla="*/ 43 h 46"/>
                  <a:gd name="T2" fmla="*/ 46 w 48"/>
                  <a:gd name="T3" fmla="*/ 0 h 46"/>
                  <a:gd name="T4" fmla="*/ 48 w 48"/>
                  <a:gd name="T5" fmla="*/ 3 h 46"/>
                  <a:gd name="T6" fmla="*/ 3 w 48"/>
                  <a:gd name="T7" fmla="*/ 46 h 46"/>
                  <a:gd name="T8" fmla="*/ 0 w 48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43"/>
                    </a:moveTo>
                    <a:lnTo>
                      <a:pt x="46" y="0"/>
                    </a:lnTo>
                    <a:lnTo>
                      <a:pt x="48" y="3"/>
                    </a:lnTo>
                    <a:lnTo>
                      <a:pt x="3" y="4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4" name="Freeform 557"/>
              <p:cNvSpPr>
                <a:spLocks/>
              </p:cNvSpPr>
              <p:nvPr/>
            </p:nvSpPr>
            <p:spPr bwMode="auto">
              <a:xfrm>
                <a:off x="4015" y="2993"/>
                <a:ext cx="35" cy="36"/>
              </a:xfrm>
              <a:custGeom>
                <a:avLst/>
                <a:gdLst>
                  <a:gd name="T0" fmla="*/ 6 w 35"/>
                  <a:gd name="T1" fmla="*/ 6 h 36"/>
                  <a:gd name="T2" fmla="*/ 29 w 35"/>
                  <a:gd name="T3" fmla="*/ 6 h 36"/>
                  <a:gd name="T4" fmla="*/ 29 w 35"/>
                  <a:gd name="T5" fmla="*/ 29 h 36"/>
                  <a:gd name="T6" fmla="*/ 6 w 35"/>
                  <a:gd name="T7" fmla="*/ 29 h 36"/>
                  <a:gd name="T8" fmla="*/ 6 w 35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6"/>
                    </a:moveTo>
                    <a:cubicBezTo>
                      <a:pt x="13" y="0"/>
                      <a:pt x="23" y="0"/>
                      <a:pt x="29" y="6"/>
                    </a:cubicBezTo>
                    <a:cubicBezTo>
                      <a:pt x="35" y="13"/>
                      <a:pt x="35" y="23"/>
                      <a:pt x="29" y="29"/>
                    </a:cubicBezTo>
                    <a:cubicBezTo>
                      <a:pt x="22" y="36"/>
                      <a:pt x="12" y="35"/>
                      <a:pt x="6" y="29"/>
                    </a:cubicBezTo>
                    <a:cubicBezTo>
                      <a:pt x="0" y="23"/>
                      <a:pt x="0" y="12"/>
                      <a:pt x="6" y="6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5" name="Freeform 558"/>
              <p:cNvSpPr>
                <a:spLocks/>
              </p:cNvSpPr>
              <p:nvPr/>
            </p:nvSpPr>
            <p:spPr bwMode="auto">
              <a:xfrm>
                <a:off x="4027" y="3011"/>
                <a:ext cx="9" cy="16"/>
              </a:xfrm>
              <a:custGeom>
                <a:avLst/>
                <a:gdLst>
                  <a:gd name="T0" fmla="*/ 9 w 9"/>
                  <a:gd name="T1" fmla="*/ 16 h 16"/>
                  <a:gd name="T2" fmla="*/ 0 w 9"/>
                  <a:gd name="T3" fmla="*/ 15 h 16"/>
                  <a:gd name="T4" fmla="*/ 6 w 9"/>
                  <a:gd name="T5" fmla="*/ 0 h 16"/>
                  <a:gd name="T6" fmla="*/ 9 w 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cubicBezTo>
                      <a:pt x="6" y="16"/>
                      <a:pt x="3" y="16"/>
                      <a:pt x="0" y="1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6" name="Freeform 559"/>
              <p:cNvSpPr>
                <a:spLocks/>
              </p:cNvSpPr>
              <p:nvPr/>
            </p:nvSpPr>
            <p:spPr bwMode="auto">
              <a:xfrm>
                <a:off x="4016" y="3009"/>
                <a:ext cx="17" cy="17"/>
              </a:xfrm>
              <a:custGeom>
                <a:avLst/>
                <a:gdLst>
                  <a:gd name="T0" fmla="*/ 11 w 17"/>
                  <a:gd name="T1" fmla="*/ 17 h 17"/>
                  <a:gd name="T2" fmla="*/ 5 w 17"/>
                  <a:gd name="T3" fmla="*/ 13 h 17"/>
                  <a:gd name="T4" fmla="*/ 1 w 17"/>
                  <a:gd name="T5" fmla="*/ 0 h 17"/>
                  <a:gd name="T6" fmla="*/ 17 w 17"/>
                  <a:gd name="T7" fmla="*/ 2 h 17"/>
                  <a:gd name="T8" fmla="*/ 11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1" y="17"/>
                    </a:moveTo>
                    <a:cubicBezTo>
                      <a:pt x="9" y="16"/>
                      <a:pt x="7" y="15"/>
                      <a:pt x="5" y="13"/>
                    </a:cubicBezTo>
                    <a:cubicBezTo>
                      <a:pt x="1" y="9"/>
                      <a:pt x="0" y="4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7" name="Freeform 560"/>
              <p:cNvSpPr>
                <a:spLocks/>
              </p:cNvSpPr>
              <p:nvPr/>
            </p:nvSpPr>
            <p:spPr bwMode="auto">
              <a:xfrm>
                <a:off x="4017" y="2999"/>
                <a:ext cx="16" cy="12"/>
              </a:xfrm>
              <a:custGeom>
                <a:avLst/>
                <a:gdLst>
                  <a:gd name="T0" fmla="*/ 0 w 16"/>
                  <a:gd name="T1" fmla="*/ 10 h 12"/>
                  <a:gd name="T2" fmla="*/ 4 w 16"/>
                  <a:gd name="T3" fmla="*/ 0 h 12"/>
                  <a:gd name="T4" fmla="*/ 16 w 16"/>
                  <a:gd name="T5" fmla="*/ 12 h 12"/>
                  <a:gd name="T6" fmla="*/ 0 w 16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10"/>
                    </a:moveTo>
                    <a:cubicBezTo>
                      <a:pt x="0" y="6"/>
                      <a:pt x="2" y="3"/>
                      <a:pt x="4" y="0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8" name="Freeform 561"/>
              <p:cNvSpPr>
                <a:spLocks/>
              </p:cNvSpPr>
              <p:nvPr/>
            </p:nvSpPr>
            <p:spPr bwMode="auto">
              <a:xfrm>
                <a:off x="4021" y="2995"/>
                <a:ext cx="12" cy="16"/>
              </a:xfrm>
              <a:custGeom>
                <a:avLst/>
                <a:gdLst>
                  <a:gd name="T0" fmla="*/ 0 w 12"/>
                  <a:gd name="T1" fmla="*/ 4 h 16"/>
                  <a:gd name="T2" fmla="*/ 12 w 12"/>
                  <a:gd name="T3" fmla="*/ 16 h 16"/>
                  <a:gd name="T4" fmla="*/ 12 w 12"/>
                  <a:gd name="T5" fmla="*/ 0 h 16"/>
                  <a:gd name="T6" fmla="*/ 0 w 12"/>
                  <a:gd name="T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0" y="4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89" name="Freeform 562"/>
              <p:cNvSpPr>
                <a:spLocks/>
              </p:cNvSpPr>
              <p:nvPr/>
            </p:nvSpPr>
            <p:spPr bwMode="auto">
              <a:xfrm>
                <a:off x="3967" y="3048"/>
                <a:ext cx="56" cy="54"/>
              </a:xfrm>
              <a:custGeom>
                <a:avLst/>
                <a:gdLst>
                  <a:gd name="T0" fmla="*/ 0 w 56"/>
                  <a:gd name="T1" fmla="*/ 52 h 54"/>
                  <a:gd name="T2" fmla="*/ 54 w 56"/>
                  <a:gd name="T3" fmla="*/ 0 h 54"/>
                  <a:gd name="T4" fmla="*/ 56 w 56"/>
                  <a:gd name="T5" fmla="*/ 2 h 54"/>
                  <a:gd name="T6" fmla="*/ 2 w 56"/>
                  <a:gd name="T7" fmla="*/ 54 h 54"/>
                  <a:gd name="T8" fmla="*/ 0 w 56"/>
                  <a:gd name="T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0" y="52"/>
                    </a:moveTo>
                    <a:lnTo>
                      <a:pt x="54" y="0"/>
                    </a:lnTo>
                    <a:lnTo>
                      <a:pt x="56" y="2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0" name="Freeform 563"/>
              <p:cNvSpPr>
                <a:spLocks/>
              </p:cNvSpPr>
              <p:nvPr/>
            </p:nvSpPr>
            <p:spPr bwMode="auto">
              <a:xfrm>
                <a:off x="3939" y="3063"/>
                <a:ext cx="39" cy="37"/>
              </a:xfrm>
              <a:custGeom>
                <a:avLst/>
                <a:gdLst>
                  <a:gd name="T0" fmla="*/ 0 w 39"/>
                  <a:gd name="T1" fmla="*/ 9 h 37"/>
                  <a:gd name="T2" fmla="*/ 10 w 39"/>
                  <a:gd name="T3" fmla="*/ 0 h 37"/>
                  <a:gd name="T4" fmla="*/ 39 w 39"/>
                  <a:gd name="T5" fmla="*/ 28 h 37"/>
                  <a:gd name="T6" fmla="*/ 28 w 39"/>
                  <a:gd name="T7" fmla="*/ 37 h 37"/>
                  <a:gd name="T8" fmla="*/ 0 w 3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0" y="9"/>
                    </a:moveTo>
                    <a:lnTo>
                      <a:pt x="10" y="0"/>
                    </a:lnTo>
                    <a:lnTo>
                      <a:pt x="39" y="28"/>
                    </a:lnTo>
                    <a:lnTo>
                      <a:pt x="28" y="3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1" name="Freeform 564"/>
              <p:cNvSpPr>
                <a:spLocks/>
              </p:cNvSpPr>
              <p:nvPr/>
            </p:nvSpPr>
            <p:spPr bwMode="auto">
              <a:xfrm>
                <a:off x="3961" y="3063"/>
                <a:ext cx="28" cy="27"/>
              </a:xfrm>
              <a:custGeom>
                <a:avLst/>
                <a:gdLst>
                  <a:gd name="T0" fmla="*/ 0 w 28"/>
                  <a:gd name="T1" fmla="*/ 9 h 27"/>
                  <a:gd name="T2" fmla="*/ 9 w 28"/>
                  <a:gd name="T3" fmla="*/ 0 h 27"/>
                  <a:gd name="T4" fmla="*/ 28 w 28"/>
                  <a:gd name="T5" fmla="*/ 17 h 27"/>
                  <a:gd name="T6" fmla="*/ 18 w 28"/>
                  <a:gd name="T7" fmla="*/ 27 h 27"/>
                  <a:gd name="T8" fmla="*/ 0 w 28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0" y="9"/>
                    </a:moveTo>
                    <a:lnTo>
                      <a:pt x="9" y="0"/>
                    </a:lnTo>
                    <a:lnTo>
                      <a:pt x="28" y="17"/>
                    </a:lnTo>
                    <a:lnTo>
                      <a:pt x="18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2" name="Freeform 565"/>
              <p:cNvSpPr>
                <a:spLocks/>
              </p:cNvSpPr>
              <p:nvPr/>
            </p:nvSpPr>
            <p:spPr bwMode="auto">
              <a:xfrm>
                <a:off x="3979" y="3058"/>
                <a:ext cx="20" cy="21"/>
              </a:xfrm>
              <a:custGeom>
                <a:avLst/>
                <a:gdLst>
                  <a:gd name="T0" fmla="*/ 0 w 20"/>
                  <a:gd name="T1" fmla="*/ 9 h 21"/>
                  <a:gd name="T2" fmla="*/ 9 w 20"/>
                  <a:gd name="T3" fmla="*/ 0 h 21"/>
                  <a:gd name="T4" fmla="*/ 20 w 20"/>
                  <a:gd name="T5" fmla="*/ 12 h 21"/>
                  <a:gd name="T6" fmla="*/ 11 w 20"/>
                  <a:gd name="T7" fmla="*/ 21 h 21"/>
                  <a:gd name="T8" fmla="*/ 0 w 20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9"/>
                    </a:moveTo>
                    <a:lnTo>
                      <a:pt x="9" y="0"/>
                    </a:lnTo>
                    <a:lnTo>
                      <a:pt x="20" y="12"/>
                    </a:lnTo>
                    <a:lnTo>
                      <a:pt x="11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3" name="Freeform 566"/>
              <p:cNvSpPr>
                <a:spLocks/>
              </p:cNvSpPr>
              <p:nvPr/>
            </p:nvSpPr>
            <p:spPr bwMode="auto">
              <a:xfrm>
                <a:off x="3984" y="3042"/>
                <a:ext cx="26" cy="26"/>
              </a:xfrm>
              <a:custGeom>
                <a:avLst/>
                <a:gdLst>
                  <a:gd name="T0" fmla="*/ 0 w 26"/>
                  <a:gd name="T1" fmla="*/ 9 h 26"/>
                  <a:gd name="T2" fmla="*/ 10 w 26"/>
                  <a:gd name="T3" fmla="*/ 0 h 26"/>
                  <a:gd name="T4" fmla="*/ 26 w 26"/>
                  <a:gd name="T5" fmla="*/ 17 h 26"/>
                  <a:gd name="T6" fmla="*/ 17 w 26"/>
                  <a:gd name="T7" fmla="*/ 26 h 26"/>
                  <a:gd name="T8" fmla="*/ 0 w 26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9"/>
                    </a:moveTo>
                    <a:lnTo>
                      <a:pt x="10" y="0"/>
                    </a:lnTo>
                    <a:lnTo>
                      <a:pt x="26" y="17"/>
                    </a:lnTo>
                    <a:lnTo>
                      <a:pt x="17" y="2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4" name="Freeform 567"/>
              <p:cNvSpPr>
                <a:spLocks/>
              </p:cNvSpPr>
              <p:nvPr/>
            </p:nvSpPr>
            <p:spPr bwMode="auto">
              <a:xfrm>
                <a:off x="4000" y="3036"/>
                <a:ext cx="21" cy="22"/>
              </a:xfrm>
              <a:custGeom>
                <a:avLst/>
                <a:gdLst>
                  <a:gd name="T0" fmla="*/ 0 w 21"/>
                  <a:gd name="T1" fmla="*/ 9 h 22"/>
                  <a:gd name="T2" fmla="*/ 9 w 21"/>
                  <a:gd name="T3" fmla="*/ 0 h 22"/>
                  <a:gd name="T4" fmla="*/ 21 w 21"/>
                  <a:gd name="T5" fmla="*/ 12 h 22"/>
                  <a:gd name="T6" fmla="*/ 12 w 21"/>
                  <a:gd name="T7" fmla="*/ 22 h 22"/>
                  <a:gd name="T8" fmla="*/ 0 w 21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9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2" y="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5" name="Freeform 568"/>
              <p:cNvSpPr>
                <a:spLocks/>
              </p:cNvSpPr>
              <p:nvPr/>
            </p:nvSpPr>
            <p:spPr bwMode="auto">
              <a:xfrm>
                <a:off x="4035" y="3030"/>
                <a:ext cx="6" cy="6"/>
              </a:xfrm>
              <a:custGeom>
                <a:avLst/>
                <a:gdLst>
                  <a:gd name="T0" fmla="*/ 0 w 6"/>
                  <a:gd name="T1" fmla="*/ 5 h 6"/>
                  <a:gd name="T2" fmla="*/ 5 w 6"/>
                  <a:gd name="T3" fmla="*/ 0 h 6"/>
                  <a:gd name="T4" fmla="*/ 6 w 6"/>
                  <a:gd name="T5" fmla="*/ 2 h 6"/>
                  <a:gd name="T6" fmla="*/ 1 w 6"/>
                  <a:gd name="T7" fmla="*/ 6 h 6"/>
                  <a:gd name="T8" fmla="*/ 0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6" name="Freeform 569"/>
              <p:cNvSpPr>
                <a:spLocks/>
              </p:cNvSpPr>
              <p:nvPr/>
            </p:nvSpPr>
            <p:spPr bwMode="auto">
              <a:xfrm>
                <a:off x="4042" y="3014"/>
                <a:ext cx="15" cy="15"/>
              </a:xfrm>
              <a:custGeom>
                <a:avLst/>
                <a:gdLst>
                  <a:gd name="T0" fmla="*/ 0 w 15"/>
                  <a:gd name="T1" fmla="*/ 14 h 15"/>
                  <a:gd name="T2" fmla="*/ 14 w 15"/>
                  <a:gd name="T3" fmla="*/ 0 h 15"/>
                  <a:gd name="T4" fmla="*/ 15 w 15"/>
                  <a:gd name="T5" fmla="*/ 2 h 15"/>
                  <a:gd name="T6" fmla="*/ 1 w 15"/>
                  <a:gd name="T7" fmla="*/ 15 h 15"/>
                  <a:gd name="T8" fmla="*/ 0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4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7" name="Freeform 570"/>
              <p:cNvSpPr>
                <a:spLocks/>
              </p:cNvSpPr>
              <p:nvPr/>
            </p:nvSpPr>
            <p:spPr bwMode="auto">
              <a:xfrm>
                <a:off x="3974" y="306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8" name="Freeform 571"/>
              <p:cNvSpPr>
                <a:spLocks/>
              </p:cNvSpPr>
              <p:nvPr/>
            </p:nvSpPr>
            <p:spPr bwMode="auto">
              <a:xfrm>
                <a:off x="3978" y="3071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799" name="Freeform 572"/>
              <p:cNvSpPr>
                <a:spLocks/>
              </p:cNvSpPr>
              <p:nvPr/>
            </p:nvSpPr>
            <p:spPr bwMode="auto">
              <a:xfrm>
                <a:off x="3983" y="3075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0" name="Freeform 573"/>
              <p:cNvSpPr>
                <a:spLocks/>
              </p:cNvSpPr>
              <p:nvPr/>
            </p:nvSpPr>
            <p:spPr bwMode="auto">
              <a:xfrm>
                <a:off x="3988" y="3080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1" name="Freeform 574"/>
              <p:cNvSpPr>
                <a:spLocks/>
              </p:cNvSpPr>
              <p:nvPr/>
            </p:nvSpPr>
            <p:spPr bwMode="auto">
              <a:xfrm>
                <a:off x="3992" y="3085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2" name="Freeform 575"/>
              <p:cNvSpPr>
                <a:spLocks/>
              </p:cNvSpPr>
              <p:nvPr/>
            </p:nvSpPr>
            <p:spPr bwMode="auto">
              <a:xfrm>
                <a:off x="3997" y="3090"/>
                <a:ext cx="44" cy="43"/>
              </a:xfrm>
              <a:custGeom>
                <a:avLst/>
                <a:gdLst>
                  <a:gd name="T0" fmla="*/ 0 w 44"/>
                  <a:gd name="T1" fmla="*/ 41 h 43"/>
                  <a:gd name="T2" fmla="*/ 41 w 44"/>
                  <a:gd name="T3" fmla="*/ 0 h 43"/>
                  <a:gd name="T4" fmla="*/ 44 w 44"/>
                  <a:gd name="T5" fmla="*/ 2 h 43"/>
                  <a:gd name="T6" fmla="*/ 3 w 44"/>
                  <a:gd name="T7" fmla="*/ 43 h 43"/>
                  <a:gd name="T8" fmla="*/ 0 w 44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3" name="Freeform 576"/>
              <p:cNvSpPr>
                <a:spLocks/>
              </p:cNvSpPr>
              <p:nvPr/>
            </p:nvSpPr>
            <p:spPr bwMode="auto">
              <a:xfrm>
                <a:off x="4002" y="3094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4" name="Freeform 577"/>
              <p:cNvSpPr>
                <a:spLocks/>
              </p:cNvSpPr>
              <p:nvPr/>
            </p:nvSpPr>
            <p:spPr bwMode="auto">
              <a:xfrm>
                <a:off x="4006" y="3120"/>
                <a:ext cx="23" cy="23"/>
              </a:xfrm>
              <a:custGeom>
                <a:avLst/>
                <a:gdLst>
                  <a:gd name="T0" fmla="*/ 0 w 23"/>
                  <a:gd name="T1" fmla="*/ 20 h 23"/>
                  <a:gd name="T2" fmla="*/ 21 w 23"/>
                  <a:gd name="T3" fmla="*/ 0 h 23"/>
                  <a:gd name="T4" fmla="*/ 23 w 23"/>
                  <a:gd name="T5" fmla="*/ 3 h 23"/>
                  <a:gd name="T6" fmla="*/ 3 w 23"/>
                  <a:gd name="T7" fmla="*/ 23 h 23"/>
                  <a:gd name="T8" fmla="*/ 0 w 23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0"/>
                    </a:moveTo>
                    <a:lnTo>
                      <a:pt x="21" y="0"/>
                    </a:lnTo>
                    <a:lnTo>
                      <a:pt x="23" y="3"/>
                    </a:lnTo>
                    <a:lnTo>
                      <a:pt x="3" y="2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5" name="Freeform 578"/>
              <p:cNvSpPr>
                <a:spLocks/>
              </p:cNvSpPr>
              <p:nvPr/>
            </p:nvSpPr>
            <p:spPr bwMode="auto">
              <a:xfrm>
                <a:off x="4022" y="3019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6" name="Freeform 579"/>
              <p:cNvSpPr>
                <a:spLocks/>
              </p:cNvSpPr>
              <p:nvPr/>
            </p:nvSpPr>
            <p:spPr bwMode="auto">
              <a:xfrm>
                <a:off x="4027" y="302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7" name="Freeform 580"/>
              <p:cNvSpPr>
                <a:spLocks/>
              </p:cNvSpPr>
              <p:nvPr/>
            </p:nvSpPr>
            <p:spPr bwMode="auto">
              <a:xfrm>
                <a:off x="4031" y="3028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8" name="Freeform 581"/>
              <p:cNvSpPr>
                <a:spLocks/>
              </p:cNvSpPr>
              <p:nvPr/>
            </p:nvSpPr>
            <p:spPr bwMode="auto">
              <a:xfrm>
                <a:off x="4036" y="303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09" name="Freeform 582"/>
              <p:cNvSpPr>
                <a:spLocks/>
              </p:cNvSpPr>
              <p:nvPr/>
            </p:nvSpPr>
            <p:spPr bwMode="auto">
              <a:xfrm>
                <a:off x="4041" y="3038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0" name="Freeform 583"/>
              <p:cNvSpPr>
                <a:spLocks/>
              </p:cNvSpPr>
              <p:nvPr/>
            </p:nvSpPr>
            <p:spPr bwMode="auto">
              <a:xfrm>
                <a:off x="4045" y="3042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1" name="Freeform 584"/>
              <p:cNvSpPr>
                <a:spLocks/>
              </p:cNvSpPr>
              <p:nvPr/>
            </p:nvSpPr>
            <p:spPr bwMode="auto">
              <a:xfrm>
                <a:off x="4050" y="3047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2" name="Freeform 585"/>
              <p:cNvSpPr>
                <a:spLocks/>
              </p:cNvSpPr>
              <p:nvPr/>
            </p:nvSpPr>
            <p:spPr bwMode="auto">
              <a:xfrm>
                <a:off x="4055" y="3064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8 w 31"/>
                  <a:gd name="T3" fmla="*/ 0 h 31"/>
                  <a:gd name="T4" fmla="*/ 31 w 31"/>
                  <a:gd name="T5" fmla="*/ 2 h 31"/>
                  <a:gd name="T6" fmla="*/ 2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2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3" name="Freeform 586"/>
              <p:cNvSpPr>
                <a:spLocks/>
              </p:cNvSpPr>
              <p:nvPr/>
            </p:nvSpPr>
            <p:spPr bwMode="auto">
              <a:xfrm>
                <a:off x="4128" y="2816"/>
                <a:ext cx="232" cy="261"/>
              </a:xfrm>
              <a:custGeom>
                <a:avLst/>
                <a:gdLst>
                  <a:gd name="T0" fmla="*/ 94 w 232"/>
                  <a:gd name="T1" fmla="*/ 0 h 261"/>
                  <a:gd name="T2" fmla="*/ 232 w 232"/>
                  <a:gd name="T3" fmla="*/ 65 h 261"/>
                  <a:gd name="T4" fmla="*/ 139 w 232"/>
                  <a:gd name="T5" fmla="*/ 261 h 261"/>
                  <a:gd name="T6" fmla="*/ 0 w 232"/>
                  <a:gd name="T7" fmla="*/ 196 h 261"/>
                  <a:gd name="T8" fmla="*/ 94 w 2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1">
                    <a:moveTo>
                      <a:pt x="94" y="0"/>
                    </a:moveTo>
                    <a:lnTo>
                      <a:pt x="232" y="65"/>
                    </a:lnTo>
                    <a:lnTo>
                      <a:pt x="139" y="261"/>
                    </a:lnTo>
                    <a:lnTo>
                      <a:pt x="0" y="1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4" name="Freeform 587"/>
              <p:cNvSpPr>
                <a:spLocks/>
              </p:cNvSpPr>
              <p:nvPr/>
            </p:nvSpPr>
            <p:spPr bwMode="auto">
              <a:xfrm>
                <a:off x="4246" y="2854"/>
                <a:ext cx="68" cy="35"/>
              </a:xfrm>
              <a:custGeom>
                <a:avLst/>
                <a:gdLst>
                  <a:gd name="T0" fmla="*/ 1 w 68"/>
                  <a:gd name="T1" fmla="*/ 0 h 35"/>
                  <a:gd name="T2" fmla="*/ 68 w 68"/>
                  <a:gd name="T3" fmla="*/ 31 h 35"/>
                  <a:gd name="T4" fmla="*/ 67 w 68"/>
                  <a:gd name="T5" fmla="*/ 35 h 35"/>
                  <a:gd name="T6" fmla="*/ 0 w 68"/>
                  <a:gd name="T7" fmla="*/ 3 h 35"/>
                  <a:gd name="T8" fmla="*/ 1 w 6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5">
                    <a:moveTo>
                      <a:pt x="1" y="0"/>
                    </a:moveTo>
                    <a:lnTo>
                      <a:pt x="68" y="31"/>
                    </a:lnTo>
                    <a:lnTo>
                      <a:pt x="67" y="3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5" name="Freeform 588"/>
              <p:cNvSpPr>
                <a:spLocks/>
              </p:cNvSpPr>
              <p:nvPr/>
            </p:nvSpPr>
            <p:spPr bwMode="auto">
              <a:xfrm>
                <a:off x="4219" y="2851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6" name="Freeform 589"/>
              <p:cNvSpPr>
                <a:spLocks/>
              </p:cNvSpPr>
              <p:nvPr/>
            </p:nvSpPr>
            <p:spPr bwMode="auto">
              <a:xfrm>
                <a:off x="4216" y="2857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7" name="Freeform 590"/>
              <p:cNvSpPr>
                <a:spLocks/>
              </p:cNvSpPr>
              <p:nvPr/>
            </p:nvSpPr>
            <p:spPr bwMode="auto">
              <a:xfrm>
                <a:off x="4213" y="2863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8" name="Freeform 591"/>
              <p:cNvSpPr>
                <a:spLocks/>
              </p:cNvSpPr>
              <p:nvPr/>
            </p:nvSpPr>
            <p:spPr bwMode="auto">
              <a:xfrm>
                <a:off x="4210" y="2869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19" name="Freeform 592"/>
              <p:cNvSpPr>
                <a:spLocks/>
              </p:cNvSpPr>
              <p:nvPr/>
            </p:nvSpPr>
            <p:spPr bwMode="auto">
              <a:xfrm>
                <a:off x="4207" y="2875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20" name="Freeform 593"/>
              <p:cNvSpPr>
                <a:spLocks/>
              </p:cNvSpPr>
              <p:nvPr/>
            </p:nvSpPr>
            <p:spPr bwMode="auto">
              <a:xfrm>
                <a:off x="4205" y="2881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21" name="Freeform 594"/>
              <p:cNvSpPr>
                <a:spLocks/>
              </p:cNvSpPr>
              <p:nvPr/>
            </p:nvSpPr>
            <p:spPr bwMode="auto">
              <a:xfrm>
                <a:off x="4202" y="2887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22" name="Freeform 595"/>
              <p:cNvSpPr>
                <a:spLocks/>
              </p:cNvSpPr>
              <p:nvPr/>
            </p:nvSpPr>
            <p:spPr bwMode="auto">
              <a:xfrm>
                <a:off x="4199" y="2893"/>
                <a:ext cx="114" cy="58"/>
              </a:xfrm>
              <a:custGeom>
                <a:avLst/>
                <a:gdLst>
                  <a:gd name="T0" fmla="*/ 2 w 114"/>
                  <a:gd name="T1" fmla="*/ 0 h 58"/>
                  <a:gd name="T2" fmla="*/ 114 w 114"/>
                  <a:gd name="T3" fmla="*/ 55 h 58"/>
                  <a:gd name="T4" fmla="*/ 113 w 114"/>
                  <a:gd name="T5" fmla="*/ 58 h 58"/>
                  <a:gd name="T6" fmla="*/ 0 w 114"/>
                  <a:gd name="T7" fmla="*/ 4 h 58"/>
                  <a:gd name="T8" fmla="*/ 2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2" y="0"/>
                    </a:moveTo>
                    <a:lnTo>
                      <a:pt x="114" y="55"/>
                    </a:lnTo>
                    <a:lnTo>
                      <a:pt x="113" y="5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23" name="Freeform 596"/>
              <p:cNvSpPr>
                <a:spLocks/>
              </p:cNvSpPr>
              <p:nvPr/>
            </p:nvSpPr>
            <p:spPr bwMode="auto">
              <a:xfrm>
                <a:off x="4196" y="2899"/>
                <a:ext cx="58" cy="31"/>
              </a:xfrm>
              <a:custGeom>
                <a:avLst/>
                <a:gdLst>
                  <a:gd name="T0" fmla="*/ 2 w 58"/>
                  <a:gd name="T1" fmla="*/ 0 h 31"/>
                  <a:gd name="T2" fmla="*/ 58 w 58"/>
                  <a:gd name="T3" fmla="*/ 27 h 31"/>
                  <a:gd name="T4" fmla="*/ 56 w 58"/>
                  <a:gd name="T5" fmla="*/ 31 h 31"/>
                  <a:gd name="T6" fmla="*/ 0 w 58"/>
                  <a:gd name="T7" fmla="*/ 4 h 31"/>
                  <a:gd name="T8" fmla="*/ 2 w 5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">
                    <a:moveTo>
                      <a:pt x="2" y="0"/>
                    </a:moveTo>
                    <a:lnTo>
                      <a:pt x="58" y="27"/>
                    </a:lnTo>
                    <a:lnTo>
                      <a:pt x="56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24" name="Freeform 597"/>
              <p:cNvSpPr>
                <a:spLocks/>
              </p:cNvSpPr>
              <p:nvPr/>
            </p:nvSpPr>
            <p:spPr bwMode="auto">
              <a:xfrm>
                <a:off x="4261" y="2962"/>
                <a:ext cx="37" cy="37"/>
              </a:xfrm>
              <a:custGeom>
                <a:avLst/>
                <a:gdLst>
                  <a:gd name="T0" fmla="*/ 26 w 37"/>
                  <a:gd name="T1" fmla="*/ 4 h 37"/>
                  <a:gd name="T2" fmla="*/ 34 w 37"/>
                  <a:gd name="T3" fmla="*/ 25 h 37"/>
                  <a:gd name="T4" fmla="*/ 12 w 37"/>
                  <a:gd name="T5" fmla="*/ 33 h 37"/>
                  <a:gd name="T6" fmla="*/ 4 w 37"/>
                  <a:gd name="T7" fmla="*/ 11 h 37"/>
                  <a:gd name="T8" fmla="*/ 26 w 37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6" y="4"/>
                    </a:moveTo>
                    <a:cubicBezTo>
                      <a:pt x="34" y="7"/>
                      <a:pt x="37" y="17"/>
                      <a:pt x="34" y="25"/>
                    </a:cubicBezTo>
                    <a:cubicBezTo>
                      <a:pt x="30" y="33"/>
                      <a:pt x="20" y="37"/>
                      <a:pt x="12" y="33"/>
                    </a:cubicBezTo>
                    <a:cubicBezTo>
                      <a:pt x="4" y="29"/>
                      <a:pt x="0" y="19"/>
                      <a:pt x="4" y="11"/>
                    </a:cubicBezTo>
                    <a:cubicBezTo>
                      <a:pt x="8" y="3"/>
                      <a:pt x="18" y="0"/>
                      <a:pt x="26" y="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25" name="Freeform 598"/>
              <p:cNvSpPr>
                <a:spLocks/>
              </p:cNvSpPr>
              <p:nvPr/>
            </p:nvSpPr>
            <p:spPr bwMode="auto">
              <a:xfrm>
                <a:off x="4264" y="2980"/>
                <a:ext cx="16" cy="9"/>
              </a:xfrm>
              <a:custGeom>
                <a:avLst/>
                <a:gdLst>
                  <a:gd name="T0" fmla="*/ 2 w 16"/>
                  <a:gd name="T1" fmla="*/ 9 h 9"/>
                  <a:gd name="T2" fmla="*/ 0 w 16"/>
                  <a:gd name="T3" fmla="*/ 1 h 9"/>
                  <a:gd name="T4" fmla="*/ 16 w 16"/>
                  <a:gd name="T5" fmla="*/ 0 h 9"/>
                  <a:gd name="T6" fmla="*/ 2 w 1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2" y="9"/>
                    </a:moveTo>
                    <a:cubicBezTo>
                      <a:pt x="1" y="6"/>
                      <a:pt x="0" y="4"/>
                      <a:pt x="0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26" name="Freeform 599"/>
              <p:cNvSpPr>
                <a:spLocks/>
              </p:cNvSpPr>
              <p:nvPr/>
            </p:nvSpPr>
            <p:spPr bwMode="auto">
              <a:xfrm>
                <a:off x="4264" y="2964"/>
                <a:ext cx="16" cy="17"/>
              </a:xfrm>
              <a:custGeom>
                <a:avLst/>
                <a:gdLst>
                  <a:gd name="T0" fmla="*/ 0 w 16"/>
                  <a:gd name="T1" fmla="*/ 17 h 17"/>
                  <a:gd name="T2" fmla="*/ 1 w 16"/>
                  <a:gd name="T3" fmla="*/ 9 h 17"/>
                  <a:gd name="T4" fmla="*/ 12 w 16"/>
                  <a:gd name="T5" fmla="*/ 0 h 17"/>
                  <a:gd name="T6" fmla="*/ 16 w 16"/>
                  <a:gd name="T7" fmla="*/ 16 h 17"/>
                  <a:gd name="T8" fmla="*/ 0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cubicBezTo>
                      <a:pt x="0" y="14"/>
                      <a:pt x="0" y="12"/>
                      <a:pt x="1" y="9"/>
                    </a:cubicBezTo>
                    <a:cubicBezTo>
                      <a:pt x="4" y="5"/>
                      <a:pt x="8" y="2"/>
                      <a:pt x="12" y="0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27" name="Freeform 600"/>
              <p:cNvSpPr>
                <a:spLocks/>
              </p:cNvSpPr>
              <p:nvPr/>
            </p:nvSpPr>
            <p:spPr bwMode="auto">
              <a:xfrm>
                <a:off x="4276" y="2964"/>
                <a:ext cx="11" cy="16"/>
              </a:xfrm>
              <a:custGeom>
                <a:avLst/>
                <a:gdLst>
                  <a:gd name="T0" fmla="*/ 0 w 11"/>
                  <a:gd name="T1" fmla="*/ 0 h 16"/>
                  <a:gd name="T2" fmla="*/ 11 w 11"/>
                  <a:gd name="T3" fmla="*/ 2 h 16"/>
                  <a:gd name="T4" fmla="*/ 4 w 11"/>
                  <a:gd name="T5" fmla="*/ 16 h 16"/>
                  <a:gd name="T6" fmla="*/ 0 w 1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0"/>
                    </a:moveTo>
                    <a:cubicBezTo>
                      <a:pt x="4" y="0"/>
                      <a:pt x="7" y="0"/>
                      <a:pt x="11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28" name="Freeform 601"/>
              <p:cNvSpPr>
                <a:spLocks/>
              </p:cNvSpPr>
              <p:nvPr/>
            </p:nvSpPr>
            <p:spPr bwMode="auto">
              <a:xfrm>
                <a:off x="4280" y="2966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0 w 15"/>
                  <a:gd name="T3" fmla="*/ 14 h 14"/>
                  <a:gd name="T4" fmla="*/ 15 w 15"/>
                  <a:gd name="T5" fmla="*/ 9 h 14"/>
                  <a:gd name="T6" fmla="*/ 7 w 1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5"/>
                      <a:pt x="11" y="2"/>
                      <a:pt x="7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29" name="Freeform 602"/>
              <p:cNvSpPr>
                <a:spLocks/>
              </p:cNvSpPr>
              <p:nvPr/>
            </p:nvSpPr>
            <p:spPr bwMode="auto">
              <a:xfrm>
                <a:off x="4173" y="2951"/>
                <a:ext cx="68" cy="33"/>
              </a:xfrm>
              <a:custGeom>
                <a:avLst/>
                <a:gdLst>
                  <a:gd name="T0" fmla="*/ 1 w 68"/>
                  <a:gd name="T1" fmla="*/ 0 h 33"/>
                  <a:gd name="T2" fmla="*/ 68 w 68"/>
                  <a:gd name="T3" fmla="*/ 32 h 33"/>
                  <a:gd name="T4" fmla="*/ 67 w 68"/>
                  <a:gd name="T5" fmla="*/ 33 h 33"/>
                  <a:gd name="T6" fmla="*/ 0 w 68"/>
                  <a:gd name="T7" fmla="*/ 1 h 33"/>
                  <a:gd name="T8" fmla="*/ 1 w 6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1" y="0"/>
                    </a:moveTo>
                    <a:lnTo>
                      <a:pt x="68" y="32"/>
                    </a:lnTo>
                    <a:lnTo>
                      <a:pt x="67" y="3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0" name="Freeform 603"/>
              <p:cNvSpPr>
                <a:spLocks/>
              </p:cNvSpPr>
              <p:nvPr/>
            </p:nvSpPr>
            <p:spPr bwMode="auto">
              <a:xfrm>
                <a:off x="4174" y="2914"/>
                <a:ext cx="29" cy="42"/>
              </a:xfrm>
              <a:custGeom>
                <a:avLst/>
                <a:gdLst>
                  <a:gd name="T0" fmla="*/ 17 w 29"/>
                  <a:gd name="T1" fmla="*/ 0 h 42"/>
                  <a:gd name="T2" fmla="*/ 29 w 29"/>
                  <a:gd name="T3" fmla="*/ 6 h 42"/>
                  <a:gd name="T4" fmla="*/ 12 w 29"/>
                  <a:gd name="T5" fmla="*/ 42 h 42"/>
                  <a:gd name="T6" fmla="*/ 0 w 29"/>
                  <a:gd name="T7" fmla="*/ 37 h 42"/>
                  <a:gd name="T8" fmla="*/ 17 w 29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2">
                    <a:moveTo>
                      <a:pt x="17" y="0"/>
                    </a:moveTo>
                    <a:lnTo>
                      <a:pt x="29" y="6"/>
                    </a:lnTo>
                    <a:lnTo>
                      <a:pt x="12" y="42"/>
                    </a:lnTo>
                    <a:lnTo>
                      <a:pt x="0" y="3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1" name="Freeform 604"/>
              <p:cNvSpPr>
                <a:spLocks/>
              </p:cNvSpPr>
              <p:nvPr/>
            </p:nvSpPr>
            <p:spPr bwMode="auto">
              <a:xfrm>
                <a:off x="4188" y="2935"/>
                <a:ext cx="22" cy="28"/>
              </a:xfrm>
              <a:custGeom>
                <a:avLst/>
                <a:gdLst>
                  <a:gd name="T0" fmla="*/ 10 w 22"/>
                  <a:gd name="T1" fmla="*/ 0 h 28"/>
                  <a:gd name="T2" fmla="*/ 22 w 22"/>
                  <a:gd name="T3" fmla="*/ 6 h 28"/>
                  <a:gd name="T4" fmla="*/ 11 w 22"/>
                  <a:gd name="T5" fmla="*/ 28 h 28"/>
                  <a:gd name="T6" fmla="*/ 0 w 22"/>
                  <a:gd name="T7" fmla="*/ 22 h 28"/>
                  <a:gd name="T8" fmla="*/ 10 w 2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0" y="0"/>
                    </a:moveTo>
                    <a:lnTo>
                      <a:pt x="22" y="6"/>
                    </a:lnTo>
                    <a:lnTo>
                      <a:pt x="11" y="28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2" name="Freeform 605"/>
              <p:cNvSpPr>
                <a:spLocks/>
              </p:cNvSpPr>
              <p:nvPr/>
            </p:nvSpPr>
            <p:spPr bwMode="auto">
              <a:xfrm>
                <a:off x="4201" y="2949"/>
                <a:ext cx="19" cy="21"/>
              </a:xfrm>
              <a:custGeom>
                <a:avLst/>
                <a:gdLst>
                  <a:gd name="T0" fmla="*/ 7 w 19"/>
                  <a:gd name="T1" fmla="*/ 0 h 21"/>
                  <a:gd name="T2" fmla="*/ 19 w 19"/>
                  <a:gd name="T3" fmla="*/ 6 h 21"/>
                  <a:gd name="T4" fmla="*/ 12 w 19"/>
                  <a:gd name="T5" fmla="*/ 21 h 21"/>
                  <a:gd name="T6" fmla="*/ 0 w 19"/>
                  <a:gd name="T7" fmla="*/ 15 h 21"/>
                  <a:gd name="T8" fmla="*/ 7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7" y="0"/>
                    </a:moveTo>
                    <a:lnTo>
                      <a:pt x="19" y="6"/>
                    </a:lnTo>
                    <a:lnTo>
                      <a:pt x="12" y="21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833" name="Freeform 606"/>
              <p:cNvSpPr>
                <a:spLocks/>
              </p:cNvSpPr>
              <p:nvPr/>
            </p:nvSpPr>
            <p:spPr bwMode="auto">
              <a:xfrm>
                <a:off x="4215" y="2949"/>
                <a:ext cx="22" cy="27"/>
              </a:xfrm>
              <a:custGeom>
                <a:avLst/>
                <a:gdLst>
                  <a:gd name="T0" fmla="*/ 10 w 22"/>
                  <a:gd name="T1" fmla="*/ 0 h 27"/>
                  <a:gd name="T2" fmla="*/ 22 w 22"/>
                  <a:gd name="T3" fmla="*/ 5 h 27"/>
                  <a:gd name="T4" fmla="*/ 12 w 22"/>
                  <a:gd name="T5" fmla="*/ 27 h 27"/>
                  <a:gd name="T6" fmla="*/ 0 w 22"/>
                  <a:gd name="T7" fmla="*/ 21 h 27"/>
                  <a:gd name="T8" fmla="*/ 10 w 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10" y="0"/>
                    </a:moveTo>
                    <a:lnTo>
                      <a:pt x="22" y="5"/>
                    </a:lnTo>
                    <a:lnTo>
                      <a:pt x="12" y="27"/>
                    </a:lnTo>
                    <a:lnTo>
                      <a:pt x="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9" name="Group 808"/>
            <p:cNvGrpSpPr>
              <a:grpSpLocks/>
            </p:cNvGrpSpPr>
            <p:nvPr/>
          </p:nvGrpSpPr>
          <p:grpSpPr bwMode="auto">
            <a:xfrm>
              <a:off x="2846" y="1763"/>
              <a:ext cx="1468" cy="1331"/>
              <a:chOff x="2846" y="1763"/>
              <a:chExt cx="1468" cy="1331"/>
            </a:xfrm>
          </p:grpSpPr>
          <p:sp>
            <p:nvSpPr>
              <p:cNvPr id="438" name="Freeform 608"/>
              <p:cNvSpPr>
                <a:spLocks/>
              </p:cNvSpPr>
              <p:nvPr/>
            </p:nvSpPr>
            <p:spPr bwMode="auto">
              <a:xfrm>
                <a:off x="4229" y="2961"/>
                <a:ext cx="19" cy="22"/>
              </a:xfrm>
              <a:custGeom>
                <a:avLst/>
                <a:gdLst>
                  <a:gd name="T0" fmla="*/ 7 w 19"/>
                  <a:gd name="T1" fmla="*/ 0 h 22"/>
                  <a:gd name="T2" fmla="*/ 19 w 19"/>
                  <a:gd name="T3" fmla="*/ 6 h 22"/>
                  <a:gd name="T4" fmla="*/ 12 w 19"/>
                  <a:gd name="T5" fmla="*/ 22 h 22"/>
                  <a:gd name="T6" fmla="*/ 0 w 19"/>
                  <a:gd name="T7" fmla="*/ 16 h 22"/>
                  <a:gd name="T8" fmla="*/ 7 w 1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7" y="0"/>
                    </a:moveTo>
                    <a:lnTo>
                      <a:pt x="19" y="6"/>
                    </a:lnTo>
                    <a:lnTo>
                      <a:pt x="12" y="22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9" name="Freeform 609"/>
              <p:cNvSpPr>
                <a:spLocks/>
              </p:cNvSpPr>
              <p:nvPr/>
            </p:nvSpPr>
            <p:spPr bwMode="auto">
              <a:xfrm>
                <a:off x="4257" y="2991"/>
                <a:ext cx="7" cy="4"/>
              </a:xfrm>
              <a:custGeom>
                <a:avLst/>
                <a:gdLst>
                  <a:gd name="T0" fmla="*/ 1 w 7"/>
                  <a:gd name="T1" fmla="*/ 0 h 4"/>
                  <a:gd name="T2" fmla="*/ 7 w 7"/>
                  <a:gd name="T3" fmla="*/ 3 h 4"/>
                  <a:gd name="T4" fmla="*/ 6 w 7"/>
                  <a:gd name="T5" fmla="*/ 4 h 4"/>
                  <a:gd name="T6" fmla="*/ 0 w 7"/>
                  <a:gd name="T7" fmla="*/ 2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7" y="3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0" name="Freeform 610"/>
              <p:cNvSpPr>
                <a:spLocks/>
              </p:cNvSpPr>
              <p:nvPr/>
            </p:nvSpPr>
            <p:spPr bwMode="auto">
              <a:xfrm>
                <a:off x="4266" y="2995"/>
                <a:ext cx="19" cy="10"/>
              </a:xfrm>
              <a:custGeom>
                <a:avLst/>
                <a:gdLst>
                  <a:gd name="T0" fmla="*/ 1 w 19"/>
                  <a:gd name="T1" fmla="*/ 0 h 10"/>
                  <a:gd name="T2" fmla="*/ 19 w 19"/>
                  <a:gd name="T3" fmla="*/ 9 h 10"/>
                  <a:gd name="T4" fmla="*/ 18 w 19"/>
                  <a:gd name="T5" fmla="*/ 10 h 10"/>
                  <a:gd name="T6" fmla="*/ 0 w 19"/>
                  <a:gd name="T7" fmla="*/ 2 h 10"/>
                  <a:gd name="T8" fmla="*/ 1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lnTo>
                      <a:pt x="19" y="9"/>
                    </a:lnTo>
                    <a:lnTo>
                      <a:pt x="18" y="1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1" name="Freeform 611"/>
              <p:cNvSpPr>
                <a:spLocks/>
              </p:cNvSpPr>
              <p:nvPr/>
            </p:nvSpPr>
            <p:spPr bwMode="auto">
              <a:xfrm>
                <a:off x="4169" y="2958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2" name="Freeform 612"/>
              <p:cNvSpPr>
                <a:spLocks/>
              </p:cNvSpPr>
              <p:nvPr/>
            </p:nvSpPr>
            <p:spPr bwMode="auto">
              <a:xfrm>
                <a:off x="4165" y="2964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3" name="Freeform 613"/>
              <p:cNvSpPr>
                <a:spLocks/>
              </p:cNvSpPr>
              <p:nvPr/>
            </p:nvSpPr>
            <p:spPr bwMode="auto">
              <a:xfrm>
                <a:off x="4162" y="2970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5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4" name="Freeform 614"/>
              <p:cNvSpPr>
                <a:spLocks/>
              </p:cNvSpPr>
              <p:nvPr/>
            </p:nvSpPr>
            <p:spPr bwMode="auto">
              <a:xfrm>
                <a:off x="4159" y="2976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5" name="Freeform 615"/>
              <p:cNvSpPr>
                <a:spLocks/>
              </p:cNvSpPr>
              <p:nvPr/>
            </p:nvSpPr>
            <p:spPr bwMode="auto">
              <a:xfrm>
                <a:off x="4156" y="2982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6" name="Freeform 616"/>
              <p:cNvSpPr>
                <a:spLocks/>
              </p:cNvSpPr>
              <p:nvPr/>
            </p:nvSpPr>
            <p:spPr bwMode="auto">
              <a:xfrm>
                <a:off x="4154" y="2988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7" name="Freeform 617"/>
              <p:cNvSpPr>
                <a:spLocks/>
              </p:cNvSpPr>
              <p:nvPr/>
            </p:nvSpPr>
            <p:spPr bwMode="auto">
              <a:xfrm>
                <a:off x="4151" y="2994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8" name="Freeform 618"/>
              <p:cNvSpPr>
                <a:spLocks/>
              </p:cNvSpPr>
              <p:nvPr/>
            </p:nvSpPr>
            <p:spPr bwMode="auto">
              <a:xfrm>
                <a:off x="4148" y="3000"/>
                <a:ext cx="28" cy="16"/>
              </a:xfrm>
              <a:custGeom>
                <a:avLst/>
                <a:gdLst>
                  <a:gd name="T0" fmla="*/ 1 w 28"/>
                  <a:gd name="T1" fmla="*/ 0 h 16"/>
                  <a:gd name="T2" fmla="*/ 28 w 28"/>
                  <a:gd name="T3" fmla="*/ 12 h 16"/>
                  <a:gd name="T4" fmla="*/ 27 w 28"/>
                  <a:gd name="T5" fmla="*/ 16 h 16"/>
                  <a:gd name="T6" fmla="*/ 0 w 28"/>
                  <a:gd name="T7" fmla="*/ 3 h 16"/>
                  <a:gd name="T8" fmla="*/ 1 w 2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" y="0"/>
                    </a:moveTo>
                    <a:lnTo>
                      <a:pt x="28" y="12"/>
                    </a:lnTo>
                    <a:lnTo>
                      <a:pt x="27" y="1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49" name="Freeform 619"/>
              <p:cNvSpPr>
                <a:spLocks/>
              </p:cNvSpPr>
              <p:nvPr/>
            </p:nvSpPr>
            <p:spPr bwMode="auto">
              <a:xfrm>
                <a:off x="4230" y="2987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0" name="Freeform 620"/>
              <p:cNvSpPr>
                <a:spLocks/>
              </p:cNvSpPr>
              <p:nvPr/>
            </p:nvSpPr>
            <p:spPr bwMode="auto">
              <a:xfrm>
                <a:off x="4227" y="299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1" name="Freeform 621"/>
              <p:cNvSpPr>
                <a:spLocks/>
              </p:cNvSpPr>
              <p:nvPr/>
            </p:nvSpPr>
            <p:spPr bwMode="auto">
              <a:xfrm>
                <a:off x="4224" y="2999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2" name="Freeform 622"/>
              <p:cNvSpPr>
                <a:spLocks/>
              </p:cNvSpPr>
              <p:nvPr/>
            </p:nvSpPr>
            <p:spPr bwMode="auto">
              <a:xfrm>
                <a:off x="4221" y="3005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3" name="Freeform 623"/>
              <p:cNvSpPr>
                <a:spLocks/>
              </p:cNvSpPr>
              <p:nvPr/>
            </p:nvSpPr>
            <p:spPr bwMode="auto">
              <a:xfrm>
                <a:off x="4218" y="3011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4" name="Freeform 624"/>
              <p:cNvSpPr>
                <a:spLocks/>
              </p:cNvSpPr>
              <p:nvPr/>
            </p:nvSpPr>
            <p:spPr bwMode="auto">
              <a:xfrm>
                <a:off x="4215" y="3017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5" name="Freeform 625"/>
              <p:cNvSpPr>
                <a:spLocks/>
              </p:cNvSpPr>
              <p:nvPr/>
            </p:nvSpPr>
            <p:spPr bwMode="auto">
              <a:xfrm>
                <a:off x="4213" y="302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6" name="Freeform 626"/>
              <p:cNvSpPr>
                <a:spLocks/>
              </p:cNvSpPr>
              <p:nvPr/>
            </p:nvSpPr>
            <p:spPr bwMode="auto">
              <a:xfrm>
                <a:off x="4210" y="3029"/>
                <a:ext cx="38" cy="21"/>
              </a:xfrm>
              <a:custGeom>
                <a:avLst/>
                <a:gdLst>
                  <a:gd name="T0" fmla="*/ 1 w 38"/>
                  <a:gd name="T1" fmla="*/ 0 h 21"/>
                  <a:gd name="T2" fmla="*/ 38 w 38"/>
                  <a:gd name="T3" fmla="*/ 17 h 21"/>
                  <a:gd name="T4" fmla="*/ 36 w 38"/>
                  <a:gd name="T5" fmla="*/ 21 h 21"/>
                  <a:gd name="T6" fmla="*/ 0 w 38"/>
                  <a:gd name="T7" fmla="*/ 3 h 21"/>
                  <a:gd name="T8" fmla="*/ 1 w 3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1" y="0"/>
                    </a:moveTo>
                    <a:lnTo>
                      <a:pt x="38" y="17"/>
                    </a:lnTo>
                    <a:lnTo>
                      <a:pt x="36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7" name="Freeform 627"/>
              <p:cNvSpPr>
                <a:spLocks/>
              </p:cNvSpPr>
              <p:nvPr/>
            </p:nvSpPr>
            <p:spPr bwMode="auto">
              <a:xfrm>
                <a:off x="4136" y="2861"/>
                <a:ext cx="178" cy="233"/>
              </a:xfrm>
              <a:custGeom>
                <a:avLst/>
                <a:gdLst>
                  <a:gd name="T0" fmla="*/ 26 w 178"/>
                  <a:gd name="T1" fmla="*/ 0 h 233"/>
                  <a:gd name="T2" fmla="*/ 178 w 178"/>
                  <a:gd name="T3" fmla="*/ 17 h 233"/>
                  <a:gd name="T4" fmla="*/ 153 w 178"/>
                  <a:gd name="T5" fmla="*/ 233 h 233"/>
                  <a:gd name="T6" fmla="*/ 0 w 178"/>
                  <a:gd name="T7" fmla="*/ 215 h 233"/>
                  <a:gd name="T8" fmla="*/ 26 w 17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33">
                    <a:moveTo>
                      <a:pt x="26" y="0"/>
                    </a:moveTo>
                    <a:lnTo>
                      <a:pt x="178" y="17"/>
                    </a:lnTo>
                    <a:lnTo>
                      <a:pt x="153" y="233"/>
                    </a:lnTo>
                    <a:lnTo>
                      <a:pt x="0" y="2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8" name="Freeform 628"/>
              <p:cNvSpPr>
                <a:spLocks/>
              </p:cNvSpPr>
              <p:nvPr/>
            </p:nvSpPr>
            <p:spPr bwMode="auto">
              <a:xfrm>
                <a:off x="4199" y="2888"/>
                <a:ext cx="74" cy="13"/>
              </a:xfrm>
              <a:custGeom>
                <a:avLst/>
                <a:gdLst>
                  <a:gd name="T0" fmla="*/ 0 w 74"/>
                  <a:gd name="T1" fmla="*/ 0 h 13"/>
                  <a:gd name="T2" fmla="*/ 74 w 74"/>
                  <a:gd name="T3" fmla="*/ 9 h 13"/>
                  <a:gd name="T4" fmla="*/ 73 w 74"/>
                  <a:gd name="T5" fmla="*/ 13 h 13"/>
                  <a:gd name="T6" fmla="*/ 0 w 74"/>
                  <a:gd name="T7" fmla="*/ 4 h 13"/>
                  <a:gd name="T8" fmla="*/ 0 w 7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3">
                    <a:moveTo>
                      <a:pt x="0" y="0"/>
                    </a:moveTo>
                    <a:lnTo>
                      <a:pt x="74" y="9"/>
                    </a:lnTo>
                    <a:lnTo>
                      <a:pt x="73" y="1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59" name="Freeform 629"/>
              <p:cNvSpPr>
                <a:spLocks/>
              </p:cNvSpPr>
              <p:nvPr/>
            </p:nvSpPr>
            <p:spPr bwMode="auto">
              <a:xfrm>
                <a:off x="4172" y="2895"/>
                <a:ext cx="125" cy="18"/>
              </a:xfrm>
              <a:custGeom>
                <a:avLst/>
                <a:gdLst>
                  <a:gd name="T0" fmla="*/ 1 w 125"/>
                  <a:gd name="T1" fmla="*/ 0 h 18"/>
                  <a:gd name="T2" fmla="*/ 125 w 125"/>
                  <a:gd name="T3" fmla="*/ 14 h 18"/>
                  <a:gd name="T4" fmla="*/ 124 w 125"/>
                  <a:gd name="T5" fmla="*/ 18 h 18"/>
                  <a:gd name="T6" fmla="*/ 0 w 125"/>
                  <a:gd name="T7" fmla="*/ 3 h 18"/>
                  <a:gd name="T8" fmla="*/ 1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1" y="0"/>
                    </a:moveTo>
                    <a:lnTo>
                      <a:pt x="125" y="14"/>
                    </a:lnTo>
                    <a:lnTo>
                      <a:pt x="124" y="1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0" name="Freeform 630"/>
              <p:cNvSpPr>
                <a:spLocks/>
              </p:cNvSpPr>
              <p:nvPr/>
            </p:nvSpPr>
            <p:spPr bwMode="auto">
              <a:xfrm>
                <a:off x="4172" y="2901"/>
                <a:ext cx="124" cy="19"/>
              </a:xfrm>
              <a:custGeom>
                <a:avLst/>
                <a:gdLst>
                  <a:gd name="T0" fmla="*/ 0 w 124"/>
                  <a:gd name="T1" fmla="*/ 0 h 19"/>
                  <a:gd name="T2" fmla="*/ 124 w 124"/>
                  <a:gd name="T3" fmla="*/ 15 h 19"/>
                  <a:gd name="T4" fmla="*/ 123 w 124"/>
                  <a:gd name="T5" fmla="*/ 19 h 19"/>
                  <a:gd name="T6" fmla="*/ 0 w 124"/>
                  <a:gd name="T7" fmla="*/ 4 h 19"/>
                  <a:gd name="T8" fmla="*/ 0 w 1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9">
                    <a:moveTo>
                      <a:pt x="0" y="0"/>
                    </a:moveTo>
                    <a:lnTo>
                      <a:pt x="124" y="15"/>
                    </a:lnTo>
                    <a:lnTo>
                      <a:pt x="123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1" name="Freeform 631"/>
              <p:cNvSpPr>
                <a:spLocks/>
              </p:cNvSpPr>
              <p:nvPr/>
            </p:nvSpPr>
            <p:spPr bwMode="auto">
              <a:xfrm>
                <a:off x="4171" y="2908"/>
                <a:ext cx="124" cy="18"/>
              </a:xfrm>
              <a:custGeom>
                <a:avLst/>
                <a:gdLst>
                  <a:gd name="T0" fmla="*/ 0 w 124"/>
                  <a:gd name="T1" fmla="*/ 0 h 18"/>
                  <a:gd name="T2" fmla="*/ 124 w 124"/>
                  <a:gd name="T3" fmla="*/ 14 h 18"/>
                  <a:gd name="T4" fmla="*/ 124 w 124"/>
                  <a:gd name="T5" fmla="*/ 18 h 18"/>
                  <a:gd name="T6" fmla="*/ 0 w 124"/>
                  <a:gd name="T7" fmla="*/ 4 h 18"/>
                  <a:gd name="T8" fmla="*/ 0 w 1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">
                    <a:moveTo>
                      <a:pt x="0" y="0"/>
                    </a:moveTo>
                    <a:lnTo>
                      <a:pt x="124" y="14"/>
                    </a:lnTo>
                    <a:lnTo>
                      <a:pt x="124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2" name="Freeform 632"/>
              <p:cNvSpPr>
                <a:spLocks/>
              </p:cNvSpPr>
              <p:nvPr/>
            </p:nvSpPr>
            <p:spPr bwMode="auto">
              <a:xfrm>
                <a:off x="4170" y="2914"/>
                <a:ext cx="124" cy="20"/>
              </a:xfrm>
              <a:custGeom>
                <a:avLst/>
                <a:gdLst>
                  <a:gd name="T0" fmla="*/ 0 w 124"/>
                  <a:gd name="T1" fmla="*/ 0 h 20"/>
                  <a:gd name="T2" fmla="*/ 124 w 124"/>
                  <a:gd name="T3" fmla="*/ 15 h 20"/>
                  <a:gd name="T4" fmla="*/ 124 w 124"/>
                  <a:gd name="T5" fmla="*/ 20 h 20"/>
                  <a:gd name="T6" fmla="*/ 0 w 124"/>
                  <a:gd name="T7" fmla="*/ 4 h 20"/>
                  <a:gd name="T8" fmla="*/ 0 w 12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0">
                    <a:moveTo>
                      <a:pt x="0" y="0"/>
                    </a:moveTo>
                    <a:lnTo>
                      <a:pt x="124" y="15"/>
                    </a:lnTo>
                    <a:lnTo>
                      <a:pt x="124" y="2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3" name="Freeform 633"/>
              <p:cNvSpPr>
                <a:spLocks/>
              </p:cNvSpPr>
              <p:nvPr/>
            </p:nvSpPr>
            <p:spPr bwMode="auto">
              <a:xfrm>
                <a:off x="4169" y="2921"/>
                <a:ext cx="125" cy="19"/>
              </a:xfrm>
              <a:custGeom>
                <a:avLst/>
                <a:gdLst>
                  <a:gd name="T0" fmla="*/ 1 w 125"/>
                  <a:gd name="T1" fmla="*/ 0 h 19"/>
                  <a:gd name="T2" fmla="*/ 125 w 125"/>
                  <a:gd name="T3" fmla="*/ 16 h 19"/>
                  <a:gd name="T4" fmla="*/ 124 w 125"/>
                  <a:gd name="T5" fmla="*/ 19 h 19"/>
                  <a:gd name="T6" fmla="*/ 0 w 125"/>
                  <a:gd name="T7" fmla="*/ 4 h 19"/>
                  <a:gd name="T8" fmla="*/ 1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1" y="0"/>
                    </a:moveTo>
                    <a:lnTo>
                      <a:pt x="125" y="16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4" name="Freeform 634"/>
              <p:cNvSpPr>
                <a:spLocks/>
              </p:cNvSpPr>
              <p:nvPr/>
            </p:nvSpPr>
            <p:spPr bwMode="auto">
              <a:xfrm>
                <a:off x="4167" y="2928"/>
                <a:ext cx="126" cy="19"/>
              </a:xfrm>
              <a:custGeom>
                <a:avLst/>
                <a:gdLst>
                  <a:gd name="T0" fmla="*/ 2 w 126"/>
                  <a:gd name="T1" fmla="*/ 0 h 19"/>
                  <a:gd name="T2" fmla="*/ 126 w 126"/>
                  <a:gd name="T3" fmla="*/ 15 h 19"/>
                  <a:gd name="T4" fmla="*/ 125 w 126"/>
                  <a:gd name="T5" fmla="*/ 19 h 19"/>
                  <a:gd name="T6" fmla="*/ 0 w 126"/>
                  <a:gd name="T7" fmla="*/ 3 h 19"/>
                  <a:gd name="T8" fmla="*/ 2 w 12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9">
                    <a:moveTo>
                      <a:pt x="2" y="0"/>
                    </a:moveTo>
                    <a:lnTo>
                      <a:pt x="126" y="15"/>
                    </a:lnTo>
                    <a:lnTo>
                      <a:pt x="125" y="1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5" name="Freeform 635"/>
              <p:cNvSpPr>
                <a:spLocks/>
              </p:cNvSpPr>
              <p:nvPr/>
            </p:nvSpPr>
            <p:spPr bwMode="auto">
              <a:xfrm>
                <a:off x="4167" y="2935"/>
                <a:ext cx="125" cy="19"/>
              </a:xfrm>
              <a:custGeom>
                <a:avLst/>
                <a:gdLst>
                  <a:gd name="T0" fmla="*/ 0 w 125"/>
                  <a:gd name="T1" fmla="*/ 0 h 19"/>
                  <a:gd name="T2" fmla="*/ 125 w 125"/>
                  <a:gd name="T3" fmla="*/ 15 h 19"/>
                  <a:gd name="T4" fmla="*/ 124 w 125"/>
                  <a:gd name="T5" fmla="*/ 19 h 19"/>
                  <a:gd name="T6" fmla="*/ 0 w 125"/>
                  <a:gd name="T7" fmla="*/ 4 h 19"/>
                  <a:gd name="T8" fmla="*/ 0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0" y="0"/>
                    </a:moveTo>
                    <a:lnTo>
                      <a:pt x="125" y="15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6" name="Freeform 636"/>
              <p:cNvSpPr>
                <a:spLocks/>
              </p:cNvSpPr>
              <p:nvPr/>
            </p:nvSpPr>
            <p:spPr bwMode="auto">
              <a:xfrm>
                <a:off x="4166" y="2942"/>
                <a:ext cx="125" cy="18"/>
              </a:xfrm>
              <a:custGeom>
                <a:avLst/>
                <a:gdLst>
                  <a:gd name="T0" fmla="*/ 0 w 125"/>
                  <a:gd name="T1" fmla="*/ 0 h 18"/>
                  <a:gd name="T2" fmla="*/ 125 w 125"/>
                  <a:gd name="T3" fmla="*/ 15 h 18"/>
                  <a:gd name="T4" fmla="*/ 125 w 125"/>
                  <a:gd name="T5" fmla="*/ 18 h 18"/>
                  <a:gd name="T6" fmla="*/ 0 w 125"/>
                  <a:gd name="T7" fmla="*/ 4 h 18"/>
                  <a:gd name="T8" fmla="*/ 0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0" y="0"/>
                    </a:moveTo>
                    <a:lnTo>
                      <a:pt x="125" y="15"/>
                    </a:lnTo>
                    <a:lnTo>
                      <a:pt x="125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7" name="Freeform 637"/>
              <p:cNvSpPr>
                <a:spLocks/>
              </p:cNvSpPr>
              <p:nvPr/>
            </p:nvSpPr>
            <p:spPr bwMode="auto">
              <a:xfrm>
                <a:off x="4165" y="2949"/>
                <a:ext cx="63" cy="11"/>
              </a:xfrm>
              <a:custGeom>
                <a:avLst/>
                <a:gdLst>
                  <a:gd name="T0" fmla="*/ 1 w 63"/>
                  <a:gd name="T1" fmla="*/ 0 h 11"/>
                  <a:gd name="T2" fmla="*/ 63 w 63"/>
                  <a:gd name="T3" fmla="*/ 7 h 11"/>
                  <a:gd name="T4" fmla="*/ 63 w 63"/>
                  <a:gd name="T5" fmla="*/ 11 h 11"/>
                  <a:gd name="T6" fmla="*/ 0 w 63"/>
                  <a:gd name="T7" fmla="*/ 3 h 11"/>
                  <a:gd name="T8" fmla="*/ 1 w 6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">
                    <a:moveTo>
                      <a:pt x="1" y="0"/>
                    </a:moveTo>
                    <a:lnTo>
                      <a:pt x="63" y="7"/>
                    </a:lnTo>
                    <a:lnTo>
                      <a:pt x="63" y="1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8" name="Freeform 638"/>
              <p:cNvSpPr>
                <a:spLocks/>
              </p:cNvSpPr>
              <p:nvPr/>
            </p:nvSpPr>
            <p:spPr bwMode="auto">
              <a:xfrm>
                <a:off x="4253" y="2981"/>
                <a:ext cx="34" cy="34"/>
              </a:xfrm>
              <a:custGeom>
                <a:avLst/>
                <a:gdLst>
                  <a:gd name="T0" fmla="*/ 19 w 34"/>
                  <a:gd name="T1" fmla="*/ 1 h 34"/>
                  <a:gd name="T2" fmla="*/ 33 w 34"/>
                  <a:gd name="T3" fmla="*/ 19 h 34"/>
                  <a:gd name="T4" fmla="*/ 15 w 34"/>
                  <a:gd name="T5" fmla="*/ 33 h 34"/>
                  <a:gd name="T6" fmla="*/ 1 w 34"/>
                  <a:gd name="T7" fmla="*/ 15 h 34"/>
                  <a:gd name="T8" fmla="*/ 19 w 34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9" y="1"/>
                    </a:moveTo>
                    <a:cubicBezTo>
                      <a:pt x="28" y="2"/>
                      <a:pt x="34" y="10"/>
                      <a:pt x="33" y="19"/>
                    </a:cubicBezTo>
                    <a:cubicBezTo>
                      <a:pt x="32" y="28"/>
                      <a:pt x="24" y="34"/>
                      <a:pt x="15" y="33"/>
                    </a:cubicBezTo>
                    <a:cubicBezTo>
                      <a:pt x="6" y="32"/>
                      <a:pt x="0" y="24"/>
                      <a:pt x="1" y="15"/>
                    </a:cubicBezTo>
                    <a:cubicBezTo>
                      <a:pt x="2" y="6"/>
                      <a:pt x="10" y="0"/>
                      <a:pt x="19" y="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69" name="Freeform 639"/>
              <p:cNvSpPr>
                <a:spLocks/>
              </p:cNvSpPr>
              <p:nvPr/>
            </p:nvSpPr>
            <p:spPr bwMode="auto">
              <a:xfrm>
                <a:off x="4255" y="2998"/>
                <a:ext cx="15" cy="12"/>
              </a:xfrm>
              <a:custGeom>
                <a:avLst/>
                <a:gdLst>
                  <a:gd name="T0" fmla="*/ 5 w 15"/>
                  <a:gd name="T1" fmla="*/ 12 h 12"/>
                  <a:gd name="T2" fmla="*/ 0 w 15"/>
                  <a:gd name="T3" fmla="*/ 5 h 12"/>
                  <a:gd name="T4" fmla="*/ 15 w 15"/>
                  <a:gd name="T5" fmla="*/ 0 h 12"/>
                  <a:gd name="T6" fmla="*/ 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5" y="12"/>
                    </a:moveTo>
                    <a:cubicBezTo>
                      <a:pt x="2" y="10"/>
                      <a:pt x="1" y="8"/>
                      <a:pt x="0" y="5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0" name="Freeform 640"/>
              <p:cNvSpPr>
                <a:spLocks/>
              </p:cNvSpPr>
              <p:nvPr/>
            </p:nvSpPr>
            <p:spPr bwMode="auto">
              <a:xfrm>
                <a:off x="4254" y="2984"/>
                <a:ext cx="16" cy="19"/>
              </a:xfrm>
              <a:custGeom>
                <a:avLst/>
                <a:gdLst>
                  <a:gd name="T0" fmla="*/ 1 w 16"/>
                  <a:gd name="T1" fmla="*/ 19 h 19"/>
                  <a:gd name="T2" fmla="*/ 0 w 16"/>
                  <a:gd name="T3" fmla="*/ 12 h 19"/>
                  <a:gd name="T4" fmla="*/ 8 w 16"/>
                  <a:gd name="T5" fmla="*/ 0 h 19"/>
                  <a:gd name="T6" fmla="*/ 16 w 16"/>
                  <a:gd name="T7" fmla="*/ 14 h 19"/>
                  <a:gd name="T8" fmla="*/ 1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" y="19"/>
                    </a:moveTo>
                    <a:cubicBezTo>
                      <a:pt x="0" y="17"/>
                      <a:pt x="0" y="15"/>
                      <a:pt x="0" y="12"/>
                    </a:cubicBezTo>
                    <a:cubicBezTo>
                      <a:pt x="1" y="7"/>
                      <a:pt x="4" y="2"/>
                      <a:pt x="8" y="0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1" name="Freeform 641"/>
              <p:cNvSpPr>
                <a:spLocks/>
              </p:cNvSpPr>
              <p:nvPr/>
            </p:nvSpPr>
            <p:spPr bwMode="auto">
              <a:xfrm>
                <a:off x="4262" y="2981"/>
                <a:ext cx="10" cy="17"/>
              </a:xfrm>
              <a:custGeom>
                <a:avLst/>
                <a:gdLst>
                  <a:gd name="T0" fmla="*/ 0 w 10"/>
                  <a:gd name="T1" fmla="*/ 3 h 17"/>
                  <a:gd name="T2" fmla="*/ 10 w 10"/>
                  <a:gd name="T3" fmla="*/ 1 h 17"/>
                  <a:gd name="T4" fmla="*/ 8 w 10"/>
                  <a:gd name="T5" fmla="*/ 17 h 17"/>
                  <a:gd name="T6" fmla="*/ 0 w 10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0" y="3"/>
                    </a:moveTo>
                    <a:cubicBezTo>
                      <a:pt x="3" y="1"/>
                      <a:pt x="6" y="0"/>
                      <a:pt x="10" y="1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2" name="Freeform 642"/>
              <p:cNvSpPr>
                <a:spLocks/>
              </p:cNvSpPr>
              <p:nvPr/>
            </p:nvSpPr>
            <p:spPr bwMode="auto">
              <a:xfrm>
                <a:off x="4270" y="2982"/>
                <a:ext cx="13" cy="16"/>
              </a:xfrm>
              <a:custGeom>
                <a:avLst/>
                <a:gdLst>
                  <a:gd name="T0" fmla="*/ 2 w 13"/>
                  <a:gd name="T1" fmla="*/ 0 h 16"/>
                  <a:gd name="T2" fmla="*/ 0 w 13"/>
                  <a:gd name="T3" fmla="*/ 16 h 16"/>
                  <a:gd name="T4" fmla="*/ 13 w 13"/>
                  <a:gd name="T5" fmla="*/ 6 h 16"/>
                  <a:gd name="T6" fmla="*/ 2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2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6" y="0"/>
                      <a:pt x="2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3" name="Freeform 643"/>
              <p:cNvSpPr>
                <a:spLocks/>
              </p:cNvSpPr>
              <p:nvPr/>
            </p:nvSpPr>
            <p:spPr bwMode="auto">
              <a:xfrm>
                <a:off x="4159" y="3004"/>
                <a:ext cx="75" cy="10"/>
              </a:xfrm>
              <a:custGeom>
                <a:avLst/>
                <a:gdLst>
                  <a:gd name="T0" fmla="*/ 0 w 75"/>
                  <a:gd name="T1" fmla="*/ 0 h 10"/>
                  <a:gd name="T2" fmla="*/ 75 w 75"/>
                  <a:gd name="T3" fmla="*/ 9 h 10"/>
                  <a:gd name="T4" fmla="*/ 74 w 75"/>
                  <a:gd name="T5" fmla="*/ 10 h 10"/>
                  <a:gd name="T6" fmla="*/ 0 w 75"/>
                  <a:gd name="T7" fmla="*/ 2 h 10"/>
                  <a:gd name="T8" fmla="*/ 0 w 7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">
                    <a:moveTo>
                      <a:pt x="0" y="0"/>
                    </a:moveTo>
                    <a:lnTo>
                      <a:pt x="75" y="9"/>
                    </a:lnTo>
                    <a:lnTo>
                      <a:pt x="74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4" name="Freeform 644"/>
              <p:cNvSpPr>
                <a:spLocks/>
              </p:cNvSpPr>
              <p:nvPr/>
            </p:nvSpPr>
            <p:spPr bwMode="auto">
              <a:xfrm>
                <a:off x="4159" y="2964"/>
                <a:ext cx="19" cy="41"/>
              </a:xfrm>
              <a:custGeom>
                <a:avLst/>
                <a:gdLst>
                  <a:gd name="T0" fmla="*/ 5 w 19"/>
                  <a:gd name="T1" fmla="*/ 0 h 41"/>
                  <a:gd name="T2" fmla="*/ 19 w 19"/>
                  <a:gd name="T3" fmla="*/ 2 h 41"/>
                  <a:gd name="T4" fmla="*/ 14 w 19"/>
                  <a:gd name="T5" fmla="*/ 41 h 41"/>
                  <a:gd name="T6" fmla="*/ 0 w 19"/>
                  <a:gd name="T7" fmla="*/ 40 h 41"/>
                  <a:gd name="T8" fmla="*/ 5 w 1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5" y="0"/>
                    </a:moveTo>
                    <a:lnTo>
                      <a:pt x="19" y="2"/>
                    </a:lnTo>
                    <a:lnTo>
                      <a:pt x="14" y="41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5" name="Freeform 645"/>
              <p:cNvSpPr>
                <a:spLocks/>
              </p:cNvSpPr>
              <p:nvPr/>
            </p:nvSpPr>
            <p:spPr bwMode="auto">
              <a:xfrm>
                <a:off x="4175" y="2981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3 w 16"/>
                  <a:gd name="T5" fmla="*/ 26 h 26"/>
                  <a:gd name="T6" fmla="*/ 0 w 16"/>
                  <a:gd name="T7" fmla="*/ 25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3" y="26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6" name="Freeform 646"/>
              <p:cNvSpPr>
                <a:spLocks/>
              </p:cNvSpPr>
              <p:nvPr/>
            </p:nvSpPr>
            <p:spPr bwMode="auto">
              <a:xfrm>
                <a:off x="4190" y="2991"/>
                <a:ext cx="15" cy="18"/>
              </a:xfrm>
              <a:custGeom>
                <a:avLst/>
                <a:gdLst>
                  <a:gd name="T0" fmla="*/ 2 w 15"/>
                  <a:gd name="T1" fmla="*/ 0 h 18"/>
                  <a:gd name="T2" fmla="*/ 15 w 15"/>
                  <a:gd name="T3" fmla="*/ 2 h 18"/>
                  <a:gd name="T4" fmla="*/ 13 w 15"/>
                  <a:gd name="T5" fmla="*/ 18 h 18"/>
                  <a:gd name="T6" fmla="*/ 0 w 15"/>
                  <a:gd name="T7" fmla="*/ 16 h 18"/>
                  <a:gd name="T8" fmla="*/ 2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lnTo>
                      <a:pt x="15" y="2"/>
                    </a:lnTo>
                    <a:lnTo>
                      <a:pt x="13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7" name="Freeform 647"/>
              <p:cNvSpPr>
                <a:spLocks/>
              </p:cNvSpPr>
              <p:nvPr/>
            </p:nvSpPr>
            <p:spPr bwMode="auto">
              <a:xfrm>
                <a:off x="4205" y="2985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4 w 16"/>
                  <a:gd name="T5" fmla="*/ 26 h 26"/>
                  <a:gd name="T6" fmla="*/ 0 w 16"/>
                  <a:gd name="T7" fmla="*/ 24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4" y="26"/>
                    </a:lnTo>
                    <a:lnTo>
                      <a:pt x="0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8" name="Freeform 648"/>
              <p:cNvSpPr>
                <a:spLocks/>
              </p:cNvSpPr>
              <p:nvPr/>
            </p:nvSpPr>
            <p:spPr bwMode="auto">
              <a:xfrm>
                <a:off x="4221" y="2994"/>
                <a:ext cx="15" cy="19"/>
              </a:xfrm>
              <a:custGeom>
                <a:avLst/>
                <a:gdLst>
                  <a:gd name="T0" fmla="*/ 2 w 15"/>
                  <a:gd name="T1" fmla="*/ 0 h 19"/>
                  <a:gd name="T2" fmla="*/ 15 w 15"/>
                  <a:gd name="T3" fmla="*/ 1 h 19"/>
                  <a:gd name="T4" fmla="*/ 13 w 15"/>
                  <a:gd name="T5" fmla="*/ 19 h 19"/>
                  <a:gd name="T6" fmla="*/ 0 w 15"/>
                  <a:gd name="T7" fmla="*/ 17 h 19"/>
                  <a:gd name="T8" fmla="*/ 2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2" y="0"/>
                    </a:moveTo>
                    <a:lnTo>
                      <a:pt x="15" y="1"/>
                    </a:lnTo>
                    <a:lnTo>
                      <a:pt x="13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79" name="Freeform 649"/>
              <p:cNvSpPr>
                <a:spLocks/>
              </p:cNvSpPr>
              <p:nvPr/>
            </p:nvSpPr>
            <p:spPr bwMode="auto">
              <a:xfrm>
                <a:off x="4253" y="301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0" name="Freeform 650"/>
              <p:cNvSpPr>
                <a:spLocks/>
              </p:cNvSpPr>
              <p:nvPr/>
            </p:nvSpPr>
            <p:spPr bwMode="auto">
              <a:xfrm>
                <a:off x="4262" y="301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2 h 4"/>
                  <a:gd name="T4" fmla="*/ 20 w 20"/>
                  <a:gd name="T5" fmla="*/ 4 h 4"/>
                  <a:gd name="T6" fmla="*/ 0 w 20"/>
                  <a:gd name="T7" fmla="*/ 2 h 4"/>
                  <a:gd name="T8" fmla="*/ 0 w 2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1" name="Freeform 651"/>
              <p:cNvSpPr>
                <a:spLocks/>
              </p:cNvSpPr>
              <p:nvPr/>
            </p:nvSpPr>
            <p:spPr bwMode="auto">
              <a:xfrm>
                <a:off x="4158" y="3012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7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2" name="Freeform 652"/>
              <p:cNvSpPr>
                <a:spLocks/>
              </p:cNvSpPr>
              <p:nvPr/>
            </p:nvSpPr>
            <p:spPr bwMode="auto">
              <a:xfrm>
                <a:off x="4157" y="301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3" name="Freeform 653"/>
              <p:cNvSpPr>
                <a:spLocks/>
              </p:cNvSpPr>
              <p:nvPr/>
            </p:nvSpPr>
            <p:spPr bwMode="auto">
              <a:xfrm>
                <a:off x="4156" y="3025"/>
                <a:ext cx="58" cy="10"/>
              </a:xfrm>
              <a:custGeom>
                <a:avLst/>
                <a:gdLst>
                  <a:gd name="T0" fmla="*/ 1 w 58"/>
                  <a:gd name="T1" fmla="*/ 0 h 10"/>
                  <a:gd name="T2" fmla="*/ 58 w 58"/>
                  <a:gd name="T3" fmla="*/ 7 h 10"/>
                  <a:gd name="T4" fmla="*/ 58 w 58"/>
                  <a:gd name="T5" fmla="*/ 10 h 10"/>
                  <a:gd name="T6" fmla="*/ 0 w 58"/>
                  <a:gd name="T7" fmla="*/ 4 h 10"/>
                  <a:gd name="T8" fmla="*/ 1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1" y="0"/>
                    </a:moveTo>
                    <a:lnTo>
                      <a:pt x="58" y="7"/>
                    </a:lnTo>
                    <a:lnTo>
                      <a:pt x="58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4" name="Freeform 654"/>
              <p:cNvSpPr>
                <a:spLocks/>
              </p:cNvSpPr>
              <p:nvPr/>
            </p:nvSpPr>
            <p:spPr bwMode="auto">
              <a:xfrm>
                <a:off x="4155" y="3031"/>
                <a:ext cx="59" cy="11"/>
              </a:xfrm>
              <a:custGeom>
                <a:avLst/>
                <a:gdLst>
                  <a:gd name="T0" fmla="*/ 1 w 59"/>
                  <a:gd name="T1" fmla="*/ 0 h 11"/>
                  <a:gd name="T2" fmla="*/ 59 w 59"/>
                  <a:gd name="T3" fmla="*/ 7 h 11"/>
                  <a:gd name="T4" fmla="*/ 58 w 59"/>
                  <a:gd name="T5" fmla="*/ 11 h 11"/>
                  <a:gd name="T6" fmla="*/ 0 w 59"/>
                  <a:gd name="T7" fmla="*/ 4 h 11"/>
                  <a:gd name="T8" fmla="*/ 1 w 5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1" y="0"/>
                    </a:moveTo>
                    <a:lnTo>
                      <a:pt x="59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5" name="Freeform 655"/>
              <p:cNvSpPr>
                <a:spLocks/>
              </p:cNvSpPr>
              <p:nvPr/>
            </p:nvSpPr>
            <p:spPr bwMode="auto">
              <a:xfrm>
                <a:off x="4155" y="303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6" name="Freeform 656"/>
              <p:cNvSpPr>
                <a:spLocks/>
              </p:cNvSpPr>
              <p:nvPr/>
            </p:nvSpPr>
            <p:spPr bwMode="auto">
              <a:xfrm>
                <a:off x="4154" y="3045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8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8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7" name="Freeform 657"/>
              <p:cNvSpPr>
                <a:spLocks/>
              </p:cNvSpPr>
              <p:nvPr/>
            </p:nvSpPr>
            <p:spPr bwMode="auto">
              <a:xfrm>
                <a:off x="4153" y="3051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8" name="Freeform 658"/>
              <p:cNvSpPr>
                <a:spLocks/>
              </p:cNvSpPr>
              <p:nvPr/>
            </p:nvSpPr>
            <p:spPr bwMode="auto">
              <a:xfrm>
                <a:off x="4152" y="3058"/>
                <a:ext cx="30" cy="7"/>
              </a:xfrm>
              <a:custGeom>
                <a:avLst/>
                <a:gdLst>
                  <a:gd name="T0" fmla="*/ 1 w 30"/>
                  <a:gd name="T1" fmla="*/ 0 h 7"/>
                  <a:gd name="T2" fmla="*/ 30 w 30"/>
                  <a:gd name="T3" fmla="*/ 3 h 7"/>
                  <a:gd name="T4" fmla="*/ 30 w 30"/>
                  <a:gd name="T5" fmla="*/ 7 h 7"/>
                  <a:gd name="T6" fmla="*/ 0 w 30"/>
                  <a:gd name="T7" fmla="*/ 4 h 7"/>
                  <a:gd name="T8" fmla="*/ 1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1" y="0"/>
                    </a:moveTo>
                    <a:lnTo>
                      <a:pt x="30" y="3"/>
                    </a:lnTo>
                    <a:lnTo>
                      <a:pt x="30" y="7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89" name="Freeform 659"/>
              <p:cNvSpPr>
                <a:spLocks/>
              </p:cNvSpPr>
              <p:nvPr/>
            </p:nvSpPr>
            <p:spPr bwMode="auto">
              <a:xfrm>
                <a:off x="4226" y="3020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6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6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0" name="Freeform 660"/>
              <p:cNvSpPr>
                <a:spLocks/>
              </p:cNvSpPr>
              <p:nvPr/>
            </p:nvSpPr>
            <p:spPr bwMode="auto">
              <a:xfrm>
                <a:off x="4225" y="3026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1" name="Freeform 661"/>
              <p:cNvSpPr>
                <a:spLocks/>
              </p:cNvSpPr>
              <p:nvPr/>
            </p:nvSpPr>
            <p:spPr bwMode="auto">
              <a:xfrm>
                <a:off x="4224" y="3033"/>
                <a:ext cx="57" cy="10"/>
              </a:xfrm>
              <a:custGeom>
                <a:avLst/>
                <a:gdLst>
                  <a:gd name="T0" fmla="*/ 1 w 57"/>
                  <a:gd name="T1" fmla="*/ 0 h 10"/>
                  <a:gd name="T2" fmla="*/ 57 w 57"/>
                  <a:gd name="T3" fmla="*/ 7 h 10"/>
                  <a:gd name="T4" fmla="*/ 57 w 57"/>
                  <a:gd name="T5" fmla="*/ 10 h 10"/>
                  <a:gd name="T6" fmla="*/ 0 w 57"/>
                  <a:gd name="T7" fmla="*/ 4 h 10"/>
                  <a:gd name="T8" fmla="*/ 1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1" y="0"/>
                    </a:moveTo>
                    <a:lnTo>
                      <a:pt x="57" y="7"/>
                    </a:lnTo>
                    <a:lnTo>
                      <a:pt x="57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2" name="Freeform 662"/>
              <p:cNvSpPr>
                <a:spLocks/>
              </p:cNvSpPr>
              <p:nvPr/>
            </p:nvSpPr>
            <p:spPr bwMode="auto">
              <a:xfrm>
                <a:off x="4223" y="3039"/>
                <a:ext cx="58" cy="11"/>
              </a:xfrm>
              <a:custGeom>
                <a:avLst/>
                <a:gdLst>
                  <a:gd name="T0" fmla="*/ 1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1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1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3" name="Freeform 663"/>
              <p:cNvSpPr>
                <a:spLocks/>
              </p:cNvSpPr>
              <p:nvPr/>
            </p:nvSpPr>
            <p:spPr bwMode="auto">
              <a:xfrm>
                <a:off x="4223" y="3046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7 h 10"/>
                  <a:gd name="T4" fmla="*/ 56 w 57"/>
                  <a:gd name="T5" fmla="*/ 10 h 10"/>
                  <a:gd name="T6" fmla="*/ 0 w 57"/>
                  <a:gd name="T7" fmla="*/ 4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7"/>
                    </a:lnTo>
                    <a:lnTo>
                      <a:pt x="56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4" name="Freeform 664"/>
              <p:cNvSpPr>
                <a:spLocks/>
              </p:cNvSpPr>
              <p:nvPr/>
            </p:nvSpPr>
            <p:spPr bwMode="auto">
              <a:xfrm>
                <a:off x="4222" y="3053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7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5" name="Freeform 665"/>
              <p:cNvSpPr>
                <a:spLocks/>
              </p:cNvSpPr>
              <p:nvPr/>
            </p:nvSpPr>
            <p:spPr bwMode="auto">
              <a:xfrm>
                <a:off x="4221" y="3059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6" name="Freeform 666"/>
              <p:cNvSpPr>
                <a:spLocks/>
              </p:cNvSpPr>
              <p:nvPr/>
            </p:nvSpPr>
            <p:spPr bwMode="auto">
              <a:xfrm>
                <a:off x="4220" y="3066"/>
                <a:ext cx="41" cy="8"/>
              </a:xfrm>
              <a:custGeom>
                <a:avLst/>
                <a:gdLst>
                  <a:gd name="T0" fmla="*/ 1 w 41"/>
                  <a:gd name="T1" fmla="*/ 0 h 8"/>
                  <a:gd name="T2" fmla="*/ 41 w 41"/>
                  <a:gd name="T3" fmla="*/ 5 h 8"/>
                  <a:gd name="T4" fmla="*/ 40 w 41"/>
                  <a:gd name="T5" fmla="*/ 8 h 8"/>
                  <a:gd name="T6" fmla="*/ 0 w 41"/>
                  <a:gd name="T7" fmla="*/ 4 h 8"/>
                  <a:gd name="T8" fmla="*/ 1 w 4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">
                    <a:moveTo>
                      <a:pt x="1" y="0"/>
                    </a:moveTo>
                    <a:lnTo>
                      <a:pt x="41" y="5"/>
                    </a:lnTo>
                    <a:lnTo>
                      <a:pt x="40" y="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7" name="Freeform 667"/>
              <p:cNvSpPr>
                <a:spLocks/>
              </p:cNvSpPr>
              <p:nvPr/>
            </p:nvSpPr>
            <p:spPr bwMode="auto">
              <a:xfrm>
                <a:off x="3104" y="1763"/>
                <a:ext cx="254" cy="266"/>
              </a:xfrm>
              <a:custGeom>
                <a:avLst/>
                <a:gdLst>
                  <a:gd name="T0" fmla="*/ 254 w 254"/>
                  <a:gd name="T1" fmla="*/ 171 h 266"/>
                  <a:gd name="T2" fmla="*/ 134 w 254"/>
                  <a:gd name="T3" fmla="*/ 266 h 266"/>
                  <a:gd name="T4" fmla="*/ 0 w 254"/>
                  <a:gd name="T5" fmla="*/ 95 h 266"/>
                  <a:gd name="T6" fmla="*/ 122 w 254"/>
                  <a:gd name="T7" fmla="*/ 0 h 266"/>
                  <a:gd name="T8" fmla="*/ 254 w 254"/>
                  <a:gd name="T9" fmla="*/ 17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66">
                    <a:moveTo>
                      <a:pt x="254" y="171"/>
                    </a:moveTo>
                    <a:lnTo>
                      <a:pt x="134" y="266"/>
                    </a:lnTo>
                    <a:lnTo>
                      <a:pt x="0" y="95"/>
                    </a:lnTo>
                    <a:lnTo>
                      <a:pt x="122" y="0"/>
                    </a:lnTo>
                    <a:lnTo>
                      <a:pt x="254" y="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8" name="Freeform 668"/>
              <p:cNvSpPr>
                <a:spLocks/>
              </p:cNvSpPr>
              <p:nvPr/>
            </p:nvSpPr>
            <p:spPr bwMode="auto">
              <a:xfrm>
                <a:off x="3252" y="1937"/>
                <a:ext cx="61" cy="49"/>
              </a:xfrm>
              <a:custGeom>
                <a:avLst/>
                <a:gdLst>
                  <a:gd name="T0" fmla="*/ 61 w 61"/>
                  <a:gd name="T1" fmla="*/ 3 h 49"/>
                  <a:gd name="T2" fmla="*/ 3 w 61"/>
                  <a:gd name="T3" fmla="*/ 49 h 49"/>
                  <a:gd name="T4" fmla="*/ 0 w 61"/>
                  <a:gd name="T5" fmla="*/ 46 h 49"/>
                  <a:gd name="T6" fmla="*/ 59 w 61"/>
                  <a:gd name="T7" fmla="*/ 0 h 49"/>
                  <a:gd name="T8" fmla="*/ 61 w 6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3"/>
                    </a:moveTo>
                    <a:lnTo>
                      <a:pt x="3" y="49"/>
                    </a:lnTo>
                    <a:lnTo>
                      <a:pt x="0" y="46"/>
                    </a:lnTo>
                    <a:lnTo>
                      <a:pt x="59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99" name="Freeform 669"/>
              <p:cNvSpPr>
                <a:spLocks/>
              </p:cNvSpPr>
              <p:nvPr/>
            </p:nvSpPr>
            <p:spPr bwMode="auto">
              <a:xfrm>
                <a:off x="3227" y="1914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0" name="Freeform 670"/>
              <p:cNvSpPr>
                <a:spLocks/>
              </p:cNvSpPr>
              <p:nvPr/>
            </p:nvSpPr>
            <p:spPr bwMode="auto">
              <a:xfrm>
                <a:off x="3223" y="1909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1" name="Freeform 671"/>
              <p:cNvSpPr>
                <a:spLocks/>
              </p:cNvSpPr>
              <p:nvPr/>
            </p:nvSpPr>
            <p:spPr bwMode="auto">
              <a:xfrm>
                <a:off x="3218" y="1904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2" name="Freeform 672"/>
              <p:cNvSpPr>
                <a:spLocks/>
              </p:cNvSpPr>
              <p:nvPr/>
            </p:nvSpPr>
            <p:spPr bwMode="auto">
              <a:xfrm>
                <a:off x="3214" y="1899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3" name="Freeform 673"/>
              <p:cNvSpPr>
                <a:spLocks/>
              </p:cNvSpPr>
              <p:nvPr/>
            </p:nvSpPr>
            <p:spPr bwMode="auto">
              <a:xfrm>
                <a:off x="3210" y="1893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4" name="Freeform 674"/>
              <p:cNvSpPr>
                <a:spLocks/>
              </p:cNvSpPr>
              <p:nvPr/>
            </p:nvSpPr>
            <p:spPr bwMode="auto">
              <a:xfrm>
                <a:off x="3206" y="1888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5" name="Freeform 675"/>
              <p:cNvSpPr>
                <a:spLocks/>
              </p:cNvSpPr>
              <p:nvPr/>
            </p:nvSpPr>
            <p:spPr bwMode="auto">
              <a:xfrm>
                <a:off x="3202" y="1883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6" name="Freeform 676"/>
              <p:cNvSpPr>
                <a:spLocks/>
              </p:cNvSpPr>
              <p:nvPr/>
            </p:nvSpPr>
            <p:spPr bwMode="auto">
              <a:xfrm>
                <a:off x="3198" y="1878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8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8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7" name="Freeform 677"/>
              <p:cNvSpPr>
                <a:spLocks/>
              </p:cNvSpPr>
              <p:nvPr/>
            </p:nvSpPr>
            <p:spPr bwMode="auto">
              <a:xfrm>
                <a:off x="3243" y="1872"/>
                <a:ext cx="52" cy="42"/>
              </a:xfrm>
              <a:custGeom>
                <a:avLst/>
                <a:gdLst>
                  <a:gd name="T0" fmla="*/ 52 w 52"/>
                  <a:gd name="T1" fmla="*/ 3 h 42"/>
                  <a:gd name="T2" fmla="*/ 2 w 52"/>
                  <a:gd name="T3" fmla="*/ 42 h 42"/>
                  <a:gd name="T4" fmla="*/ 0 w 52"/>
                  <a:gd name="T5" fmla="*/ 39 h 42"/>
                  <a:gd name="T6" fmla="*/ 49 w 52"/>
                  <a:gd name="T7" fmla="*/ 0 h 42"/>
                  <a:gd name="T8" fmla="*/ 52 w 52"/>
                  <a:gd name="T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2" y="3"/>
                    </a:moveTo>
                    <a:lnTo>
                      <a:pt x="2" y="42"/>
                    </a:lnTo>
                    <a:lnTo>
                      <a:pt x="0" y="39"/>
                    </a:lnTo>
                    <a:lnTo>
                      <a:pt x="49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8" name="Freeform 678"/>
              <p:cNvSpPr>
                <a:spLocks/>
              </p:cNvSpPr>
              <p:nvPr/>
            </p:nvSpPr>
            <p:spPr bwMode="auto">
              <a:xfrm>
                <a:off x="3167" y="1895"/>
                <a:ext cx="38" cy="36"/>
              </a:xfrm>
              <a:custGeom>
                <a:avLst/>
                <a:gdLst>
                  <a:gd name="T0" fmla="*/ 28 w 37"/>
                  <a:gd name="T1" fmla="*/ 31 h 36"/>
                  <a:gd name="T2" fmla="*/ 6 w 37"/>
                  <a:gd name="T3" fmla="*/ 28 h 36"/>
                  <a:gd name="T4" fmla="*/ 9 w 37"/>
                  <a:gd name="T5" fmla="*/ 5 h 36"/>
                  <a:gd name="T6" fmla="*/ 31 w 37"/>
                  <a:gd name="T7" fmla="*/ 8 h 36"/>
                  <a:gd name="T8" fmla="*/ 28 w 37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8" y="31"/>
                    </a:moveTo>
                    <a:cubicBezTo>
                      <a:pt x="21" y="36"/>
                      <a:pt x="11" y="35"/>
                      <a:pt x="6" y="28"/>
                    </a:cubicBezTo>
                    <a:cubicBezTo>
                      <a:pt x="0" y="21"/>
                      <a:pt x="1" y="11"/>
                      <a:pt x="9" y="5"/>
                    </a:cubicBezTo>
                    <a:cubicBezTo>
                      <a:pt x="16" y="0"/>
                      <a:pt x="26" y="1"/>
                      <a:pt x="31" y="8"/>
                    </a:cubicBezTo>
                    <a:cubicBezTo>
                      <a:pt x="37" y="15"/>
                      <a:pt x="35" y="25"/>
                      <a:pt x="28" y="3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09" name="Freeform 679"/>
              <p:cNvSpPr>
                <a:spLocks/>
              </p:cNvSpPr>
              <p:nvPr/>
            </p:nvSpPr>
            <p:spPr bwMode="auto">
              <a:xfrm>
                <a:off x="3184" y="1897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1 h 16"/>
                  <a:gd name="T4" fmla="*/ 1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" y="16"/>
                      <a:pt x="1" y="16"/>
                      <a:pt x="1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0" name="Freeform 680"/>
              <p:cNvSpPr>
                <a:spLocks/>
              </p:cNvSpPr>
              <p:nvPr/>
            </p:nvSpPr>
            <p:spPr bwMode="auto">
              <a:xfrm>
                <a:off x="3185" y="1898"/>
                <a:ext cx="18" cy="19"/>
              </a:xfrm>
              <a:custGeom>
                <a:avLst/>
                <a:gdLst>
                  <a:gd name="T0" fmla="*/ 7 w 17"/>
                  <a:gd name="T1" fmla="*/ 0 h 19"/>
                  <a:gd name="T2" fmla="*/ 13 w 17"/>
                  <a:gd name="T3" fmla="*/ 5 h 19"/>
                  <a:gd name="T4" fmla="*/ 16 w 17"/>
                  <a:gd name="T5" fmla="*/ 19 h 19"/>
                  <a:gd name="T6" fmla="*/ 0 w 17"/>
                  <a:gd name="T7" fmla="*/ 15 h 19"/>
                  <a:gd name="T8" fmla="*/ 7 w 1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7" y="0"/>
                    </a:moveTo>
                    <a:cubicBezTo>
                      <a:pt x="10" y="1"/>
                      <a:pt x="12" y="3"/>
                      <a:pt x="13" y="5"/>
                    </a:cubicBezTo>
                    <a:cubicBezTo>
                      <a:pt x="16" y="9"/>
                      <a:pt x="17" y="14"/>
                      <a:pt x="16" y="19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1" name="Freeform 681"/>
              <p:cNvSpPr>
                <a:spLocks/>
              </p:cNvSpPr>
              <p:nvPr/>
            </p:nvSpPr>
            <p:spPr bwMode="auto">
              <a:xfrm>
                <a:off x="3185" y="1913"/>
                <a:ext cx="17" cy="13"/>
              </a:xfrm>
              <a:custGeom>
                <a:avLst/>
                <a:gdLst>
                  <a:gd name="T0" fmla="*/ 16 w 16"/>
                  <a:gd name="T1" fmla="*/ 4 h 13"/>
                  <a:gd name="T2" fmla="*/ 10 w 16"/>
                  <a:gd name="T3" fmla="*/ 13 h 13"/>
                  <a:gd name="T4" fmla="*/ 0 w 16"/>
                  <a:gd name="T5" fmla="*/ 0 h 13"/>
                  <a:gd name="T6" fmla="*/ 16 w 16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4"/>
                    </a:moveTo>
                    <a:cubicBezTo>
                      <a:pt x="15" y="7"/>
                      <a:pt x="13" y="10"/>
                      <a:pt x="10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2" name="Freeform 682"/>
              <p:cNvSpPr>
                <a:spLocks/>
              </p:cNvSpPr>
              <p:nvPr/>
            </p:nvSpPr>
            <p:spPr bwMode="auto">
              <a:xfrm>
                <a:off x="3183" y="1913"/>
                <a:ext cx="13" cy="16"/>
              </a:xfrm>
              <a:custGeom>
                <a:avLst/>
                <a:gdLst>
                  <a:gd name="T0" fmla="*/ 12 w 12"/>
                  <a:gd name="T1" fmla="*/ 13 h 16"/>
                  <a:gd name="T2" fmla="*/ 2 w 12"/>
                  <a:gd name="T3" fmla="*/ 0 h 16"/>
                  <a:gd name="T4" fmla="*/ 0 w 12"/>
                  <a:gd name="T5" fmla="*/ 16 h 16"/>
                  <a:gd name="T6" fmla="*/ 12 w 12"/>
                  <a:gd name="T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9" y="15"/>
                      <a:pt x="12" y="13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3" name="Freeform 683"/>
              <p:cNvSpPr>
                <a:spLocks/>
              </p:cNvSpPr>
              <p:nvPr/>
            </p:nvSpPr>
            <p:spPr bwMode="auto">
              <a:xfrm>
                <a:off x="3201" y="1830"/>
                <a:ext cx="59" cy="47"/>
              </a:xfrm>
              <a:custGeom>
                <a:avLst/>
                <a:gdLst>
                  <a:gd name="T0" fmla="*/ 59 w 59"/>
                  <a:gd name="T1" fmla="*/ 1 h 47"/>
                  <a:gd name="T2" fmla="*/ 1 w 59"/>
                  <a:gd name="T3" fmla="*/ 47 h 47"/>
                  <a:gd name="T4" fmla="*/ 0 w 59"/>
                  <a:gd name="T5" fmla="*/ 45 h 47"/>
                  <a:gd name="T6" fmla="*/ 58 w 59"/>
                  <a:gd name="T7" fmla="*/ 0 h 47"/>
                  <a:gd name="T8" fmla="*/ 59 w 5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7">
                    <a:moveTo>
                      <a:pt x="59" y="1"/>
                    </a:moveTo>
                    <a:lnTo>
                      <a:pt x="1" y="47"/>
                    </a:lnTo>
                    <a:lnTo>
                      <a:pt x="0" y="45"/>
                    </a:lnTo>
                    <a:lnTo>
                      <a:pt x="58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4" name="Freeform 684"/>
              <p:cNvSpPr>
                <a:spLocks/>
              </p:cNvSpPr>
              <p:nvPr/>
            </p:nvSpPr>
            <p:spPr bwMode="auto">
              <a:xfrm>
                <a:off x="3250" y="1831"/>
                <a:ext cx="35" cy="40"/>
              </a:xfrm>
              <a:custGeom>
                <a:avLst/>
                <a:gdLst>
                  <a:gd name="T0" fmla="*/ 35 w 35"/>
                  <a:gd name="T1" fmla="*/ 32 h 40"/>
                  <a:gd name="T2" fmla="*/ 24 w 35"/>
                  <a:gd name="T3" fmla="*/ 40 h 40"/>
                  <a:gd name="T4" fmla="*/ 0 w 35"/>
                  <a:gd name="T5" fmla="*/ 8 h 40"/>
                  <a:gd name="T6" fmla="*/ 10 w 35"/>
                  <a:gd name="T7" fmla="*/ 0 h 40"/>
                  <a:gd name="T8" fmla="*/ 35 w 35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5" y="32"/>
                    </a:moveTo>
                    <a:lnTo>
                      <a:pt x="24" y="40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5" y="3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5" name="Freeform 685"/>
              <p:cNvSpPr>
                <a:spLocks/>
              </p:cNvSpPr>
              <p:nvPr/>
            </p:nvSpPr>
            <p:spPr bwMode="auto">
              <a:xfrm>
                <a:off x="3238" y="1841"/>
                <a:ext cx="26" cy="27"/>
              </a:xfrm>
              <a:custGeom>
                <a:avLst/>
                <a:gdLst>
                  <a:gd name="T0" fmla="*/ 26 w 26"/>
                  <a:gd name="T1" fmla="*/ 19 h 27"/>
                  <a:gd name="T2" fmla="*/ 15 w 26"/>
                  <a:gd name="T3" fmla="*/ 27 h 27"/>
                  <a:gd name="T4" fmla="*/ 0 w 26"/>
                  <a:gd name="T5" fmla="*/ 8 h 27"/>
                  <a:gd name="T6" fmla="*/ 10 w 26"/>
                  <a:gd name="T7" fmla="*/ 0 h 27"/>
                  <a:gd name="T8" fmla="*/ 26 w 26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6" name="Freeform 686"/>
              <p:cNvSpPr>
                <a:spLocks/>
              </p:cNvSpPr>
              <p:nvPr/>
            </p:nvSpPr>
            <p:spPr bwMode="auto">
              <a:xfrm>
                <a:off x="3226" y="1850"/>
                <a:ext cx="20" cy="21"/>
              </a:xfrm>
              <a:custGeom>
                <a:avLst/>
                <a:gdLst>
                  <a:gd name="T0" fmla="*/ 20 w 20"/>
                  <a:gd name="T1" fmla="*/ 13 h 21"/>
                  <a:gd name="T2" fmla="*/ 10 w 20"/>
                  <a:gd name="T3" fmla="*/ 21 h 21"/>
                  <a:gd name="T4" fmla="*/ 0 w 20"/>
                  <a:gd name="T5" fmla="*/ 8 h 21"/>
                  <a:gd name="T6" fmla="*/ 10 w 20"/>
                  <a:gd name="T7" fmla="*/ 0 h 21"/>
                  <a:gd name="T8" fmla="*/ 20 w 20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7" name="Freeform 687"/>
              <p:cNvSpPr>
                <a:spLocks/>
              </p:cNvSpPr>
              <p:nvPr/>
            </p:nvSpPr>
            <p:spPr bwMode="auto">
              <a:xfrm>
                <a:off x="3214" y="1859"/>
                <a:ext cx="25" cy="27"/>
              </a:xfrm>
              <a:custGeom>
                <a:avLst/>
                <a:gdLst>
                  <a:gd name="T0" fmla="*/ 25 w 25"/>
                  <a:gd name="T1" fmla="*/ 19 h 27"/>
                  <a:gd name="T2" fmla="*/ 15 w 25"/>
                  <a:gd name="T3" fmla="*/ 27 h 27"/>
                  <a:gd name="T4" fmla="*/ 0 w 25"/>
                  <a:gd name="T5" fmla="*/ 8 h 27"/>
                  <a:gd name="T6" fmla="*/ 10 w 25"/>
                  <a:gd name="T7" fmla="*/ 0 h 27"/>
                  <a:gd name="T8" fmla="*/ 25 w 25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8" name="Freeform 688"/>
              <p:cNvSpPr>
                <a:spLocks/>
              </p:cNvSpPr>
              <p:nvPr/>
            </p:nvSpPr>
            <p:spPr bwMode="auto">
              <a:xfrm>
                <a:off x="3202" y="1869"/>
                <a:ext cx="21" cy="21"/>
              </a:xfrm>
              <a:custGeom>
                <a:avLst/>
                <a:gdLst>
                  <a:gd name="T0" fmla="*/ 21 w 21"/>
                  <a:gd name="T1" fmla="*/ 13 h 21"/>
                  <a:gd name="T2" fmla="*/ 10 w 21"/>
                  <a:gd name="T3" fmla="*/ 21 h 21"/>
                  <a:gd name="T4" fmla="*/ 0 w 21"/>
                  <a:gd name="T5" fmla="*/ 8 h 21"/>
                  <a:gd name="T6" fmla="*/ 10 w 21"/>
                  <a:gd name="T7" fmla="*/ 0 h 21"/>
                  <a:gd name="T8" fmla="*/ 21 w 21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19" name="Freeform 689"/>
              <p:cNvSpPr>
                <a:spLocks/>
              </p:cNvSpPr>
              <p:nvPr/>
            </p:nvSpPr>
            <p:spPr bwMode="auto">
              <a:xfrm>
                <a:off x="3179" y="1887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6 h 6"/>
                  <a:gd name="T4" fmla="*/ 0 w 7"/>
                  <a:gd name="T5" fmla="*/ 4 h 6"/>
                  <a:gd name="T6" fmla="*/ 6 w 7"/>
                  <a:gd name="T7" fmla="*/ 0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0" name="Freeform 690"/>
              <p:cNvSpPr>
                <a:spLocks/>
              </p:cNvSpPr>
              <p:nvPr/>
            </p:nvSpPr>
            <p:spPr bwMode="auto">
              <a:xfrm>
                <a:off x="3161" y="1893"/>
                <a:ext cx="17" cy="14"/>
              </a:xfrm>
              <a:custGeom>
                <a:avLst/>
                <a:gdLst>
                  <a:gd name="T0" fmla="*/ 17 w 17"/>
                  <a:gd name="T1" fmla="*/ 2 h 14"/>
                  <a:gd name="T2" fmla="*/ 1 w 17"/>
                  <a:gd name="T3" fmla="*/ 14 h 14"/>
                  <a:gd name="T4" fmla="*/ 0 w 17"/>
                  <a:gd name="T5" fmla="*/ 12 h 14"/>
                  <a:gd name="T6" fmla="*/ 16 w 17"/>
                  <a:gd name="T7" fmla="*/ 0 h 14"/>
                  <a:gd name="T8" fmla="*/ 17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2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16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1" name="Freeform 691"/>
              <p:cNvSpPr>
                <a:spLocks/>
              </p:cNvSpPr>
              <p:nvPr/>
            </p:nvSpPr>
            <p:spPr bwMode="auto">
              <a:xfrm>
                <a:off x="3208" y="182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2" name="Freeform 692"/>
              <p:cNvSpPr>
                <a:spLocks/>
              </p:cNvSpPr>
              <p:nvPr/>
            </p:nvSpPr>
            <p:spPr bwMode="auto">
              <a:xfrm>
                <a:off x="3204" y="181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3" name="Freeform 693"/>
              <p:cNvSpPr>
                <a:spLocks/>
              </p:cNvSpPr>
              <p:nvPr/>
            </p:nvSpPr>
            <p:spPr bwMode="auto">
              <a:xfrm>
                <a:off x="3200" y="1811"/>
                <a:ext cx="47" cy="39"/>
              </a:xfrm>
              <a:custGeom>
                <a:avLst/>
                <a:gdLst>
                  <a:gd name="T0" fmla="*/ 47 w 47"/>
                  <a:gd name="T1" fmla="*/ 4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4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4" name="Freeform 694"/>
              <p:cNvSpPr>
                <a:spLocks/>
              </p:cNvSpPr>
              <p:nvPr/>
            </p:nvSpPr>
            <p:spPr bwMode="auto">
              <a:xfrm>
                <a:off x="3196" y="1805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5" name="Freeform 695"/>
              <p:cNvSpPr>
                <a:spLocks/>
              </p:cNvSpPr>
              <p:nvPr/>
            </p:nvSpPr>
            <p:spPr bwMode="auto">
              <a:xfrm>
                <a:off x="3191" y="180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6" name="Freeform 696"/>
              <p:cNvSpPr>
                <a:spLocks/>
              </p:cNvSpPr>
              <p:nvPr/>
            </p:nvSpPr>
            <p:spPr bwMode="auto">
              <a:xfrm>
                <a:off x="3187" y="1795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7" name="Freeform 697"/>
              <p:cNvSpPr>
                <a:spLocks/>
              </p:cNvSpPr>
              <p:nvPr/>
            </p:nvSpPr>
            <p:spPr bwMode="auto">
              <a:xfrm>
                <a:off x="3183" y="179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8" name="Freeform 698"/>
              <p:cNvSpPr>
                <a:spLocks/>
              </p:cNvSpPr>
              <p:nvPr/>
            </p:nvSpPr>
            <p:spPr bwMode="auto">
              <a:xfrm>
                <a:off x="3202" y="1784"/>
                <a:ext cx="25" cy="21"/>
              </a:xfrm>
              <a:custGeom>
                <a:avLst/>
                <a:gdLst>
                  <a:gd name="T0" fmla="*/ 25 w 25"/>
                  <a:gd name="T1" fmla="*/ 3 h 21"/>
                  <a:gd name="T2" fmla="*/ 2 w 25"/>
                  <a:gd name="T3" fmla="*/ 21 h 21"/>
                  <a:gd name="T4" fmla="*/ 0 w 25"/>
                  <a:gd name="T5" fmla="*/ 18 h 21"/>
                  <a:gd name="T6" fmla="*/ 23 w 25"/>
                  <a:gd name="T7" fmla="*/ 0 h 21"/>
                  <a:gd name="T8" fmla="*/ 25 w 25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3"/>
                    </a:moveTo>
                    <a:lnTo>
                      <a:pt x="2" y="21"/>
                    </a:lnTo>
                    <a:lnTo>
                      <a:pt x="0" y="18"/>
                    </a:lnTo>
                    <a:lnTo>
                      <a:pt x="23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29" name="Freeform 699"/>
              <p:cNvSpPr>
                <a:spLocks/>
              </p:cNvSpPr>
              <p:nvPr/>
            </p:nvSpPr>
            <p:spPr bwMode="auto">
              <a:xfrm>
                <a:off x="3154" y="1863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0" name="Freeform 700"/>
              <p:cNvSpPr>
                <a:spLocks/>
              </p:cNvSpPr>
              <p:nvPr/>
            </p:nvSpPr>
            <p:spPr bwMode="auto">
              <a:xfrm>
                <a:off x="3150" y="1858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1" name="Freeform 701"/>
              <p:cNvSpPr>
                <a:spLocks/>
              </p:cNvSpPr>
              <p:nvPr/>
            </p:nvSpPr>
            <p:spPr bwMode="auto">
              <a:xfrm>
                <a:off x="3146" y="1853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2" name="Freeform 702"/>
              <p:cNvSpPr>
                <a:spLocks/>
              </p:cNvSpPr>
              <p:nvPr/>
            </p:nvSpPr>
            <p:spPr bwMode="auto">
              <a:xfrm>
                <a:off x="3142" y="1848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3" name="Freeform 703"/>
              <p:cNvSpPr>
                <a:spLocks/>
              </p:cNvSpPr>
              <p:nvPr/>
            </p:nvSpPr>
            <p:spPr bwMode="auto">
              <a:xfrm>
                <a:off x="3138" y="1842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4" name="Freeform 704"/>
              <p:cNvSpPr>
                <a:spLocks/>
              </p:cNvSpPr>
              <p:nvPr/>
            </p:nvSpPr>
            <p:spPr bwMode="auto">
              <a:xfrm>
                <a:off x="3133" y="183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5" name="Freeform 705"/>
              <p:cNvSpPr>
                <a:spLocks/>
              </p:cNvSpPr>
              <p:nvPr/>
            </p:nvSpPr>
            <p:spPr bwMode="auto">
              <a:xfrm>
                <a:off x="3129" y="183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6" name="Freeform 706"/>
              <p:cNvSpPr>
                <a:spLocks/>
              </p:cNvSpPr>
              <p:nvPr/>
            </p:nvSpPr>
            <p:spPr bwMode="auto">
              <a:xfrm>
                <a:off x="3139" y="1827"/>
                <a:ext cx="34" cy="27"/>
              </a:xfrm>
              <a:custGeom>
                <a:avLst/>
                <a:gdLst>
                  <a:gd name="T0" fmla="*/ 34 w 34"/>
                  <a:gd name="T1" fmla="*/ 3 h 27"/>
                  <a:gd name="T2" fmla="*/ 2 w 34"/>
                  <a:gd name="T3" fmla="*/ 27 h 27"/>
                  <a:gd name="T4" fmla="*/ 0 w 34"/>
                  <a:gd name="T5" fmla="*/ 24 h 27"/>
                  <a:gd name="T6" fmla="*/ 31 w 34"/>
                  <a:gd name="T7" fmla="*/ 0 h 27"/>
                  <a:gd name="T8" fmla="*/ 34 w 34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7">
                    <a:moveTo>
                      <a:pt x="34" y="3"/>
                    </a:moveTo>
                    <a:lnTo>
                      <a:pt x="2" y="27"/>
                    </a:lnTo>
                    <a:lnTo>
                      <a:pt x="0" y="24"/>
                    </a:lnTo>
                    <a:lnTo>
                      <a:pt x="31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7" name="Freeform 707"/>
              <p:cNvSpPr>
                <a:spLocks/>
              </p:cNvSpPr>
              <p:nvPr/>
            </p:nvSpPr>
            <p:spPr bwMode="auto">
              <a:xfrm>
                <a:off x="2846" y="1820"/>
                <a:ext cx="245" cy="265"/>
              </a:xfrm>
              <a:custGeom>
                <a:avLst/>
                <a:gdLst>
                  <a:gd name="T0" fmla="*/ 129 w 245"/>
                  <a:gd name="T1" fmla="*/ 265 h 265"/>
                  <a:gd name="T2" fmla="*/ 0 w 245"/>
                  <a:gd name="T3" fmla="*/ 184 h 265"/>
                  <a:gd name="T4" fmla="*/ 114 w 245"/>
                  <a:gd name="T5" fmla="*/ 0 h 265"/>
                  <a:gd name="T6" fmla="*/ 245 w 245"/>
                  <a:gd name="T7" fmla="*/ 81 h 265"/>
                  <a:gd name="T8" fmla="*/ 129 w 245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65">
                    <a:moveTo>
                      <a:pt x="129" y="265"/>
                    </a:moveTo>
                    <a:lnTo>
                      <a:pt x="0" y="184"/>
                    </a:lnTo>
                    <a:lnTo>
                      <a:pt x="114" y="0"/>
                    </a:lnTo>
                    <a:lnTo>
                      <a:pt x="245" y="81"/>
                    </a:lnTo>
                    <a:lnTo>
                      <a:pt x="129" y="26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8" name="Freeform 708"/>
              <p:cNvSpPr>
                <a:spLocks/>
              </p:cNvSpPr>
              <p:nvPr/>
            </p:nvSpPr>
            <p:spPr bwMode="auto">
              <a:xfrm>
                <a:off x="2891" y="2002"/>
                <a:ext cx="65" cy="43"/>
              </a:xfrm>
              <a:custGeom>
                <a:avLst/>
                <a:gdLst>
                  <a:gd name="T0" fmla="*/ 63 w 65"/>
                  <a:gd name="T1" fmla="*/ 43 h 43"/>
                  <a:gd name="T2" fmla="*/ 0 w 65"/>
                  <a:gd name="T3" fmla="*/ 4 h 43"/>
                  <a:gd name="T4" fmla="*/ 2 w 65"/>
                  <a:gd name="T5" fmla="*/ 0 h 43"/>
                  <a:gd name="T6" fmla="*/ 65 w 65"/>
                  <a:gd name="T7" fmla="*/ 39 h 43"/>
                  <a:gd name="T8" fmla="*/ 63 w 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63" y="43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65" y="39"/>
                    </a:lnTo>
                    <a:lnTo>
                      <a:pt x="63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39" name="Freeform 709"/>
              <p:cNvSpPr>
                <a:spLocks/>
              </p:cNvSpPr>
              <p:nvPr/>
            </p:nvSpPr>
            <p:spPr bwMode="auto">
              <a:xfrm>
                <a:off x="2875" y="198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0" name="Freeform 710"/>
              <p:cNvSpPr>
                <a:spLocks/>
              </p:cNvSpPr>
              <p:nvPr/>
            </p:nvSpPr>
            <p:spPr bwMode="auto">
              <a:xfrm>
                <a:off x="2878" y="1974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1" name="Freeform 711"/>
              <p:cNvSpPr>
                <a:spLocks/>
              </p:cNvSpPr>
              <p:nvPr/>
            </p:nvSpPr>
            <p:spPr bwMode="auto">
              <a:xfrm>
                <a:off x="2882" y="1969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6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6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2" name="Freeform 712"/>
              <p:cNvSpPr>
                <a:spLocks/>
              </p:cNvSpPr>
              <p:nvPr/>
            </p:nvSpPr>
            <p:spPr bwMode="auto">
              <a:xfrm>
                <a:off x="2885" y="1963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3" name="Freeform 713"/>
              <p:cNvSpPr>
                <a:spLocks/>
              </p:cNvSpPr>
              <p:nvPr/>
            </p:nvSpPr>
            <p:spPr bwMode="auto">
              <a:xfrm>
                <a:off x="2889" y="1957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4" name="Freeform 714"/>
              <p:cNvSpPr>
                <a:spLocks/>
              </p:cNvSpPr>
              <p:nvPr/>
            </p:nvSpPr>
            <p:spPr bwMode="auto">
              <a:xfrm>
                <a:off x="2892" y="1952"/>
                <a:ext cx="109" cy="70"/>
              </a:xfrm>
              <a:custGeom>
                <a:avLst/>
                <a:gdLst>
                  <a:gd name="T0" fmla="*/ 106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6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5" name="Freeform 715"/>
              <p:cNvSpPr>
                <a:spLocks/>
              </p:cNvSpPr>
              <p:nvPr/>
            </p:nvSpPr>
            <p:spPr bwMode="auto">
              <a:xfrm>
                <a:off x="2896" y="1946"/>
                <a:ext cx="109" cy="70"/>
              </a:xfrm>
              <a:custGeom>
                <a:avLst/>
                <a:gdLst>
                  <a:gd name="T0" fmla="*/ 107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7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7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6" name="Freeform 716"/>
              <p:cNvSpPr>
                <a:spLocks/>
              </p:cNvSpPr>
              <p:nvPr/>
            </p:nvSpPr>
            <p:spPr bwMode="auto">
              <a:xfrm>
                <a:off x="2900" y="194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7" name="Freeform 717"/>
              <p:cNvSpPr>
                <a:spLocks/>
              </p:cNvSpPr>
              <p:nvPr/>
            </p:nvSpPr>
            <p:spPr bwMode="auto">
              <a:xfrm>
                <a:off x="2956" y="1968"/>
                <a:ext cx="56" cy="37"/>
              </a:xfrm>
              <a:custGeom>
                <a:avLst/>
                <a:gdLst>
                  <a:gd name="T0" fmla="*/ 54 w 56"/>
                  <a:gd name="T1" fmla="*/ 37 h 37"/>
                  <a:gd name="T2" fmla="*/ 0 w 56"/>
                  <a:gd name="T3" fmla="*/ 3 h 37"/>
                  <a:gd name="T4" fmla="*/ 2 w 56"/>
                  <a:gd name="T5" fmla="*/ 0 h 37"/>
                  <a:gd name="T6" fmla="*/ 56 w 56"/>
                  <a:gd name="T7" fmla="*/ 34 h 37"/>
                  <a:gd name="T8" fmla="*/ 54 w 5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7">
                    <a:moveTo>
                      <a:pt x="54" y="37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6" y="34"/>
                    </a:lnTo>
                    <a:lnTo>
                      <a:pt x="54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8" name="Freeform 718"/>
              <p:cNvSpPr>
                <a:spLocks/>
              </p:cNvSpPr>
              <p:nvPr/>
            </p:nvSpPr>
            <p:spPr bwMode="auto">
              <a:xfrm>
                <a:off x="2918" y="1897"/>
                <a:ext cx="37" cy="37"/>
              </a:xfrm>
              <a:custGeom>
                <a:avLst/>
                <a:gdLst>
                  <a:gd name="T0" fmla="*/ 10 w 37"/>
                  <a:gd name="T1" fmla="*/ 32 h 37"/>
                  <a:gd name="T2" fmla="*/ 4 w 37"/>
                  <a:gd name="T3" fmla="*/ 10 h 37"/>
                  <a:gd name="T4" fmla="*/ 27 w 37"/>
                  <a:gd name="T5" fmla="*/ 5 h 37"/>
                  <a:gd name="T6" fmla="*/ 32 w 37"/>
                  <a:gd name="T7" fmla="*/ 27 h 37"/>
                  <a:gd name="T8" fmla="*/ 10 w 37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10" y="32"/>
                    </a:moveTo>
                    <a:cubicBezTo>
                      <a:pt x="2" y="27"/>
                      <a:pt x="0" y="17"/>
                      <a:pt x="4" y="10"/>
                    </a:cubicBezTo>
                    <a:cubicBezTo>
                      <a:pt x="9" y="2"/>
                      <a:pt x="19" y="0"/>
                      <a:pt x="27" y="5"/>
                    </a:cubicBezTo>
                    <a:cubicBezTo>
                      <a:pt x="34" y="9"/>
                      <a:pt x="37" y="19"/>
                      <a:pt x="32" y="27"/>
                    </a:cubicBezTo>
                    <a:cubicBezTo>
                      <a:pt x="27" y="34"/>
                      <a:pt x="17" y="37"/>
                      <a:pt x="10" y="32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49" name="Freeform 719"/>
              <p:cNvSpPr>
                <a:spLocks/>
              </p:cNvSpPr>
              <p:nvPr/>
            </p:nvSpPr>
            <p:spPr bwMode="auto">
              <a:xfrm>
                <a:off x="2936" y="1908"/>
                <a:ext cx="17" cy="9"/>
              </a:xfrm>
              <a:custGeom>
                <a:avLst/>
                <a:gdLst>
                  <a:gd name="T0" fmla="*/ 15 w 17"/>
                  <a:gd name="T1" fmla="*/ 0 h 9"/>
                  <a:gd name="T2" fmla="*/ 16 w 17"/>
                  <a:gd name="T3" fmla="*/ 9 h 9"/>
                  <a:gd name="T4" fmla="*/ 0 w 17"/>
                  <a:gd name="T5" fmla="*/ 7 h 9"/>
                  <a:gd name="T6" fmla="*/ 15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5" y="0"/>
                    </a:moveTo>
                    <a:cubicBezTo>
                      <a:pt x="16" y="3"/>
                      <a:pt x="17" y="6"/>
                      <a:pt x="16" y="9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0" name="Freeform 720"/>
              <p:cNvSpPr>
                <a:spLocks/>
              </p:cNvSpPr>
              <p:nvPr/>
            </p:nvSpPr>
            <p:spPr bwMode="auto">
              <a:xfrm>
                <a:off x="2936" y="1915"/>
                <a:ext cx="16" cy="16"/>
              </a:xfrm>
              <a:custGeom>
                <a:avLst/>
                <a:gdLst>
                  <a:gd name="T0" fmla="*/ 16 w 16"/>
                  <a:gd name="T1" fmla="*/ 2 h 16"/>
                  <a:gd name="T2" fmla="*/ 14 w 16"/>
                  <a:gd name="T3" fmla="*/ 9 h 16"/>
                  <a:gd name="T4" fmla="*/ 2 w 16"/>
                  <a:gd name="T5" fmla="*/ 16 h 16"/>
                  <a:gd name="T6" fmla="*/ 0 w 16"/>
                  <a:gd name="T7" fmla="*/ 0 h 16"/>
                  <a:gd name="T8" fmla="*/ 16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2"/>
                    </a:moveTo>
                    <a:cubicBezTo>
                      <a:pt x="16" y="4"/>
                      <a:pt x="15" y="7"/>
                      <a:pt x="14" y="9"/>
                    </a:cubicBezTo>
                    <a:cubicBezTo>
                      <a:pt x="11" y="13"/>
                      <a:pt x="7" y="16"/>
                      <a:pt x="2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1" name="Freeform 721"/>
              <p:cNvSpPr>
                <a:spLocks/>
              </p:cNvSpPr>
              <p:nvPr/>
            </p:nvSpPr>
            <p:spPr bwMode="auto">
              <a:xfrm>
                <a:off x="2928" y="1915"/>
                <a:ext cx="10" cy="17"/>
              </a:xfrm>
              <a:custGeom>
                <a:avLst/>
                <a:gdLst>
                  <a:gd name="T0" fmla="*/ 10 w 10"/>
                  <a:gd name="T1" fmla="*/ 16 h 17"/>
                  <a:gd name="T2" fmla="*/ 0 w 10"/>
                  <a:gd name="T3" fmla="*/ 14 h 17"/>
                  <a:gd name="T4" fmla="*/ 8 w 10"/>
                  <a:gd name="T5" fmla="*/ 0 h 17"/>
                  <a:gd name="T6" fmla="*/ 10 w 1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0" y="16"/>
                    </a:moveTo>
                    <a:cubicBezTo>
                      <a:pt x="6" y="17"/>
                      <a:pt x="3" y="16"/>
                      <a:pt x="0" y="1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2" name="Freeform 722"/>
              <p:cNvSpPr>
                <a:spLocks/>
              </p:cNvSpPr>
              <p:nvPr/>
            </p:nvSpPr>
            <p:spPr bwMode="auto">
              <a:xfrm>
                <a:off x="2920" y="1915"/>
                <a:ext cx="16" cy="14"/>
              </a:xfrm>
              <a:custGeom>
                <a:avLst/>
                <a:gdLst>
                  <a:gd name="T0" fmla="*/ 8 w 16"/>
                  <a:gd name="T1" fmla="*/ 14 h 14"/>
                  <a:gd name="T2" fmla="*/ 16 w 16"/>
                  <a:gd name="T3" fmla="*/ 0 h 14"/>
                  <a:gd name="T4" fmla="*/ 0 w 16"/>
                  <a:gd name="T5" fmla="*/ 4 h 14"/>
                  <a:gd name="T6" fmla="*/ 8 w 1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8"/>
                      <a:pt x="4" y="12"/>
                      <a:pt x="8" y="1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3" name="Freeform 723"/>
              <p:cNvSpPr>
                <a:spLocks/>
              </p:cNvSpPr>
              <p:nvPr/>
            </p:nvSpPr>
            <p:spPr bwMode="auto">
              <a:xfrm>
                <a:off x="2975" y="1916"/>
                <a:ext cx="65" cy="41"/>
              </a:xfrm>
              <a:custGeom>
                <a:avLst/>
                <a:gdLst>
                  <a:gd name="T0" fmla="*/ 64 w 65"/>
                  <a:gd name="T1" fmla="*/ 41 h 41"/>
                  <a:gd name="T2" fmla="*/ 0 w 65"/>
                  <a:gd name="T3" fmla="*/ 1 h 41"/>
                  <a:gd name="T4" fmla="*/ 1 w 65"/>
                  <a:gd name="T5" fmla="*/ 0 h 41"/>
                  <a:gd name="T6" fmla="*/ 65 w 65"/>
                  <a:gd name="T7" fmla="*/ 39 h 41"/>
                  <a:gd name="T8" fmla="*/ 64 w 6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1">
                    <a:moveTo>
                      <a:pt x="64" y="4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5" y="39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4" name="Freeform 724"/>
              <p:cNvSpPr>
                <a:spLocks/>
              </p:cNvSpPr>
              <p:nvPr/>
            </p:nvSpPr>
            <p:spPr bwMode="auto">
              <a:xfrm>
                <a:off x="3007" y="1950"/>
                <a:ext cx="32" cy="40"/>
              </a:xfrm>
              <a:custGeom>
                <a:avLst/>
                <a:gdLst>
                  <a:gd name="T0" fmla="*/ 11 w 32"/>
                  <a:gd name="T1" fmla="*/ 40 h 40"/>
                  <a:gd name="T2" fmla="*/ 0 w 32"/>
                  <a:gd name="T3" fmla="*/ 33 h 40"/>
                  <a:gd name="T4" fmla="*/ 21 w 32"/>
                  <a:gd name="T5" fmla="*/ 0 h 40"/>
                  <a:gd name="T6" fmla="*/ 32 w 32"/>
                  <a:gd name="T7" fmla="*/ 7 h 40"/>
                  <a:gd name="T8" fmla="*/ 11 w 3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11" y="40"/>
                    </a:moveTo>
                    <a:lnTo>
                      <a:pt x="0" y="33"/>
                    </a:lnTo>
                    <a:lnTo>
                      <a:pt x="21" y="0"/>
                    </a:lnTo>
                    <a:lnTo>
                      <a:pt x="32" y="7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5" name="Freeform 725"/>
              <p:cNvSpPr>
                <a:spLocks/>
              </p:cNvSpPr>
              <p:nvPr/>
            </p:nvSpPr>
            <p:spPr bwMode="auto">
              <a:xfrm>
                <a:off x="3002" y="1942"/>
                <a:ext cx="24" cy="28"/>
              </a:xfrm>
              <a:custGeom>
                <a:avLst/>
                <a:gdLst>
                  <a:gd name="T0" fmla="*/ 11 w 24"/>
                  <a:gd name="T1" fmla="*/ 28 h 28"/>
                  <a:gd name="T2" fmla="*/ 0 w 24"/>
                  <a:gd name="T3" fmla="*/ 21 h 28"/>
                  <a:gd name="T4" fmla="*/ 13 w 24"/>
                  <a:gd name="T5" fmla="*/ 0 h 28"/>
                  <a:gd name="T6" fmla="*/ 24 w 24"/>
                  <a:gd name="T7" fmla="*/ 6 h 28"/>
                  <a:gd name="T8" fmla="*/ 11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6" name="Freeform 726"/>
              <p:cNvSpPr>
                <a:spLocks/>
              </p:cNvSpPr>
              <p:nvPr/>
            </p:nvSpPr>
            <p:spPr bwMode="auto">
              <a:xfrm>
                <a:off x="2993" y="1933"/>
                <a:ext cx="20" cy="21"/>
              </a:xfrm>
              <a:custGeom>
                <a:avLst/>
                <a:gdLst>
                  <a:gd name="T0" fmla="*/ 12 w 20"/>
                  <a:gd name="T1" fmla="*/ 21 h 21"/>
                  <a:gd name="T2" fmla="*/ 0 w 20"/>
                  <a:gd name="T3" fmla="*/ 14 h 21"/>
                  <a:gd name="T4" fmla="*/ 9 w 20"/>
                  <a:gd name="T5" fmla="*/ 0 h 21"/>
                  <a:gd name="T6" fmla="*/ 20 w 20"/>
                  <a:gd name="T7" fmla="*/ 7 h 21"/>
                  <a:gd name="T8" fmla="*/ 12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2" y="21"/>
                    </a:moveTo>
                    <a:lnTo>
                      <a:pt x="0" y="14"/>
                    </a:lnTo>
                    <a:lnTo>
                      <a:pt x="9" y="0"/>
                    </a:lnTo>
                    <a:lnTo>
                      <a:pt x="20" y="7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7" name="Freeform 727"/>
              <p:cNvSpPr>
                <a:spLocks/>
              </p:cNvSpPr>
              <p:nvPr/>
            </p:nvSpPr>
            <p:spPr bwMode="auto">
              <a:xfrm>
                <a:off x="2976" y="1925"/>
                <a:ext cx="23" cy="28"/>
              </a:xfrm>
              <a:custGeom>
                <a:avLst/>
                <a:gdLst>
                  <a:gd name="T0" fmla="*/ 11 w 23"/>
                  <a:gd name="T1" fmla="*/ 28 h 28"/>
                  <a:gd name="T2" fmla="*/ 0 w 23"/>
                  <a:gd name="T3" fmla="*/ 21 h 28"/>
                  <a:gd name="T4" fmla="*/ 12 w 23"/>
                  <a:gd name="T5" fmla="*/ 0 h 28"/>
                  <a:gd name="T6" fmla="*/ 23 w 23"/>
                  <a:gd name="T7" fmla="*/ 7 h 28"/>
                  <a:gd name="T8" fmla="*/ 11 w 2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2" y="0"/>
                    </a:lnTo>
                    <a:lnTo>
                      <a:pt x="23" y="7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8" name="Freeform 728"/>
              <p:cNvSpPr>
                <a:spLocks/>
              </p:cNvSpPr>
              <p:nvPr/>
            </p:nvSpPr>
            <p:spPr bwMode="auto">
              <a:xfrm>
                <a:off x="2966" y="1917"/>
                <a:ext cx="21" cy="22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5 h 22"/>
                  <a:gd name="T4" fmla="*/ 9 w 21"/>
                  <a:gd name="T5" fmla="*/ 0 h 22"/>
                  <a:gd name="T6" fmla="*/ 21 w 21"/>
                  <a:gd name="T7" fmla="*/ 7 h 22"/>
                  <a:gd name="T8" fmla="*/ 11 w 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lnTo>
                      <a:pt x="0" y="15"/>
                    </a:lnTo>
                    <a:lnTo>
                      <a:pt x="9" y="0"/>
                    </a:lnTo>
                    <a:lnTo>
                      <a:pt x="21" y="7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59" name="Freeform 729"/>
              <p:cNvSpPr>
                <a:spLocks/>
              </p:cNvSpPr>
              <p:nvPr/>
            </p:nvSpPr>
            <p:spPr bwMode="auto">
              <a:xfrm>
                <a:off x="2953" y="1902"/>
                <a:ext cx="7" cy="5"/>
              </a:xfrm>
              <a:custGeom>
                <a:avLst/>
                <a:gdLst>
                  <a:gd name="T0" fmla="*/ 6 w 7"/>
                  <a:gd name="T1" fmla="*/ 5 h 5"/>
                  <a:gd name="T2" fmla="*/ 0 w 7"/>
                  <a:gd name="T3" fmla="*/ 2 h 5"/>
                  <a:gd name="T4" fmla="*/ 1 w 7"/>
                  <a:gd name="T5" fmla="*/ 0 h 5"/>
                  <a:gd name="T6" fmla="*/ 7 w 7"/>
                  <a:gd name="T7" fmla="*/ 4 h 5"/>
                  <a:gd name="T8" fmla="*/ 6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0" name="Freeform 730"/>
              <p:cNvSpPr>
                <a:spLocks/>
              </p:cNvSpPr>
              <p:nvPr/>
            </p:nvSpPr>
            <p:spPr bwMode="auto">
              <a:xfrm>
                <a:off x="2934" y="1890"/>
                <a:ext cx="18" cy="12"/>
              </a:xfrm>
              <a:custGeom>
                <a:avLst/>
                <a:gdLst>
                  <a:gd name="T0" fmla="*/ 17 w 18"/>
                  <a:gd name="T1" fmla="*/ 12 h 12"/>
                  <a:gd name="T2" fmla="*/ 0 w 18"/>
                  <a:gd name="T3" fmla="*/ 2 h 12"/>
                  <a:gd name="T4" fmla="*/ 1 w 18"/>
                  <a:gd name="T5" fmla="*/ 0 h 12"/>
                  <a:gd name="T6" fmla="*/ 18 w 18"/>
                  <a:gd name="T7" fmla="*/ 10 h 12"/>
                  <a:gd name="T8" fmla="*/ 17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7" y="1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8" y="1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1" name="Freeform 731"/>
              <p:cNvSpPr>
                <a:spLocks/>
              </p:cNvSpPr>
              <p:nvPr/>
            </p:nvSpPr>
            <p:spPr bwMode="auto">
              <a:xfrm>
                <a:off x="2994" y="1916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2" name="Freeform 732"/>
              <p:cNvSpPr>
                <a:spLocks/>
              </p:cNvSpPr>
              <p:nvPr/>
            </p:nvSpPr>
            <p:spPr bwMode="auto">
              <a:xfrm>
                <a:off x="2997" y="1911"/>
                <a:ext cx="52" cy="33"/>
              </a:xfrm>
              <a:custGeom>
                <a:avLst/>
                <a:gdLst>
                  <a:gd name="T0" fmla="*/ 50 w 52"/>
                  <a:gd name="T1" fmla="*/ 33 h 33"/>
                  <a:gd name="T2" fmla="*/ 0 w 52"/>
                  <a:gd name="T3" fmla="*/ 3 h 33"/>
                  <a:gd name="T4" fmla="*/ 2 w 52"/>
                  <a:gd name="T5" fmla="*/ 0 h 33"/>
                  <a:gd name="T6" fmla="*/ 52 w 52"/>
                  <a:gd name="T7" fmla="*/ 30 h 33"/>
                  <a:gd name="T8" fmla="*/ 50 w 5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50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2" y="30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3" name="Freeform 733"/>
              <p:cNvSpPr>
                <a:spLocks/>
              </p:cNvSpPr>
              <p:nvPr/>
            </p:nvSpPr>
            <p:spPr bwMode="auto">
              <a:xfrm>
                <a:off x="3002" y="190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4" name="Freeform 734"/>
              <p:cNvSpPr>
                <a:spLocks/>
              </p:cNvSpPr>
              <p:nvPr/>
            </p:nvSpPr>
            <p:spPr bwMode="auto">
              <a:xfrm>
                <a:off x="3005" y="1899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5" name="Freeform 735"/>
              <p:cNvSpPr>
                <a:spLocks/>
              </p:cNvSpPr>
              <p:nvPr/>
            </p:nvSpPr>
            <p:spPr bwMode="auto">
              <a:xfrm>
                <a:off x="3009" y="189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6" name="Freeform 736"/>
              <p:cNvSpPr>
                <a:spLocks/>
              </p:cNvSpPr>
              <p:nvPr/>
            </p:nvSpPr>
            <p:spPr bwMode="auto">
              <a:xfrm>
                <a:off x="3013" y="1888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3 h 34"/>
                  <a:gd name="T4" fmla="*/ 2 w 50"/>
                  <a:gd name="T5" fmla="*/ 0 h 34"/>
                  <a:gd name="T6" fmla="*/ 50 w 50"/>
                  <a:gd name="T7" fmla="*/ 30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7" name="Freeform 737"/>
              <p:cNvSpPr>
                <a:spLocks/>
              </p:cNvSpPr>
              <p:nvPr/>
            </p:nvSpPr>
            <p:spPr bwMode="auto">
              <a:xfrm>
                <a:off x="3016" y="1882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8" name="Freeform 738"/>
              <p:cNvSpPr>
                <a:spLocks/>
              </p:cNvSpPr>
              <p:nvPr/>
            </p:nvSpPr>
            <p:spPr bwMode="auto">
              <a:xfrm>
                <a:off x="3044" y="1892"/>
                <a:ext cx="26" cy="18"/>
              </a:xfrm>
              <a:custGeom>
                <a:avLst/>
                <a:gdLst>
                  <a:gd name="T0" fmla="*/ 24 w 26"/>
                  <a:gd name="T1" fmla="*/ 18 h 18"/>
                  <a:gd name="T2" fmla="*/ 0 w 26"/>
                  <a:gd name="T3" fmla="*/ 3 h 18"/>
                  <a:gd name="T4" fmla="*/ 2 w 26"/>
                  <a:gd name="T5" fmla="*/ 0 h 18"/>
                  <a:gd name="T6" fmla="*/ 26 w 26"/>
                  <a:gd name="T7" fmla="*/ 15 h 18"/>
                  <a:gd name="T8" fmla="*/ 24 w 2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4" y="18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6" y="15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69" name="Freeform 739"/>
              <p:cNvSpPr>
                <a:spLocks/>
              </p:cNvSpPr>
              <p:nvPr/>
            </p:nvSpPr>
            <p:spPr bwMode="auto">
              <a:xfrm>
                <a:off x="2937" y="1881"/>
                <a:ext cx="50" cy="33"/>
              </a:xfrm>
              <a:custGeom>
                <a:avLst/>
                <a:gdLst>
                  <a:gd name="T0" fmla="*/ 48 w 50"/>
                  <a:gd name="T1" fmla="*/ 33 h 33"/>
                  <a:gd name="T2" fmla="*/ 0 w 50"/>
                  <a:gd name="T3" fmla="*/ 3 h 33"/>
                  <a:gd name="T4" fmla="*/ 2 w 50"/>
                  <a:gd name="T5" fmla="*/ 0 h 33"/>
                  <a:gd name="T6" fmla="*/ 50 w 50"/>
                  <a:gd name="T7" fmla="*/ 30 h 33"/>
                  <a:gd name="T8" fmla="*/ 48 w 5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3">
                    <a:moveTo>
                      <a:pt x="48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0" name="Freeform 740"/>
              <p:cNvSpPr>
                <a:spLocks/>
              </p:cNvSpPr>
              <p:nvPr/>
            </p:nvSpPr>
            <p:spPr bwMode="auto">
              <a:xfrm>
                <a:off x="2940" y="187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1" name="Freeform 741"/>
              <p:cNvSpPr>
                <a:spLocks/>
              </p:cNvSpPr>
              <p:nvPr/>
            </p:nvSpPr>
            <p:spPr bwMode="auto">
              <a:xfrm>
                <a:off x="2944" y="1869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4 h 34"/>
                  <a:gd name="T4" fmla="*/ 2 w 50"/>
                  <a:gd name="T5" fmla="*/ 0 h 34"/>
                  <a:gd name="T6" fmla="*/ 50 w 50"/>
                  <a:gd name="T7" fmla="*/ 31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0" y="31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2" name="Freeform 742"/>
              <p:cNvSpPr>
                <a:spLocks/>
              </p:cNvSpPr>
              <p:nvPr/>
            </p:nvSpPr>
            <p:spPr bwMode="auto">
              <a:xfrm>
                <a:off x="2947" y="186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3" name="Freeform 743"/>
              <p:cNvSpPr>
                <a:spLocks/>
              </p:cNvSpPr>
              <p:nvPr/>
            </p:nvSpPr>
            <p:spPr bwMode="auto">
              <a:xfrm>
                <a:off x="2951" y="1858"/>
                <a:ext cx="51" cy="34"/>
              </a:xfrm>
              <a:custGeom>
                <a:avLst/>
                <a:gdLst>
                  <a:gd name="T0" fmla="*/ 48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8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4" name="Freeform 744"/>
              <p:cNvSpPr>
                <a:spLocks/>
              </p:cNvSpPr>
              <p:nvPr/>
            </p:nvSpPr>
            <p:spPr bwMode="auto">
              <a:xfrm>
                <a:off x="2954" y="1852"/>
                <a:ext cx="52" cy="34"/>
              </a:xfrm>
              <a:custGeom>
                <a:avLst/>
                <a:gdLst>
                  <a:gd name="T0" fmla="*/ 50 w 52"/>
                  <a:gd name="T1" fmla="*/ 34 h 34"/>
                  <a:gd name="T2" fmla="*/ 0 w 52"/>
                  <a:gd name="T3" fmla="*/ 4 h 34"/>
                  <a:gd name="T4" fmla="*/ 2 w 52"/>
                  <a:gd name="T5" fmla="*/ 0 h 34"/>
                  <a:gd name="T6" fmla="*/ 52 w 52"/>
                  <a:gd name="T7" fmla="*/ 31 h 34"/>
                  <a:gd name="T8" fmla="*/ 50 w 5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0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2" y="31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5" name="Freeform 745"/>
              <p:cNvSpPr>
                <a:spLocks/>
              </p:cNvSpPr>
              <p:nvPr/>
            </p:nvSpPr>
            <p:spPr bwMode="auto">
              <a:xfrm>
                <a:off x="2958" y="1847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6" name="Freeform 746"/>
              <p:cNvSpPr>
                <a:spLocks/>
              </p:cNvSpPr>
              <p:nvPr/>
            </p:nvSpPr>
            <p:spPr bwMode="auto">
              <a:xfrm>
                <a:off x="2976" y="1850"/>
                <a:ext cx="37" cy="25"/>
              </a:xfrm>
              <a:custGeom>
                <a:avLst/>
                <a:gdLst>
                  <a:gd name="T0" fmla="*/ 35 w 37"/>
                  <a:gd name="T1" fmla="*/ 25 h 25"/>
                  <a:gd name="T2" fmla="*/ 0 w 37"/>
                  <a:gd name="T3" fmla="*/ 3 h 25"/>
                  <a:gd name="T4" fmla="*/ 2 w 37"/>
                  <a:gd name="T5" fmla="*/ 0 h 25"/>
                  <a:gd name="T6" fmla="*/ 37 w 37"/>
                  <a:gd name="T7" fmla="*/ 21 h 25"/>
                  <a:gd name="T8" fmla="*/ 35 w 3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5" y="2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7" y="21"/>
                    </a:lnTo>
                    <a:lnTo>
                      <a:pt x="35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7" name="Freeform 747"/>
              <p:cNvSpPr>
                <a:spLocks/>
              </p:cNvSpPr>
              <p:nvPr/>
            </p:nvSpPr>
            <p:spPr bwMode="auto">
              <a:xfrm>
                <a:off x="2891" y="1800"/>
                <a:ext cx="199" cy="247"/>
              </a:xfrm>
              <a:custGeom>
                <a:avLst/>
                <a:gdLst>
                  <a:gd name="T0" fmla="*/ 149 w 199"/>
                  <a:gd name="T1" fmla="*/ 247 h 247"/>
                  <a:gd name="T2" fmla="*/ 0 w 199"/>
                  <a:gd name="T3" fmla="*/ 212 h 247"/>
                  <a:gd name="T4" fmla="*/ 49 w 199"/>
                  <a:gd name="T5" fmla="*/ 0 h 247"/>
                  <a:gd name="T6" fmla="*/ 199 w 199"/>
                  <a:gd name="T7" fmla="*/ 36 h 247"/>
                  <a:gd name="T8" fmla="*/ 149 w 199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47">
                    <a:moveTo>
                      <a:pt x="149" y="247"/>
                    </a:moveTo>
                    <a:lnTo>
                      <a:pt x="0" y="212"/>
                    </a:lnTo>
                    <a:lnTo>
                      <a:pt x="49" y="0"/>
                    </a:lnTo>
                    <a:lnTo>
                      <a:pt x="199" y="36"/>
                    </a:lnTo>
                    <a:lnTo>
                      <a:pt x="149" y="24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8" name="Freeform 748"/>
              <p:cNvSpPr>
                <a:spLocks/>
              </p:cNvSpPr>
              <p:nvPr/>
            </p:nvSpPr>
            <p:spPr bwMode="auto">
              <a:xfrm>
                <a:off x="2934" y="1994"/>
                <a:ext cx="74" cy="22"/>
              </a:xfrm>
              <a:custGeom>
                <a:avLst/>
                <a:gdLst>
                  <a:gd name="T0" fmla="*/ 73 w 74"/>
                  <a:gd name="T1" fmla="*/ 22 h 22"/>
                  <a:gd name="T2" fmla="*/ 0 w 74"/>
                  <a:gd name="T3" fmla="*/ 4 h 22"/>
                  <a:gd name="T4" fmla="*/ 1 w 74"/>
                  <a:gd name="T5" fmla="*/ 0 h 22"/>
                  <a:gd name="T6" fmla="*/ 74 w 74"/>
                  <a:gd name="T7" fmla="*/ 18 h 22"/>
                  <a:gd name="T8" fmla="*/ 73 w 7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73" y="2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74" y="18"/>
                    </a:ln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79" name="Freeform 749"/>
              <p:cNvSpPr>
                <a:spLocks/>
              </p:cNvSpPr>
              <p:nvPr/>
            </p:nvSpPr>
            <p:spPr bwMode="auto">
              <a:xfrm>
                <a:off x="2912" y="1979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30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30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0" name="Freeform 750"/>
              <p:cNvSpPr>
                <a:spLocks/>
              </p:cNvSpPr>
              <p:nvPr/>
            </p:nvSpPr>
            <p:spPr bwMode="auto">
              <a:xfrm>
                <a:off x="2913" y="1973"/>
                <a:ext cx="123" cy="33"/>
              </a:xfrm>
              <a:custGeom>
                <a:avLst/>
                <a:gdLst>
                  <a:gd name="T0" fmla="*/ 123 w 123"/>
                  <a:gd name="T1" fmla="*/ 33 h 33"/>
                  <a:gd name="T2" fmla="*/ 0 w 123"/>
                  <a:gd name="T3" fmla="*/ 3 h 33"/>
                  <a:gd name="T4" fmla="*/ 1 w 123"/>
                  <a:gd name="T5" fmla="*/ 0 h 33"/>
                  <a:gd name="T6" fmla="*/ 123 w 123"/>
                  <a:gd name="T7" fmla="*/ 29 h 33"/>
                  <a:gd name="T8" fmla="*/ 123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3" y="3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3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1" name="Freeform 751"/>
              <p:cNvSpPr>
                <a:spLocks/>
              </p:cNvSpPr>
              <p:nvPr/>
            </p:nvSpPr>
            <p:spPr bwMode="auto">
              <a:xfrm>
                <a:off x="2915" y="1966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2" name="Freeform 752"/>
              <p:cNvSpPr>
                <a:spLocks/>
              </p:cNvSpPr>
              <p:nvPr/>
            </p:nvSpPr>
            <p:spPr bwMode="auto">
              <a:xfrm>
                <a:off x="2916" y="1960"/>
                <a:ext cx="123" cy="32"/>
              </a:xfrm>
              <a:custGeom>
                <a:avLst/>
                <a:gdLst>
                  <a:gd name="T0" fmla="*/ 123 w 123"/>
                  <a:gd name="T1" fmla="*/ 32 h 32"/>
                  <a:gd name="T2" fmla="*/ 0 w 123"/>
                  <a:gd name="T3" fmla="*/ 3 h 32"/>
                  <a:gd name="T4" fmla="*/ 1 w 123"/>
                  <a:gd name="T5" fmla="*/ 0 h 32"/>
                  <a:gd name="T6" fmla="*/ 123 w 123"/>
                  <a:gd name="T7" fmla="*/ 28 h 32"/>
                  <a:gd name="T8" fmla="*/ 123 w 12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2">
                    <a:moveTo>
                      <a:pt x="123" y="3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3" name="Freeform 753"/>
              <p:cNvSpPr>
                <a:spLocks/>
              </p:cNvSpPr>
              <p:nvPr/>
            </p:nvSpPr>
            <p:spPr bwMode="auto">
              <a:xfrm>
                <a:off x="2918" y="1953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4" name="Freeform 754"/>
              <p:cNvSpPr>
                <a:spLocks/>
              </p:cNvSpPr>
              <p:nvPr/>
            </p:nvSpPr>
            <p:spPr bwMode="auto">
              <a:xfrm>
                <a:off x="2919" y="1947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5" name="Freeform 755"/>
              <p:cNvSpPr>
                <a:spLocks/>
              </p:cNvSpPr>
              <p:nvPr/>
            </p:nvSpPr>
            <p:spPr bwMode="auto">
              <a:xfrm>
                <a:off x="2921" y="1940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6" name="Freeform 756"/>
              <p:cNvSpPr>
                <a:spLocks/>
              </p:cNvSpPr>
              <p:nvPr/>
            </p:nvSpPr>
            <p:spPr bwMode="auto">
              <a:xfrm>
                <a:off x="2922" y="1934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7" name="Freeform 757"/>
              <p:cNvSpPr>
                <a:spLocks/>
              </p:cNvSpPr>
              <p:nvPr/>
            </p:nvSpPr>
            <p:spPr bwMode="auto">
              <a:xfrm>
                <a:off x="2985" y="1942"/>
                <a:ext cx="62" cy="18"/>
              </a:xfrm>
              <a:custGeom>
                <a:avLst/>
                <a:gdLst>
                  <a:gd name="T0" fmla="*/ 61 w 62"/>
                  <a:gd name="T1" fmla="*/ 18 h 18"/>
                  <a:gd name="T2" fmla="*/ 0 w 62"/>
                  <a:gd name="T3" fmla="*/ 3 h 18"/>
                  <a:gd name="T4" fmla="*/ 0 w 62"/>
                  <a:gd name="T5" fmla="*/ 0 h 18"/>
                  <a:gd name="T6" fmla="*/ 62 w 62"/>
                  <a:gd name="T7" fmla="*/ 14 h 18"/>
                  <a:gd name="T8" fmla="*/ 61 w 6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61" y="1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2" y="1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8" name="Freeform 758"/>
              <p:cNvSpPr>
                <a:spLocks/>
              </p:cNvSpPr>
              <p:nvPr/>
            </p:nvSpPr>
            <p:spPr bwMode="auto">
              <a:xfrm>
                <a:off x="2930" y="1881"/>
                <a:ext cx="36" cy="36"/>
              </a:xfrm>
              <a:custGeom>
                <a:avLst/>
                <a:gdLst>
                  <a:gd name="T0" fmla="*/ 14 w 36"/>
                  <a:gd name="T1" fmla="*/ 34 h 36"/>
                  <a:gd name="T2" fmla="*/ 2 w 36"/>
                  <a:gd name="T3" fmla="*/ 14 h 36"/>
                  <a:gd name="T4" fmla="*/ 22 w 36"/>
                  <a:gd name="T5" fmla="*/ 2 h 36"/>
                  <a:gd name="T6" fmla="*/ 34 w 36"/>
                  <a:gd name="T7" fmla="*/ 22 h 36"/>
                  <a:gd name="T8" fmla="*/ 14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4" y="34"/>
                    </a:moveTo>
                    <a:cubicBezTo>
                      <a:pt x="6" y="32"/>
                      <a:pt x="0" y="23"/>
                      <a:pt x="2" y="14"/>
                    </a:cubicBezTo>
                    <a:cubicBezTo>
                      <a:pt x="4" y="6"/>
                      <a:pt x="13" y="0"/>
                      <a:pt x="22" y="2"/>
                    </a:cubicBezTo>
                    <a:cubicBezTo>
                      <a:pt x="30" y="4"/>
                      <a:pt x="36" y="13"/>
                      <a:pt x="34" y="22"/>
                    </a:cubicBezTo>
                    <a:cubicBezTo>
                      <a:pt x="32" y="30"/>
                      <a:pt x="23" y="36"/>
                      <a:pt x="14" y="3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89" name="Freeform 759"/>
              <p:cNvSpPr>
                <a:spLocks/>
              </p:cNvSpPr>
              <p:nvPr/>
            </p:nvSpPr>
            <p:spPr bwMode="auto">
              <a:xfrm>
                <a:off x="2948" y="1888"/>
                <a:ext cx="16" cy="11"/>
              </a:xfrm>
              <a:custGeom>
                <a:avLst/>
                <a:gdLst>
                  <a:gd name="T0" fmla="*/ 12 w 16"/>
                  <a:gd name="T1" fmla="*/ 0 h 11"/>
                  <a:gd name="T2" fmla="*/ 16 w 16"/>
                  <a:gd name="T3" fmla="*/ 7 h 11"/>
                  <a:gd name="T4" fmla="*/ 0 w 16"/>
                  <a:gd name="T5" fmla="*/ 11 h 11"/>
                  <a:gd name="T6" fmla="*/ 12 w 1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12" y="0"/>
                    </a:moveTo>
                    <a:cubicBezTo>
                      <a:pt x="14" y="2"/>
                      <a:pt x="15" y="4"/>
                      <a:pt x="16" y="7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0" name="Freeform 760"/>
              <p:cNvSpPr>
                <a:spLocks/>
              </p:cNvSpPr>
              <p:nvPr/>
            </p:nvSpPr>
            <p:spPr bwMode="auto">
              <a:xfrm>
                <a:off x="2948" y="1895"/>
                <a:ext cx="16" cy="19"/>
              </a:xfrm>
              <a:custGeom>
                <a:avLst/>
                <a:gdLst>
                  <a:gd name="T0" fmla="*/ 16 w 16"/>
                  <a:gd name="T1" fmla="*/ 0 h 19"/>
                  <a:gd name="T2" fmla="*/ 16 w 16"/>
                  <a:gd name="T3" fmla="*/ 8 h 19"/>
                  <a:gd name="T4" fmla="*/ 7 w 16"/>
                  <a:gd name="T5" fmla="*/ 19 h 19"/>
                  <a:gd name="T6" fmla="*/ 0 w 16"/>
                  <a:gd name="T7" fmla="*/ 4 h 19"/>
                  <a:gd name="T8" fmla="*/ 16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0"/>
                    </a:moveTo>
                    <a:cubicBezTo>
                      <a:pt x="16" y="3"/>
                      <a:pt x="16" y="5"/>
                      <a:pt x="16" y="8"/>
                    </a:cubicBezTo>
                    <a:cubicBezTo>
                      <a:pt x="15" y="13"/>
                      <a:pt x="11" y="17"/>
                      <a:pt x="7" y="19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1" name="Freeform 761"/>
              <p:cNvSpPr>
                <a:spLocks/>
              </p:cNvSpPr>
              <p:nvPr/>
            </p:nvSpPr>
            <p:spPr bwMode="auto">
              <a:xfrm>
                <a:off x="2944" y="1899"/>
                <a:ext cx="11" cy="17"/>
              </a:xfrm>
              <a:custGeom>
                <a:avLst/>
                <a:gdLst>
                  <a:gd name="T0" fmla="*/ 11 w 11"/>
                  <a:gd name="T1" fmla="*/ 15 h 17"/>
                  <a:gd name="T2" fmla="*/ 0 w 11"/>
                  <a:gd name="T3" fmla="*/ 16 h 17"/>
                  <a:gd name="T4" fmla="*/ 4 w 11"/>
                  <a:gd name="T5" fmla="*/ 0 h 17"/>
                  <a:gd name="T6" fmla="*/ 11 w 11"/>
                  <a:gd name="T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11" y="15"/>
                    </a:moveTo>
                    <a:cubicBezTo>
                      <a:pt x="8" y="16"/>
                      <a:pt x="4" y="17"/>
                      <a:pt x="0" y="16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2" name="Freeform 762"/>
              <p:cNvSpPr>
                <a:spLocks/>
              </p:cNvSpPr>
              <p:nvPr/>
            </p:nvSpPr>
            <p:spPr bwMode="auto">
              <a:xfrm>
                <a:off x="2934" y="1899"/>
                <a:ext cx="14" cy="16"/>
              </a:xfrm>
              <a:custGeom>
                <a:avLst/>
                <a:gdLst>
                  <a:gd name="T0" fmla="*/ 10 w 14"/>
                  <a:gd name="T1" fmla="*/ 16 h 16"/>
                  <a:gd name="T2" fmla="*/ 14 w 14"/>
                  <a:gd name="T3" fmla="*/ 0 h 16"/>
                  <a:gd name="T4" fmla="*/ 0 w 14"/>
                  <a:gd name="T5" fmla="*/ 8 h 16"/>
                  <a:gd name="T6" fmla="*/ 10 w 1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10" y="16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2"/>
                      <a:pt x="6" y="15"/>
                      <a:pt x="10" y="16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3" name="Freeform 763"/>
              <p:cNvSpPr>
                <a:spLocks/>
              </p:cNvSpPr>
              <p:nvPr/>
            </p:nvSpPr>
            <p:spPr bwMode="auto">
              <a:xfrm>
                <a:off x="2986" y="1887"/>
                <a:ext cx="73" cy="18"/>
              </a:xfrm>
              <a:custGeom>
                <a:avLst/>
                <a:gdLst>
                  <a:gd name="T0" fmla="*/ 73 w 73"/>
                  <a:gd name="T1" fmla="*/ 18 h 18"/>
                  <a:gd name="T2" fmla="*/ 0 w 73"/>
                  <a:gd name="T3" fmla="*/ 1 h 18"/>
                  <a:gd name="T4" fmla="*/ 0 w 73"/>
                  <a:gd name="T5" fmla="*/ 0 h 18"/>
                  <a:gd name="T6" fmla="*/ 73 w 73"/>
                  <a:gd name="T7" fmla="*/ 17 h 18"/>
                  <a:gd name="T8" fmla="*/ 73 w 7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8">
                    <a:moveTo>
                      <a:pt x="73" y="18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3" y="17"/>
                    </a:lnTo>
                    <a:lnTo>
                      <a:pt x="73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4" name="Freeform 764"/>
              <p:cNvSpPr>
                <a:spLocks/>
              </p:cNvSpPr>
              <p:nvPr/>
            </p:nvSpPr>
            <p:spPr bwMode="auto">
              <a:xfrm>
                <a:off x="3037" y="1902"/>
                <a:ext cx="22" cy="42"/>
              </a:xfrm>
              <a:custGeom>
                <a:avLst/>
                <a:gdLst>
                  <a:gd name="T0" fmla="*/ 13 w 22"/>
                  <a:gd name="T1" fmla="*/ 42 h 42"/>
                  <a:gd name="T2" fmla="*/ 0 w 22"/>
                  <a:gd name="T3" fmla="*/ 39 h 42"/>
                  <a:gd name="T4" fmla="*/ 9 w 22"/>
                  <a:gd name="T5" fmla="*/ 0 h 42"/>
                  <a:gd name="T6" fmla="*/ 22 w 22"/>
                  <a:gd name="T7" fmla="*/ 3 h 42"/>
                  <a:gd name="T8" fmla="*/ 13 w 2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13" y="42"/>
                    </a:moveTo>
                    <a:lnTo>
                      <a:pt x="0" y="39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5" name="Freeform 765"/>
              <p:cNvSpPr>
                <a:spLocks/>
              </p:cNvSpPr>
              <p:nvPr/>
            </p:nvSpPr>
            <p:spPr bwMode="auto">
              <a:xfrm>
                <a:off x="3026" y="1899"/>
                <a:ext cx="18" cy="27"/>
              </a:xfrm>
              <a:custGeom>
                <a:avLst/>
                <a:gdLst>
                  <a:gd name="T0" fmla="*/ 12 w 18"/>
                  <a:gd name="T1" fmla="*/ 27 h 27"/>
                  <a:gd name="T2" fmla="*/ 0 w 18"/>
                  <a:gd name="T3" fmla="*/ 24 h 27"/>
                  <a:gd name="T4" fmla="*/ 5 w 18"/>
                  <a:gd name="T5" fmla="*/ 0 h 27"/>
                  <a:gd name="T6" fmla="*/ 18 w 18"/>
                  <a:gd name="T7" fmla="*/ 3 h 27"/>
                  <a:gd name="T8" fmla="*/ 12 w 1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2" y="27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8" y="3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6" name="Freeform 766"/>
              <p:cNvSpPr>
                <a:spLocks/>
              </p:cNvSpPr>
              <p:nvPr/>
            </p:nvSpPr>
            <p:spPr bwMode="auto">
              <a:xfrm>
                <a:off x="3013" y="1895"/>
                <a:ext cx="16" cy="19"/>
              </a:xfrm>
              <a:custGeom>
                <a:avLst/>
                <a:gdLst>
                  <a:gd name="T0" fmla="*/ 13 w 16"/>
                  <a:gd name="T1" fmla="*/ 19 h 19"/>
                  <a:gd name="T2" fmla="*/ 0 w 16"/>
                  <a:gd name="T3" fmla="*/ 16 h 19"/>
                  <a:gd name="T4" fmla="*/ 3 w 16"/>
                  <a:gd name="T5" fmla="*/ 0 h 19"/>
                  <a:gd name="T6" fmla="*/ 16 w 16"/>
                  <a:gd name="T7" fmla="*/ 3 h 19"/>
                  <a:gd name="T8" fmla="*/ 13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3" y="19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7" name="Freeform 767"/>
              <p:cNvSpPr>
                <a:spLocks/>
              </p:cNvSpPr>
              <p:nvPr/>
            </p:nvSpPr>
            <p:spPr bwMode="auto">
              <a:xfrm>
                <a:off x="2995" y="1892"/>
                <a:ext cx="19" cy="26"/>
              </a:xfrm>
              <a:custGeom>
                <a:avLst/>
                <a:gdLst>
                  <a:gd name="T0" fmla="*/ 14 w 19"/>
                  <a:gd name="T1" fmla="*/ 26 h 26"/>
                  <a:gd name="T2" fmla="*/ 0 w 19"/>
                  <a:gd name="T3" fmla="*/ 23 h 26"/>
                  <a:gd name="T4" fmla="*/ 7 w 19"/>
                  <a:gd name="T5" fmla="*/ 0 h 26"/>
                  <a:gd name="T6" fmla="*/ 19 w 19"/>
                  <a:gd name="T7" fmla="*/ 3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19" y="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8" name="Freeform 768"/>
              <p:cNvSpPr>
                <a:spLocks/>
              </p:cNvSpPr>
              <p:nvPr/>
            </p:nvSpPr>
            <p:spPr bwMode="auto">
              <a:xfrm>
                <a:off x="2982" y="1888"/>
                <a:ext cx="17" cy="20"/>
              </a:xfrm>
              <a:custGeom>
                <a:avLst/>
                <a:gdLst>
                  <a:gd name="T0" fmla="*/ 13 w 17"/>
                  <a:gd name="T1" fmla="*/ 20 h 20"/>
                  <a:gd name="T2" fmla="*/ 0 w 17"/>
                  <a:gd name="T3" fmla="*/ 17 h 20"/>
                  <a:gd name="T4" fmla="*/ 4 w 17"/>
                  <a:gd name="T5" fmla="*/ 0 h 20"/>
                  <a:gd name="T6" fmla="*/ 17 w 17"/>
                  <a:gd name="T7" fmla="*/ 3 h 20"/>
                  <a:gd name="T8" fmla="*/ 13 w 1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3" y="20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17" y="3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599" name="Freeform 769"/>
              <p:cNvSpPr>
                <a:spLocks/>
              </p:cNvSpPr>
              <p:nvPr/>
            </p:nvSpPr>
            <p:spPr bwMode="auto">
              <a:xfrm>
                <a:off x="2961" y="1881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1 h 3"/>
                  <a:gd name="T8" fmla="*/ 6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0" name="Freeform 770"/>
              <p:cNvSpPr>
                <a:spLocks/>
              </p:cNvSpPr>
              <p:nvPr/>
            </p:nvSpPr>
            <p:spPr bwMode="auto">
              <a:xfrm>
                <a:off x="2938" y="1875"/>
                <a:ext cx="20" cy="7"/>
              </a:xfrm>
              <a:custGeom>
                <a:avLst/>
                <a:gdLst>
                  <a:gd name="T0" fmla="*/ 20 w 20"/>
                  <a:gd name="T1" fmla="*/ 7 h 7"/>
                  <a:gd name="T2" fmla="*/ 0 w 20"/>
                  <a:gd name="T3" fmla="*/ 2 h 7"/>
                  <a:gd name="T4" fmla="*/ 1 w 20"/>
                  <a:gd name="T5" fmla="*/ 0 h 7"/>
                  <a:gd name="T6" fmla="*/ 20 w 20"/>
                  <a:gd name="T7" fmla="*/ 5 h 7"/>
                  <a:gd name="T8" fmla="*/ 20 w 2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0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1" name="Freeform 771"/>
              <p:cNvSpPr>
                <a:spLocks/>
              </p:cNvSpPr>
              <p:nvPr/>
            </p:nvSpPr>
            <p:spPr bwMode="auto">
              <a:xfrm>
                <a:off x="3005" y="1881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2" name="Freeform 772"/>
              <p:cNvSpPr>
                <a:spLocks/>
              </p:cNvSpPr>
              <p:nvPr/>
            </p:nvSpPr>
            <p:spPr bwMode="auto">
              <a:xfrm>
                <a:off x="3007" y="1874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0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3" name="Freeform 773"/>
              <p:cNvSpPr>
                <a:spLocks/>
              </p:cNvSpPr>
              <p:nvPr/>
            </p:nvSpPr>
            <p:spPr bwMode="auto">
              <a:xfrm>
                <a:off x="3008" y="1868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4" name="Freeform 774"/>
              <p:cNvSpPr>
                <a:spLocks/>
              </p:cNvSpPr>
              <p:nvPr/>
            </p:nvSpPr>
            <p:spPr bwMode="auto">
              <a:xfrm>
                <a:off x="3010" y="1861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1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5" name="Freeform 775"/>
              <p:cNvSpPr>
                <a:spLocks/>
              </p:cNvSpPr>
              <p:nvPr/>
            </p:nvSpPr>
            <p:spPr bwMode="auto">
              <a:xfrm>
                <a:off x="3011" y="185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6" name="Freeform 776"/>
              <p:cNvSpPr>
                <a:spLocks/>
              </p:cNvSpPr>
              <p:nvPr/>
            </p:nvSpPr>
            <p:spPr bwMode="auto">
              <a:xfrm>
                <a:off x="3013" y="1849"/>
                <a:ext cx="56" cy="16"/>
              </a:xfrm>
              <a:custGeom>
                <a:avLst/>
                <a:gdLst>
                  <a:gd name="T0" fmla="*/ 55 w 56"/>
                  <a:gd name="T1" fmla="*/ 16 h 16"/>
                  <a:gd name="T2" fmla="*/ 0 w 56"/>
                  <a:gd name="T3" fmla="*/ 3 h 16"/>
                  <a:gd name="T4" fmla="*/ 1 w 56"/>
                  <a:gd name="T5" fmla="*/ 0 h 16"/>
                  <a:gd name="T6" fmla="*/ 56 w 56"/>
                  <a:gd name="T7" fmla="*/ 13 h 16"/>
                  <a:gd name="T8" fmla="*/ 55 w 5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6">
                    <a:moveTo>
                      <a:pt x="55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6" y="13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7" name="Freeform 777"/>
              <p:cNvSpPr>
                <a:spLocks/>
              </p:cNvSpPr>
              <p:nvPr/>
            </p:nvSpPr>
            <p:spPr bwMode="auto">
              <a:xfrm>
                <a:off x="3014" y="1842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8" name="Freeform 778"/>
              <p:cNvSpPr>
                <a:spLocks/>
              </p:cNvSpPr>
              <p:nvPr/>
            </p:nvSpPr>
            <p:spPr bwMode="auto">
              <a:xfrm>
                <a:off x="3044" y="1842"/>
                <a:ext cx="28" cy="10"/>
              </a:xfrm>
              <a:custGeom>
                <a:avLst/>
                <a:gdLst>
                  <a:gd name="T0" fmla="*/ 27 w 28"/>
                  <a:gd name="T1" fmla="*/ 10 h 10"/>
                  <a:gd name="T2" fmla="*/ 0 w 28"/>
                  <a:gd name="T3" fmla="*/ 4 h 10"/>
                  <a:gd name="T4" fmla="*/ 0 w 28"/>
                  <a:gd name="T5" fmla="*/ 0 h 10"/>
                  <a:gd name="T6" fmla="*/ 28 w 28"/>
                  <a:gd name="T7" fmla="*/ 7 h 10"/>
                  <a:gd name="T8" fmla="*/ 27 w 2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09" name="Freeform 779"/>
              <p:cNvSpPr>
                <a:spLocks/>
              </p:cNvSpPr>
              <p:nvPr/>
            </p:nvSpPr>
            <p:spPr bwMode="auto">
              <a:xfrm>
                <a:off x="2938" y="186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4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4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0" name="Freeform 780"/>
              <p:cNvSpPr>
                <a:spLocks/>
              </p:cNvSpPr>
              <p:nvPr/>
            </p:nvSpPr>
            <p:spPr bwMode="auto">
              <a:xfrm>
                <a:off x="2940" y="1859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1" name="Freeform 781"/>
              <p:cNvSpPr>
                <a:spLocks/>
              </p:cNvSpPr>
              <p:nvPr/>
            </p:nvSpPr>
            <p:spPr bwMode="auto">
              <a:xfrm>
                <a:off x="2941" y="1853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1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2" name="Freeform 782"/>
              <p:cNvSpPr>
                <a:spLocks/>
              </p:cNvSpPr>
              <p:nvPr/>
            </p:nvSpPr>
            <p:spPr bwMode="auto">
              <a:xfrm>
                <a:off x="2943" y="1846"/>
                <a:ext cx="58" cy="17"/>
              </a:xfrm>
              <a:custGeom>
                <a:avLst/>
                <a:gdLst>
                  <a:gd name="T0" fmla="*/ 56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6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3" name="Freeform 783"/>
              <p:cNvSpPr>
                <a:spLocks/>
              </p:cNvSpPr>
              <p:nvPr/>
            </p:nvSpPr>
            <p:spPr bwMode="auto">
              <a:xfrm>
                <a:off x="2945" y="1840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" name="Freeform 784"/>
              <p:cNvSpPr>
                <a:spLocks/>
              </p:cNvSpPr>
              <p:nvPr/>
            </p:nvSpPr>
            <p:spPr bwMode="auto">
              <a:xfrm>
                <a:off x="2946" y="1833"/>
                <a:ext cx="58" cy="17"/>
              </a:xfrm>
              <a:custGeom>
                <a:avLst/>
                <a:gdLst>
                  <a:gd name="T0" fmla="*/ 57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7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7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5" name="Freeform 785"/>
              <p:cNvSpPr>
                <a:spLocks/>
              </p:cNvSpPr>
              <p:nvPr/>
            </p:nvSpPr>
            <p:spPr bwMode="auto">
              <a:xfrm>
                <a:off x="2948" y="1827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6" name="Freeform 786"/>
              <p:cNvSpPr>
                <a:spLocks/>
              </p:cNvSpPr>
              <p:nvPr/>
            </p:nvSpPr>
            <p:spPr bwMode="auto">
              <a:xfrm>
                <a:off x="2966" y="1824"/>
                <a:ext cx="41" cy="13"/>
              </a:xfrm>
              <a:custGeom>
                <a:avLst/>
                <a:gdLst>
                  <a:gd name="T0" fmla="*/ 40 w 41"/>
                  <a:gd name="T1" fmla="*/ 13 h 13"/>
                  <a:gd name="T2" fmla="*/ 0 w 41"/>
                  <a:gd name="T3" fmla="*/ 4 h 13"/>
                  <a:gd name="T4" fmla="*/ 0 w 41"/>
                  <a:gd name="T5" fmla="*/ 0 h 13"/>
                  <a:gd name="T6" fmla="*/ 41 w 41"/>
                  <a:gd name="T7" fmla="*/ 9 h 13"/>
                  <a:gd name="T8" fmla="*/ 40 w 4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1" y="9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7" name="Freeform 787"/>
              <p:cNvSpPr>
                <a:spLocks/>
              </p:cNvSpPr>
              <p:nvPr/>
            </p:nvSpPr>
            <p:spPr bwMode="auto">
              <a:xfrm>
                <a:off x="2903" y="2080"/>
                <a:ext cx="197" cy="172"/>
              </a:xfrm>
              <a:custGeom>
                <a:avLst/>
                <a:gdLst>
                  <a:gd name="T0" fmla="*/ 179 w 197"/>
                  <a:gd name="T1" fmla="*/ 172 h 172"/>
                  <a:gd name="T2" fmla="*/ 0 w 197"/>
                  <a:gd name="T3" fmla="*/ 22 h 172"/>
                  <a:gd name="T4" fmla="*/ 19 w 197"/>
                  <a:gd name="T5" fmla="*/ 0 h 172"/>
                  <a:gd name="T6" fmla="*/ 197 w 197"/>
                  <a:gd name="T7" fmla="*/ 150 h 172"/>
                  <a:gd name="T8" fmla="*/ 179 w 197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72">
                    <a:moveTo>
                      <a:pt x="179" y="172"/>
                    </a:moveTo>
                    <a:lnTo>
                      <a:pt x="0" y="22"/>
                    </a:lnTo>
                    <a:lnTo>
                      <a:pt x="19" y="0"/>
                    </a:lnTo>
                    <a:lnTo>
                      <a:pt x="197" y="150"/>
                    </a:lnTo>
                    <a:lnTo>
                      <a:pt x="179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8" name="Freeform 788"/>
              <p:cNvSpPr>
                <a:spLocks/>
              </p:cNvSpPr>
              <p:nvPr/>
            </p:nvSpPr>
            <p:spPr bwMode="auto">
              <a:xfrm>
                <a:off x="2903" y="2096"/>
                <a:ext cx="184" cy="156"/>
              </a:xfrm>
              <a:custGeom>
                <a:avLst/>
                <a:gdLst>
                  <a:gd name="T0" fmla="*/ 179 w 184"/>
                  <a:gd name="T1" fmla="*/ 156 h 156"/>
                  <a:gd name="T2" fmla="*/ 0 w 184"/>
                  <a:gd name="T3" fmla="*/ 6 h 156"/>
                  <a:gd name="T4" fmla="*/ 5 w 184"/>
                  <a:gd name="T5" fmla="*/ 0 h 156"/>
                  <a:gd name="T6" fmla="*/ 184 w 184"/>
                  <a:gd name="T7" fmla="*/ 150 h 156"/>
                  <a:gd name="T8" fmla="*/ 179 w 1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56">
                    <a:moveTo>
                      <a:pt x="179" y="15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84" y="150"/>
                    </a:lnTo>
                    <a:lnTo>
                      <a:pt x="179" y="15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19" name="Freeform 789"/>
              <p:cNvSpPr>
                <a:spLocks/>
              </p:cNvSpPr>
              <p:nvPr/>
            </p:nvSpPr>
            <p:spPr bwMode="auto">
              <a:xfrm>
                <a:off x="3091" y="222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0" name="Freeform 790"/>
              <p:cNvSpPr>
                <a:spLocks/>
              </p:cNvSpPr>
              <p:nvPr/>
            </p:nvSpPr>
            <p:spPr bwMode="auto">
              <a:xfrm>
                <a:off x="3093" y="222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1" name="Freeform 791"/>
              <p:cNvSpPr>
                <a:spLocks/>
              </p:cNvSpPr>
              <p:nvPr/>
            </p:nvSpPr>
            <p:spPr bwMode="auto">
              <a:xfrm>
                <a:off x="3092" y="222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2" name="Freeform 792"/>
              <p:cNvSpPr>
                <a:spLocks/>
              </p:cNvSpPr>
              <p:nvPr/>
            </p:nvSpPr>
            <p:spPr bwMode="auto">
              <a:xfrm>
                <a:off x="3091" y="22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3" name="Freeform 793"/>
              <p:cNvSpPr>
                <a:spLocks/>
              </p:cNvSpPr>
              <p:nvPr/>
            </p:nvSpPr>
            <p:spPr bwMode="auto">
              <a:xfrm>
                <a:off x="3090" y="222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4" name="Freeform 794"/>
              <p:cNvSpPr>
                <a:spLocks/>
              </p:cNvSpPr>
              <p:nvPr/>
            </p:nvSpPr>
            <p:spPr bwMode="auto">
              <a:xfrm>
                <a:off x="3089" y="222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5" name="Freeform 795"/>
              <p:cNvSpPr>
                <a:spLocks/>
              </p:cNvSpPr>
              <p:nvPr/>
            </p:nvSpPr>
            <p:spPr bwMode="auto">
              <a:xfrm>
                <a:off x="3088" y="222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6" name="Freeform 796"/>
              <p:cNvSpPr>
                <a:spLocks/>
              </p:cNvSpPr>
              <p:nvPr/>
            </p:nvSpPr>
            <p:spPr bwMode="auto">
              <a:xfrm>
                <a:off x="3087" y="222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7" name="Freeform 797"/>
              <p:cNvSpPr>
                <a:spLocks/>
              </p:cNvSpPr>
              <p:nvPr/>
            </p:nvSpPr>
            <p:spPr bwMode="auto">
              <a:xfrm>
                <a:off x="3087" y="22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8" name="Freeform 798"/>
              <p:cNvSpPr>
                <a:spLocks/>
              </p:cNvSpPr>
              <p:nvPr/>
            </p:nvSpPr>
            <p:spPr bwMode="auto">
              <a:xfrm>
                <a:off x="3086" y="22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29" name="Freeform 799"/>
              <p:cNvSpPr>
                <a:spLocks/>
              </p:cNvSpPr>
              <p:nvPr/>
            </p:nvSpPr>
            <p:spPr bwMode="auto">
              <a:xfrm>
                <a:off x="3082" y="222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0" name="Freeform 800"/>
              <p:cNvSpPr>
                <a:spLocks/>
              </p:cNvSpPr>
              <p:nvPr/>
            </p:nvSpPr>
            <p:spPr bwMode="auto">
              <a:xfrm>
                <a:off x="3084" y="221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1" name="Freeform 801"/>
              <p:cNvSpPr>
                <a:spLocks/>
              </p:cNvSpPr>
              <p:nvPr/>
            </p:nvSpPr>
            <p:spPr bwMode="auto">
              <a:xfrm>
                <a:off x="3083" y="22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2" name="Freeform 802"/>
              <p:cNvSpPr>
                <a:spLocks/>
              </p:cNvSpPr>
              <p:nvPr/>
            </p:nvSpPr>
            <p:spPr bwMode="auto">
              <a:xfrm>
                <a:off x="3082" y="22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3" name="Freeform 803"/>
              <p:cNvSpPr>
                <a:spLocks/>
              </p:cNvSpPr>
              <p:nvPr/>
            </p:nvSpPr>
            <p:spPr bwMode="auto">
              <a:xfrm>
                <a:off x="3081" y="22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4" name="Freeform 804"/>
              <p:cNvSpPr>
                <a:spLocks/>
              </p:cNvSpPr>
              <p:nvPr/>
            </p:nvSpPr>
            <p:spPr bwMode="auto">
              <a:xfrm>
                <a:off x="3079" y="2216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5" name="Freeform 805"/>
              <p:cNvSpPr>
                <a:spLocks/>
              </p:cNvSpPr>
              <p:nvPr/>
            </p:nvSpPr>
            <p:spPr bwMode="auto">
              <a:xfrm>
                <a:off x="3079" y="221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6" name="Freeform 806"/>
              <p:cNvSpPr>
                <a:spLocks/>
              </p:cNvSpPr>
              <p:nvPr/>
            </p:nvSpPr>
            <p:spPr bwMode="auto">
              <a:xfrm>
                <a:off x="3078" y="22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637" name="Freeform 807"/>
              <p:cNvSpPr>
                <a:spLocks/>
              </p:cNvSpPr>
              <p:nvPr/>
            </p:nvSpPr>
            <p:spPr bwMode="auto">
              <a:xfrm>
                <a:off x="3077" y="22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0" name="Group 1009"/>
            <p:cNvGrpSpPr>
              <a:grpSpLocks/>
            </p:cNvGrpSpPr>
            <p:nvPr/>
          </p:nvGrpSpPr>
          <p:grpSpPr bwMode="auto">
            <a:xfrm>
              <a:off x="2919" y="2083"/>
              <a:ext cx="160" cy="136"/>
              <a:chOff x="2919" y="2083"/>
              <a:chExt cx="160" cy="136"/>
            </a:xfrm>
          </p:grpSpPr>
          <p:sp>
            <p:nvSpPr>
              <p:cNvPr id="238" name="Freeform 809"/>
              <p:cNvSpPr>
                <a:spLocks/>
              </p:cNvSpPr>
              <p:nvPr/>
            </p:nvSpPr>
            <p:spPr bwMode="auto">
              <a:xfrm>
                <a:off x="3076" y="22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39" name="Freeform 810"/>
              <p:cNvSpPr>
                <a:spLocks/>
              </p:cNvSpPr>
              <p:nvPr/>
            </p:nvSpPr>
            <p:spPr bwMode="auto">
              <a:xfrm>
                <a:off x="3072" y="2212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0" name="Freeform 811"/>
              <p:cNvSpPr>
                <a:spLocks/>
              </p:cNvSpPr>
              <p:nvPr/>
            </p:nvSpPr>
            <p:spPr bwMode="auto">
              <a:xfrm>
                <a:off x="3074" y="221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1" name="Freeform 812"/>
              <p:cNvSpPr>
                <a:spLocks/>
              </p:cNvSpPr>
              <p:nvPr/>
            </p:nvSpPr>
            <p:spPr bwMode="auto">
              <a:xfrm>
                <a:off x="3073" y="221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2" name="Freeform 813"/>
              <p:cNvSpPr>
                <a:spLocks/>
              </p:cNvSpPr>
              <p:nvPr/>
            </p:nvSpPr>
            <p:spPr bwMode="auto">
              <a:xfrm>
                <a:off x="3072" y="22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3" name="Freeform 814"/>
              <p:cNvSpPr>
                <a:spLocks/>
              </p:cNvSpPr>
              <p:nvPr/>
            </p:nvSpPr>
            <p:spPr bwMode="auto">
              <a:xfrm>
                <a:off x="3071" y="22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4" name="Freeform 815"/>
              <p:cNvSpPr>
                <a:spLocks/>
              </p:cNvSpPr>
              <p:nvPr/>
            </p:nvSpPr>
            <p:spPr bwMode="auto">
              <a:xfrm>
                <a:off x="3070" y="2208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5" name="Freeform 816"/>
              <p:cNvSpPr>
                <a:spLocks/>
              </p:cNvSpPr>
              <p:nvPr/>
            </p:nvSpPr>
            <p:spPr bwMode="auto">
              <a:xfrm>
                <a:off x="3069" y="220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6" name="Freeform 817"/>
              <p:cNvSpPr>
                <a:spLocks/>
              </p:cNvSpPr>
              <p:nvPr/>
            </p:nvSpPr>
            <p:spPr bwMode="auto">
              <a:xfrm>
                <a:off x="3068" y="220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7" name="Freeform 818"/>
              <p:cNvSpPr>
                <a:spLocks/>
              </p:cNvSpPr>
              <p:nvPr/>
            </p:nvSpPr>
            <p:spPr bwMode="auto">
              <a:xfrm>
                <a:off x="3068" y="22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8" name="Freeform 819"/>
              <p:cNvSpPr>
                <a:spLocks/>
              </p:cNvSpPr>
              <p:nvPr/>
            </p:nvSpPr>
            <p:spPr bwMode="auto">
              <a:xfrm>
                <a:off x="3067" y="22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49" name="Freeform 820"/>
              <p:cNvSpPr>
                <a:spLocks/>
              </p:cNvSpPr>
              <p:nvPr/>
            </p:nvSpPr>
            <p:spPr bwMode="auto">
              <a:xfrm>
                <a:off x="3063" y="2204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0" name="Freeform 821"/>
              <p:cNvSpPr>
                <a:spLocks/>
              </p:cNvSpPr>
              <p:nvPr/>
            </p:nvSpPr>
            <p:spPr bwMode="auto">
              <a:xfrm>
                <a:off x="3065" y="220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1" name="Freeform 822"/>
              <p:cNvSpPr>
                <a:spLocks/>
              </p:cNvSpPr>
              <p:nvPr/>
            </p:nvSpPr>
            <p:spPr bwMode="auto">
              <a:xfrm>
                <a:off x="3064" y="22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2" name="Freeform 823"/>
              <p:cNvSpPr>
                <a:spLocks/>
              </p:cNvSpPr>
              <p:nvPr/>
            </p:nvSpPr>
            <p:spPr bwMode="auto">
              <a:xfrm>
                <a:off x="3063" y="22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3" name="Freeform 824"/>
              <p:cNvSpPr>
                <a:spLocks/>
              </p:cNvSpPr>
              <p:nvPr/>
            </p:nvSpPr>
            <p:spPr bwMode="auto">
              <a:xfrm>
                <a:off x="3062" y="22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4" name="Freeform 825"/>
              <p:cNvSpPr>
                <a:spLocks/>
              </p:cNvSpPr>
              <p:nvPr/>
            </p:nvSpPr>
            <p:spPr bwMode="auto">
              <a:xfrm>
                <a:off x="3060" y="2200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5" name="Freeform 826"/>
              <p:cNvSpPr>
                <a:spLocks/>
              </p:cNvSpPr>
              <p:nvPr/>
            </p:nvSpPr>
            <p:spPr bwMode="auto">
              <a:xfrm>
                <a:off x="3060" y="219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6" name="Freeform 827"/>
              <p:cNvSpPr>
                <a:spLocks/>
              </p:cNvSpPr>
              <p:nvPr/>
            </p:nvSpPr>
            <p:spPr bwMode="auto">
              <a:xfrm>
                <a:off x="3059" y="21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7" name="Freeform 828"/>
              <p:cNvSpPr>
                <a:spLocks/>
              </p:cNvSpPr>
              <p:nvPr/>
            </p:nvSpPr>
            <p:spPr bwMode="auto">
              <a:xfrm>
                <a:off x="3058" y="21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8" name="Freeform 829"/>
              <p:cNvSpPr>
                <a:spLocks/>
              </p:cNvSpPr>
              <p:nvPr/>
            </p:nvSpPr>
            <p:spPr bwMode="auto">
              <a:xfrm>
                <a:off x="3057" y="21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59" name="Freeform 830"/>
              <p:cNvSpPr>
                <a:spLocks/>
              </p:cNvSpPr>
              <p:nvPr/>
            </p:nvSpPr>
            <p:spPr bwMode="auto">
              <a:xfrm>
                <a:off x="3053" y="219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0" name="Freeform 831"/>
              <p:cNvSpPr>
                <a:spLocks/>
              </p:cNvSpPr>
              <p:nvPr/>
            </p:nvSpPr>
            <p:spPr bwMode="auto">
              <a:xfrm>
                <a:off x="3055" y="219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1" name="Freeform 832"/>
              <p:cNvSpPr>
                <a:spLocks/>
              </p:cNvSpPr>
              <p:nvPr/>
            </p:nvSpPr>
            <p:spPr bwMode="auto">
              <a:xfrm>
                <a:off x="3054" y="219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2" name="Freeform 833"/>
              <p:cNvSpPr>
                <a:spLocks/>
              </p:cNvSpPr>
              <p:nvPr/>
            </p:nvSpPr>
            <p:spPr bwMode="auto">
              <a:xfrm>
                <a:off x="3053" y="21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3" name="Freeform 834"/>
              <p:cNvSpPr>
                <a:spLocks/>
              </p:cNvSpPr>
              <p:nvPr/>
            </p:nvSpPr>
            <p:spPr bwMode="auto">
              <a:xfrm>
                <a:off x="3052" y="21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4" name="Freeform 835"/>
              <p:cNvSpPr>
                <a:spLocks/>
              </p:cNvSpPr>
              <p:nvPr/>
            </p:nvSpPr>
            <p:spPr bwMode="auto">
              <a:xfrm>
                <a:off x="3051" y="2192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5" name="Freeform 836"/>
              <p:cNvSpPr>
                <a:spLocks/>
              </p:cNvSpPr>
              <p:nvPr/>
            </p:nvSpPr>
            <p:spPr bwMode="auto">
              <a:xfrm>
                <a:off x="3050" y="219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6" name="Freeform 837"/>
              <p:cNvSpPr>
                <a:spLocks/>
              </p:cNvSpPr>
              <p:nvPr/>
            </p:nvSpPr>
            <p:spPr bwMode="auto">
              <a:xfrm>
                <a:off x="3049" y="219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7" name="Freeform 838"/>
              <p:cNvSpPr>
                <a:spLocks/>
              </p:cNvSpPr>
              <p:nvPr/>
            </p:nvSpPr>
            <p:spPr bwMode="auto">
              <a:xfrm>
                <a:off x="3049" y="21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8" name="Freeform 839"/>
              <p:cNvSpPr>
                <a:spLocks/>
              </p:cNvSpPr>
              <p:nvPr/>
            </p:nvSpPr>
            <p:spPr bwMode="auto">
              <a:xfrm>
                <a:off x="3048" y="21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69" name="Freeform 840"/>
              <p:cNvSpPr>
                <a:spLocks/>
              </p:cNvSpPr>
              <p:nvPr/>
            </p:nvSpPr>
            <p:spPr bwMode="auto">
              <a:xfrm>
                <a:off x="3044" y="218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0" name="Freeform 841"/>
              <p:cNvSpPr>
                <a:spLocks/>
              </p:cNvSpPr>
              <p:nvPr/>
            </p:nvSpPr>
            <p:spPr bwMode="auto">
              <a:xfrm>
                <a:off x="3046" y="218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3 w 3"/>
                  <a:gd name="T5" fmla="*/ 2 h 5"/>
                  <a:gd name="T6" fmla="*/ 2 w 3"/>
                  <a:gd name="T7" fmla="*/ 0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1" name="Freeform 842"/>
              <p:cNvSpPr>
                <a:spLocks/>
              </p:cNvSpPr>
              <p:nvPr/>
            </p:nvSpPr>
            <p:spPr bwMode="auto">
              <a:xfrm>
                <a:off x="3045" y="218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2" name="Freeform 843"/>
              <p:cNvSpPr>
                <a:spLocks/>
              </p:cNvSpPr>
              <p:nvPr/>
            </p:nvSpPr>
            <p:spPr bwMode="auto">
              <a:xfrm>
                <a:off x="3044" y="218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3" name="Freeform 844"/>
              <p:cNvSpPr>
                <a:spLocks/>
              </p:cNvSpPr>
              <p:nvPr/>
            </p:nvSpPr>
            <p:spPr bwMode="auto">
              <a:xfrm>
                <a:off x="3043" y="218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0 h 5"/>
                  <a:gd name="T6" fmla="*/ 2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4" name="Freeform 845"/>
              <p:cNvSpPr>
                <a:spLocks/>
              </p:cNvSpPr>
              <p:nvPr/>
            </p:nvSpPr>
            <p:spPr bwMode="auto">
              <a:xfrm>
                <a:off x="3041" y="2183"/>
                <a:ext cx="4" cy="6"/>
              </a:xfrm>
              <a:custGeom>
                <a:avLst/>
                <a:gdLst>
                  <a:gd name="T0" fmla="*/ 0 w 4"/>
                  <a:gd name="T1" fmla="*/ 5 h 6"/>
                  <a:gd name="T2" fmla="*/ 1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  <a:gd name="T8" fmla="*/ 0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5" name="Freeform 846"/>
              <p:cNvSpPr>
                <a:spLocks/>
              </p:cNvSpPr>
              <p:nvPr/>
            </p:nvSpPr>
            <p:spPr bwMode="auto">
              <a:xfrm>
                <a:off x="3041" y="218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6" name="Freeform 847"/>
              <p:cNvSpPr>
                <a:spLocks/>
              </p:cNvSpPr>
              <p:nvPr/>
            </p:nvSpPr>
            <p:spPr bwMode="auto">
              <a:xfrm>
                <a:off x="3040" y="218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7" name="Freeform 848"/>
              <p:cNvSpPr>
                <a:spLocks/>
              </p:cNvSpPr>
              <p:nvPr/>
            </p:nvSpPr>
            <p:spPr bwMode="auto">
              <a:xfrm>
                <a:off x="3039" y="21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8" name="Freeform 849"/>
              <p:cNvSpPr>
                <a:spLocks/>
              </p:cNvSpPr>
              <p:nvPr/>
            </p:nvSpPr>
            <p:spPr bwMode="auto">
              <a:xfrm>
                <a:off x="3038" y="218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79" name="Freeform 850"/>
              <p:cNvSpPr>
                <a:spLocks/>
              </p:cNvSpPr>
              <p:nvPr/>
            </p:nvSpPr>
            <p:spPr bwMode="auto">
              <a:xfrm>
                <a:off x="3034" y="217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0" name="Freeform 851"/>
              <p:cNvSpPr>
                <a:spLocks/>
              </p:cNvSpPr>
              <p:nvPr/>
            </p:nvSpPr>
            <p:spPr bwMode="auto">
              <a:xfrm>
                <a:off x="3036" y="217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1" name="Freeform 852"/>
              <p:cNvSpPr>
                <a:spLocks/>
              </p:cNvSpPr>
              <p:nvPr/>
            </p:nvSpPr>
            <p:spPr bwMode="auto">
              <a:xfrm>
                <a:off x="3035" y="217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2" name="Freeform 853"/>
              <p:cNvSpPr>
                <a:spLocks/>
              </p:cNvSpPr>
              <p:nvPr/>
            </p:nvSpPr>
            <p:spPr bwMode="auto">
              <a:xfrm>
                <a:off x="3034" y="21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3" name="Freeform 854"/>
              <p:cNvSpPr>
                <a:spLocks/>
              </p:cNvSpPr>
              <p:nvPr/>
            </p:nvSpPr>
            <p:spPr bwMode="auto">
              <a:xfrm>
                <a:off x="3033" y="217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4" name="Freeform 855"/>
              <p:cNvSpPr>
                <a:spLocks/>
              </p:cNvSpPr>
              <p:nvPr/>
            </p:nvSpPr>
            <p:spPr bwMode="auto">
              <a:xfrm>
                <a:off x="3032" y="2175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5" name="Freeform 856"/>
              <p:cNvSpPr>
                <a:spLocks/>
              </p:cNvSpPr>
              <p:nvPr/>
            </p:nvSpPr>
            <p:spPr bwMode="auto">
              <a:xfrm>
                <a:off x="3031" y="217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6" name="Freeform 857"/>
              <p:cNvSpPr>
                <a:spLocks/>
              </p:cNvSpPr>
              <p:nvPr/>
            </p:nvSpPr>
            <p:spPr bwMode="auto">
              <a:xfrm>
                <a:off x="3030" y="217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7" name="Freeform 858"/>
              <p:cNvSpPr>
                <a:spLocks/>
              </p:cNvSpPr>
              <p:nvPr/>
            </p:nvSpPr>
            <p:spPr bwMode="auto">
              <a:xfrm>
                <a:off x="3030" y="217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8" name="Freeform 859"/>
              <p:cNvSpPr>
                <a:spLocks/>
              </p:cNvSpPr>
              <p:nvPr/>
            </p:nvSpPr>
            <p:spPr bwMode="auto">
              <a:xfrm>
                <a:off x="3029" y="217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89" name="Freeform 860"/>
              <p:cNvSpPr>
                <a:spLocks/>
              </p:cNvSpPr>
              <p:nvPr/>
            </p:nvSpPr>
            <p:spPr bwMode="auto">
              <a:xfrm>
                <a:off x="3025" y="21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0" name="Freeform 861"/>
              <p:cNvSpPr>
                <a:spLocks/>
              </p:cNvSpPr>
              <p:nvPr/>
            </p:nvSpPr>
            <p:spPr bwMode="auto">
              <a:xfrm>
                <a:off x="3027" y="217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1" name="Freeform 862"/>
              <p:cNvSpPr>
                <a:spLocks/>
              </p:cNvSpPr>
              <p:nvPr/>
            </p:nvSpPr>
            <p:spPr bwMode="auto">
              <a:xfrm>
                <a:off x="3026" y="217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2" name="Freeform 863"/>
              <p:cNvSpPr>
                <a:spLocks/>
              </p:cNvSpPr>
              <p:nvPr/>
            </p:nvSpPr>
            <p:spPr bwMode="auto">
              <a:xfrm>
                <a:off x="3025" y="216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3" name="Freeform 864"/>
              <p:cNvSpPr>
                <a:spLocks/>
              </p:cNvSpPr>
              <p:nvPr/>
            </p:nvSpPr>
            <p:spPr bwMode="auto">
              <a:xfrm>
                <a:off x="3024" y="216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4" name="Freeform 865"/>
              <p:cNvSpPr>
                <a:spLocks/>
              </p:cNvSpPr>
              <p:nvPr/>
            </p:nvSpPr>
            <p:spPr bwMode="auto">
              <a:xfrm>
                <a:off x="3022" y="216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5" name="Freeform 866"/>
              <p:cNvSpPr>
                <a:spLocks/>
              </p:cNvSpPr>
              <p:nvPr/>
            </p:nvSpPr>
            <p:spPr bwMode="auto">
              <a:xfrm>
                <a:off x="3022" y="216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6" name="Freeform 867"/>
              <p:cNvSpPr>
                <a:spLocks/>
              </p:cNvSpPr>
              <p:nvPr/>
            </p:nvSpPr>
            <p:spPr bwMode="auto">
              <a:xfrm>
                <a:off x="3021" y="216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7" name="Freeform 868"/>
              <p:cNvSpPr>
                <a:spLocks/>
              </p:cNvSpPr>
              <p:nvPr/>
            </p:nvSpPr>
            <p:spPr bwMode="auto">
              <a:xfrm>
                <a:off x="3020" y="216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8" name="Freeform 869"/>
              <p:cNvSpPr>
                <a:spLocks/>
              </p:cNvSpPr>
              <p:nvPr/>
            </p:nvSpPr>
            <p:spPr bwMode="auto">
              <a:xfrm>
                <a:off x="3019" y="216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299" name="Freeform 870"/>
              <p:cNvSpPr>
                <a:spLocks/>
              </p:cNvSpPr>
              <p:nvPr/>
            </p:nvSpPr>
            <p:spPr bwMode="auto">
              <a:xfrm>
                <a:off x="3015" y="21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0" name="Freeform 871"/>
              <p:cNvSpPr>
                <a:spLocks/>
              </p:cNvSpPr>
              <p:nvPr/>
            </p:nvSpPr>
            <p:spPr bwMode="auto">
              <a:xfrm>
                <a:off x="3017" y="216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1" name="Freeform 872"/>
              <p:cNvSpPr>
                <a:spLocks/>
              </p:cNvSpPr>
              <p:nvPr/>
            </p:nvSpPr>
            <p:spPr bwMode="auto">
              <a:xfrm>
                <a:off x="3016" y="216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2" name="Freeform 873"/>
              <p:cNvSpPr>
                <a:spLocks/>
              </p:cNvSpPr>
              <p:nvPr/>
            </p:nvSpPr>
            <p:spPr bwMode="auto">
              <a:xfrm>
                <a:off x="3015" y="216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3" name="Freeform 874"/>
              <p:cNvSpPr>
                <a:spLocks/>
              </p:cNvSpPr>
              <p:nvPr/>
            </p:nvSpPr>
            <p:spPr bwMode="auto">
              <a:xfrm>
                <a:off x="3014" y="216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4" name="Freeform 875"/>
              <p:cNvSpPr>
                <a:spLocks/>
              </p:cNvSpPr>
              <p:nvPr/>
            </p:nvSpPr>
            <p:spPr bwMode="auto">
              <a:xfrm>
                <a:off x="3013" y="2159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5" name="Freeform 876"/>
              <p:cNvSpPr>
                <a:spLocks/>
              </p:cNvSpPr>
              <p:nvPr/>
            </p:nvSpPr>
            <p:spPr bwMode="auto">
              <a:xfrm>
                <a:off x="3012" y="215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6" name="Freeform 877"/>
              <p:cNvSpPr>
                <a:spLocks/>
              </p:cNvSpPr>
              <p:nvPr/>
            </p:nvSpPr>
            <p:spPr bwMode="auto">
              <a:xfrm>
                <a:off x="3011" y="2158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7" name="Freeform 878"/>
              <p:cNvSpPr>
                <a:spLocks/>
              </p:cNvSpPr>
              <p:nvPr/>
            </p:nvSpPr>
            <p:spPr bwMode="auto">
              <a:xfrm>
                <a:off x="3011" y="215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8" name="Freeform 879"/>
              <p:cNvSpPr>
                <a:spLocks/>
              </p:cNvSpPr>
              <p:nvPr/>
            </p:nvSpPr>
            <p:spPr bwMode="auto">
              <a:xfrm>
                <a:off x="3010" y="215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09" name="Freeform 880"/>
              <p:cNvSpPr>
                <a:spLocks/>
              </p:cNvSpPr>
              <p:nvPr/>
            </p:nvSpPr>
            <p:spPr bwMode="auto">
              <a:xfrm>
                <a:off x="3006" y="215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0" name="Freeform 881"/>
              <p:cNvSpPr>
                <a:spLocks/>
              </p:cNvSpPr>
              <p:nvPr/>
            </p:nvSpPr>
            <p:spPr bwMode="auto">
              <a:xfrm>
                <a:off x="3008" y="215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1" name="Freeform 882"/>
              <p:cNvSpPr>
                <a:spLocks/>
              </p:cNvSpPr>
              <p:nvPr/>
            </p:nvSpPr>
            <p:spPr bwMode="auto">
              <a:xfrm>
                <a:off x="3007" y="21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2" name="Freeform 883"/>
              <p:cNvSpPr>
                <a:spLocks/>
              </p:cNvSpPr>
              <p:nvPr/>
            </p:nvSpPr>
            <p:spPr bwMode="auto">
              <a:xfrm>
                <a:off x="3006" y="21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3" name="Freeform 884"/>
              <p:cNvSpPr>
                <a:spLocks/>
              </p:cNvSpPr>
              <p:nvPr/>
            </p:nvSpPr>
            <p:spPr bwMode="auto">
              <a:xfrm>
                <a:off x="3005" y="215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" name="Freeform 885"/>
              <p:cNvSpPr>
                <a:spLocks/>
              </p:cNvSpPr>
              <p:nvPr/>
            </p:nvSpPr>
            <p:spPr bwMode="auto">
              <a:xfrm>
                <a:off x="3003" y="215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5" name="Freeform 886"/>
              <p:cNvSpPr>
                <a:spLocks/>
              </p:cNvSpPr>
              <p:nvPr/>
            </p:nvSpPr>
            <p:spPr bwMode="auto">
              <a:xfrm>
                <a:off x="3003" y="215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6" name="Freeform 887"/>
              <p:cNvSpPr>
                <a:spLocks/>
              </p:cNvSpPr>
              <p:nvPr/>
            </p:nvSpPr>
            <p:spPr bwMode="auto">
              <a:xfrm>
                <a:off x="3002" y="215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7" name="Freeform 888"/>
              <p:cNvSpPr>
                <a:spLocks/>
              </p:cNvSpPr>
              <p:nvPr/>
            </p:nvSpPr>
            <p:spPr bwMode="auto">
              <a:xfrm>
                <a:off x="3001" y="214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8" name="Freeform 889"/>
              <p:cNvSpPr>
                <a:spLocks/>
              </p:cNvSpPr>
              <p:nvPr/>
            </p:nvSpPr>
            <p:spPr bwMode="auto">
              <a:xfrm>
                <a:off x="2999" y="2148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2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19" name="Freeform 890"/>
              <p:cNvSpPr>
                <a:spLocks/>
              </p:cNvSpPr>
              <p:nvPr/>
            </p:nvSpPr>
            <p:spPr bwMode="auto">
              <a:xfrm>
                <a:off x="2995" y="214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7 w 7"/>
                  <a:gd name="T5" fmla="*/ 1 h 7"/>
                  <a:gd name="T6" fmla="*/ 7 w 7"/>
                  <a:gd name="T7" fmla="*/ 0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1" y="7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0" name="Freeform 891"/>
              <p:cNvSpPr>
                <a:spLocks/>
              </p:cNvSpPr>
              <p:nvPr/>
            </p:nvSpPr>
            <p:spPr bwMode="auto">
              <a:xfrm>
                <a:off x="2997" y="214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1" name="Freeform 892"/>
              <p:cNvSpPr>
                <a:spLocks/>
              </p:cNvSpPr>
              <p:nvPr/>
            </p:nvSpPr>
            <p:spPr bwMode="auto">
              <a:xfrm>
                <a:off x="2996" y="214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2" name="Freeform 893"/>
              <p:cNvSpPr>
                <a:spLocks/>
              </p:cNvSpPr>
              <p:nvPr/>
            </p:nvSpPr>
            <p:spPr bwMode="auto">
              <a:xfrm>
                <a:off x="2995" y="214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3" name="Freeform 894"/>
              <p:cNvSpPr>
                <a:spLocks/>
              </p:cNvSpPr>
              <p:nvPr/>
            </p:nvSpPr>
            <p:spPr bwMode="auto">
              <a:xfrm>
                <a:off x="2994" y="214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4" name="Freeform 895"/>
              <p:cNvSpPr>
                <a:spLocks/>
              </p:cNvSpPr>
              <p:nvPr/>
            </p:nvSpPr>
            <p:spPr bwMode="auto">
              <a:xfrm>
                <a:off x="2993" y="2143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5" name="Freeform 896"/>
              <p:cNvSpPr>
                <a:spLocks/>
              </p:cNvSpPr>
              <p:nvPr/>
            </p:nvSpPr>
            <p:spPr bwMode="auto">
              <a:xfrm>
                <a:off x="2992" y="214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6" name="Freeform 897"/>
              <p:cNvSpPr>
                <a:spLocks/>
              </p:cNvSpPr>
              <p:nvPr/>
            </p:nvSpPr>
            <p:spPr bwMode="auto">
              <a:xfrm>
                <a:off x="2992" y="214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7" name="Freeform 898"/>
              <p:cNvSpPr>
                <a:spLocks/>
              </p:cNvSpPr>
              <p:nvPr/>
            </p:nvSpPr>
            <p:spPr bwMode="auto">
              <a:xfrm>
                <a:off x="2991" y="214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8" name="Freeform 899"/>
              <p:cNvSpPr>
                <a:spLocks/>
              </p:cNvSpPr>
              <p:nvPr/>
            </p:nvSpPr>
            <p:spPr bwMode="auto">
              <a:xfrm>
                <a:off x="2990" y="214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29" name="Freeform 900"/>
              <p:cNvSpPr>
                <a:spLocks/>
              </p:cNvSpPr>
              <p:nvPr/>
            </p:nvSpPr>
            <p:spPr bwMode="auto">
              <a:xfrm>
                <a:off x="2986" y="213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0" name="Freeform 901"/>
              <p:cNvSpPr>
                <a:spLocks/>
              </p:cNvSpPr>
              <p:nvPr/>
            </p:nvSpPr>
            <p:spPr bwMode="auto">
              <a:xfrm>
                <a:off x="2988" y="213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1" name="Freeform 902"/>
              <p:cNvSpPr>
                <a:spLocks/>
              </p:cNvSpPr>
              <p:nvPr/>
            </p:nvSpPr>
            <p:spPr bwMode="auto">
              <a:xfrm>
                <a:off x="2987" y="21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2" name="Freeform 903"/>
              <p:cNvSpPr>
                <a:spLocks/>
              </p:cNvSpPr>
              <p:nvPr/>
            </p:nvSpPr>
            <p:spPr bwMode="auto">
              <a:xfrm>
                <a:off x="2986" y="213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3" name="Freeform 904"/>
              <p:cNvSpPr>
                <a:spLocks/>
              </p:cNvSpPr>
              <p:nvPr/>
            </p:nvSpPr>
            <p:spPr bwMode="auto">
              <a:xfrm>
                <a:off x="2985" y="213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4" name="Freeform 905"/>
              <p:cNvSpPr>
                <a:spLocks/>
              </p:cNvSpPr>
              <p:nvPr/>
            </p:nvSpPr>
            <p:spPr bwMode="auto">
              <a:xfrm>
                <a:off x="2983" y="2135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5" name="Freeform 906"/>
              <p:cNvSpPr>
                <a:spLocks/>
              </p:cNvSpPr>
              <p:nvPr/>
            </p:nvSpPr>
            <p:spPr bwMode="auto">
              <a:xfrm>
                <a:off x="2983" y="213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6" name="Freeform 907"/>
              <p:cNvSpPr>
                <a:spLocks/>
              </p:cNvSpPr>
              <p:nvPr/>
            </p:nvSpPr>
            <p:spPr bwMode="auto">
              <a:xfrm>
                <a:off x="2982" y="213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7" name="Freeform 908"/>
              <p:cNvSpPr>
                <a:spLocks/>
              </p:cNvSpPr>
              <p:nvPr/>
            </p:nvSpPr>
            <p:spPr bwMode="auto">
              <a:xfrm>
                <a:off x="2981" y="213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8" name="Freeform 909"/>
              <p:cNvSpPr>
                <a:spLocks/>
              </p:cNvSpPr>
              <p:nvPr/>
            </p:nvSpPr>
            <p:spPr bwMode="auto">
              <a:xfrm>
                <a:off x="2980" y="213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39" name="Freeform 910"/>
              <p:cNvSpPr>
                <a:spLocks/>
              </p:cNvSpPr>
              <p:nvPr/>
            </p:nvSpPr>
            <p:spPr bwMode="auto">
              <a:xfrm>
                <a:off x="2976" y="213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0" name="Freeform 911"/>
              <p:cNvSpPr>
                <a:spLocks/>
              </p:cNvSpPr>
              <p:nvPr/>
            </p:nvSpPr>
            <p:spPr bwMode="auto">
              <a:xfrm>
                <a:off x="2978" y="21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1" name="Freeform 912"/>
              <p:cNvSpPr>
                <a:spLocks/>
              </p:cNvSpPr>
              <p:nvPr/>
            </p:nvSpPr>
            <p:spPr bwMode="auto">
              <a:xfrm>
                <a:off x="2977" y="213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2" name="Freeform 913"/>
              <p:cNvSpPr>
                <a:spLocks/>
              </p:cNvSpPr>
              <p:nvPr/>
            </p:nvSpPr>
            <p:spPr bwMode="auto">
              <a:xfrm>
                <a:off x="2976" y="212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3" name="Freeform 914"/>
              <p:cNvSpPr>
                <a:spLocks/>
              </p:cNvSpPr>
              <p:nvPr/>
            </p:nvSpPr>
            <p:spPr bwMode="auto">
              <a:xfrm>
                <a:off x="2975" y="212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4" name="Freeform 915"/>
              <p:cNvSpPr>
                <a:spLocks/>
              </p:cNvSpPr>
              <p:nvPr/>
            </p:nvSpPr>
            <p:spPr bwMode="auto">
              <a:xfrm>
                <a:off x="2974" y="212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5" name="Freeform 916"/>
              <p:cNvSpPr>
                <a:spLocks/>
              </p:cNvSpPr>
              <p:nvPr/>
            </p:nvSpPr>
            <p:spPr bwMode="auto">
              <a:xfrm>
                <a:off x="2973" y="212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6" name="Freeform 917"/>
              <p:cNvSpPr>
                <a:spLocks/>
              </p:cNvSpPr>
              <p:nvPr/>
            </p:nvSpPr>
            <p:spPr bwMode="auto">
              <a:xfrm>
                <a:off x="2973" y="21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7" name="Freeform 918"/>
              <p:cNvSpPr>
                <a:spLocks/>
              </p:cNvSpPr>
              <p:nvPr/>
            </p:nvSpPr>
            <p:spPr bwMode="auto">
              <a:xfrm>
                <a:off x="2972" y="212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8" name="Freeform 919"/>
              <p:cNvSpPr>
                <a:spLocks/>
              </p:cNvSpPr>
              <p:nvPr/>
            </p:nvSpPr>
            <p:spPr bwMode="auto">
              <a:xfrm>
                <a:off x="2971" y="212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49" name="Freeform 920"/>
              <p:cNvSpPr>
                <a:spLocks/>
              </p:cNvSpPr>
              <p:nvPr/>
            </p:nvSpPr>
            <p:spPr bwMode="auto">
              <a:xfrm>
                <a:off x="2967" y="212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0" name="Freeform 921"/>
              <p:cNvSpPr>
                <a:spLocks/>
              </p:cNvSpPr>
              <p:nvPr/>
            </p:nvSpPr>
            <p:spPr bwMode="auto">
              <a:xfrm>
                <a:off x="2969" y="212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1" name="Freeform 922"/>
              <p:cNvSpPr>
                <a:spLocks/>
              </p:cNvSpPr>
              <p:nvPr/>
            </p:nvSpPr>
            <p:spPr bwMode="auto">
              <a:xfrm>
                <a:off x="2968" y="21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2" name="Freeform 923"/>
              <p:cNvSpPr>
                <a:spLocks/>
              </p:cNvSpPr>
              <p:nvPr/>
            </p:nvSpPr>
            <p:spPr bwMode="auto">
              <a:xfrm>
                <a:off x="2967" y="21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3" name="Freeform 924"/>
              <p:cNvSpPr>
                <a:spLocks/>
              </p:cNvSpPr>
              <p:nvPr/>
            </p:nvSpPr>
            <p:spPr bwMode="auto">
              <a:xfrm>
                <a:off x="2966" y="212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4" name="Freeform 925"/>
              <p:cNvSpPr>
                <a:spLocks/>
              </p:cNvSpPr>
              <p:nvPr/>
            </p:nvSpPr>
            <p:spPr bwMode="auto">
              <a:xfrm>
                <a:off x="2964" y="2119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5" name="Freeform 926"/>
              <p:cNvSpPr>
                <a:spLocks/>
              </p:cNvSpPr>
              <p:nvPr/>
            </p:nvSpPr>
            <p:spPr bwMode="auto">
              <a:xfrm>
                <a:off x="2964" y="21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6" name="Freeform 927"/>
              <p:cNvSpPr>
                <a:spLocks/>
              </p:cNvSpPr>
              <p:nvPr/>
            </p:nvSpPr>
            <p:spPr bwMode="auto">
              <a:xfrm>
                <a:off x="2963" y="21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7" name="Freeform 928"/>
              <p:cNvSpPr>
                <a:spLocks/>
              </p:cNvSpPr>
              <p:nvPr/>
            </p:nvSpPr>
            <p:spPr bwMode="auto">
              <a:xfrm>
                <a:off x="2962" y="21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8" name="Freeform 929"/>
              <p:cNvSpPr>
                <a:spLocks/>
              </p:cNvSpPr>
              <p:nvPr/>
            </p:nvSpPr>
            <p:spPr bwMode="auto">
              <a:xfrm>
                <a:off x="2961" y="211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59" name="Freeform 930"/>
              <p:cNvSpPr>
                <a:spLocks/>
              </p:cNvSpPr>
              <p:nvPr/>
            </p:nvSpPr>
            <p:spPr bwMode="auto">
              <a:xfrm>
                <a:off x="2957" y="21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0" name="Freeform 931"/>
              <p:cNvSpPr>
                <a:spLocks/>
              </p:cNvSpPr>
              <p:nvPr/>
            </p:nvSpPr>
            <p:spPr bwMode="auto">
              <a:xfrm>
                <a:off x="2959" y="21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1" name="Freeform 932"/>
              <p:cNvSpPr>
                <a:spLocks/>
              </p:cNvSpPr>
              <p:nvPr/>
            </p:nvSpPr>
            <p:spPr bwMode="auto">
              <a:xfrm>
                <a:off x="2958" y="21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2" name="Freeform 933"/>
              <p:cNvSpPr>
                <a:spLocks/>
              </p:cNvSpPr>
              <p:nvPr/>
            </p:nvSpPr>
            <p:spPr bwMode="auto">
              <a:xfrm>
                <a:off x="2957" y="21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3" name="Freeform 934"/>
              <p:cNvSpPr>
                <a:spLocks/>
              </p:cNvSpPr>
              <p:nvPr/>
            </p:nvSpPr>
            <p:spPr bwMode="auto">
              <a:xfrm>
                <a:off x="2956" y="211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4" name="Freeform 935"/>
              <p:cNvSpPr>
                <a:spLocks/>
              </p:cNvSpPr>
              <p:nvPr/>
            </p:nvSpPr>
            <p:spPr bwMode="auto">
              <a:xfrm>
                <a:off x="2955" y="211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5" name="Freeform 936"/>
              <p:cNvSpPr>
                <a:spLocks/>
              </p:cNvSpPr>
              <p:nvPr/>
            </p:nvSpPr>
            <p:spPr bwMode="auto">
              <a:xfrm>
                <a:off x="2954" y="211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6" name="Freeform 937"/>
              <p:cNvSpPr>
                <a:spLocks/>
              </p:cNvSpPr>
              <p:nvPr/>
            </p:nvSpPr>
            <p:spPr bwMode="auto">
              <a:xfrm>
                <a:off x="2954" y="21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7" name="Freeform 938"/>
              <p:cNvSpPr>
                <a:spLocks/>
              </p:cNvSpPr>
              <p:nvPr/>
            </p:nvSpPr>
            <p:spPr bwMode="auto">
              <a:xfrm>
                <a:off x="2953" y="21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8" name="Freeform 939"/>
              <p:cNvSpPr>
                <a:spLocks/>
              </p:cNvSpPr>
              <p:nvPr/>
            </p:nvSpPr>
            <p:spPr bwMode="auto">
              <a:xfrm>
                <a:off x="2952" y="210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69" name="Freeform 940"/>
              <p:cNvSpPr>
                <a:spLocks/>
              </p:cNvSpPr>
              <p:nvPr/>
            </p:nvSpPr>
            <p:spPr bwMode="auto">
              <a:xfrm>
                <a:off x="2948" y="2107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Freeform 941"/>
              <p:cNvSpPr>
                <a:spLocks/>
              </p:cNvSpPr>
              <p:nvPr/>
            </p:nvSpPr>
            <p:spPr bwMode="auto">
              <a:xfrm>
                <a:off x="2950" y="210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1" name="Freeform 942"/>
              <p:cNvSpPr>
                <a:spLocks/>
              </p:cNvSpPr>
              <p:nvPr/>
            </p:nvSpPr>
            <p:spPr bwMode="auto">
              <a:xfrm>
                <a:off x="2949" y="21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2" name="Freeform 943"/>
              <p:cNvSpPr>
                <a:spLocks/>
              </p:cNvSpPr>
              <p:nvPr/>
            </p:nvSpPr>
            <p:spPr bwMode="auto">
              <a:xfrm>
                <a:off x="2948" y="21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3" name="Freeform 944"/>
              <p:cNvSpPr>
                <a:spLocks/>
              </p:cNvSpPr>
              <p:nvPr/>
            </p:nvSpPr>
            <p:spPr bwMode="auto">
              <a:xfrm>
                <a:off x="2947" y="210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4" name="Freeform 945"/>
              <p:cNvSpPr>
                <a:spLocks/>
              </p:cNvSpPr>
              <p:nvPr/>
            </p:nvSpPr>
            <p:spPr bwMode="auto">
              <a:xfrm>
                <a:off x="2945" y="2103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5" name="Freeform 946"/>
              <p:cNvSpPr>
                <a:spLocks/>
              </p:cNvSpPr>
              <p:nvPr/>
            </p:nvSpPr>
            <p:spPr bwMode="auto">
              <a:xfrm>
                <a:off x="2945" y="21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6" name="Freeform 947"/>
              <p:cNvSpPr>
                <a:spLocks/>
              </p:cNvSpPr>
              <p:nvPr/>
            </p:nvSpPr>
            <p:spPr bwMode="auto">
              <a:xfrm>
                <a:off x="2944" y="21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7" name="Freeform 948"/>
              <p:cNvSpPr>
                <a:spLocks/>
              </p:cNvSpPr>
              <p:nvPr/>
            </p:nvSpPr>
            <p:spPr bwMode="auto">
              <a:xfrm>
                <a:off x="2943" y="21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8" name="Freeform 949"/>
              <p:cNvSpPr>
                <a:spLocks/>
              </p:cNvSpPr>
              <p:nvPr/>
            </p:nvSpPr>
            <p:spPr bwMode="auto">
              <a:xfrm>
                <a:off x="2942" y="210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79" name="Freeform 950"/>
              <p:cNvSpPr>
                <a:spLocks/>
              </p:cNvSpPr>
              <p:nvPr/>
            </p:nvSpPr>
            <p:spPr bwMode="auto">
              <a:xfrm>
                <a:off x="2938" y="209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0" name="Freeform 951"/>
              <p:cNvSpPr>
                <a:spLocks/>
              </p:cNvSpPr>
              <p:nvPr/>
            </p:nvSpPr>
            <p:spPr bwMode="auto">
              <a:xfrm>
                <a:off x="2940" y="20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1" name="Freeform 952"/>
              <p:cNvSpPr>
                <a:spLocks/>
              </p:cNvSpPr>
              <p:nvPr/>
            </p:nvSpPr>
            <p:spPr bwMode="auto">
              <a:xfrm>
                <a:off x="2939" y="20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2" name="Freeform 953"/>
              <p:cNvSpPr>
                <a:spLocks/>
              </p:cNvSpPr>
              <p:nvPr/>
            </p:nvSpPr>
            <p:spPr bwMode="auto">
              <a:xfrm>
                <a:off x="2938" y="20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3" name="Freeform 954"/>
              <p:cNvSpPr>
                <a:spLocks/>
              </p:cNvSpPr>
              <p:nvPr/>
            </p:nvSpPr>
            <p:spPr bwMode="auto">
              <a:xfrm>
                <a:off x="2937" y="209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4" name="Freeform 955"/>
              <p:cNvSpPr>
                <a:spLocks/>
              </p:cNvSpPr>
              <p:nvPr/>
            </p:nvSpPr>
            <p:spPr bwMode="auto">
              <a:xfrm>
                <a:off x="2936" y="209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5" name="Freeform 956"/>
              <p:cNvSpPr>
                <a:spLocks/>
              </p:cNvSpPr>
              <p:nvPr/>
            </p:nvSpPr>
            <p:spPr bwMode="auto">
              <a:xfrm>
                <a:off x="2935" y="2095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6" name="Freeform 957"/>
              <p:cNvSpPr>
                <a:spLocks/>
              </p:cNvSpPr>
              <p:nvPr/>
            </p:nvSpPr>
            <p:spPr bwMode="auto">
              <a:xfrm>
                <a:off x="2935" y="20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7" name="Freeform 958"/>
              <p:cNvSpPr>
                <a:spLocks/>
              </p:cNvSpPr>
              <p:nvPr/>
            </p:nvSpPr>
            <p:spPr bwMode="auto">
              <a:xfrm>
                <a:off x="2934" y="20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8" name="Freeform 959"/>
              <p:cNvSpPr>
                <a:spLocks/>
              </p:cNvSpPr>
              <p:nvPr/>
            </p:nvSpPr>
            <p:spPr bwMode="auto">
              <a:xfrm>
                <a:off x="2933" y="209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89" name="Freeform 960"/>
              <p:cNvSpPr>
                <a:spLocks/>
              </p:cNvSpPr>
              <p:nvPr/>
            </p:nvSpPr>
            <p:spPr bwMode="auto">
              <a:xfrm>
                <a:off x="2929" y="209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5 w 6"/>
                  <a:gd name="T7" fmla="*/ 0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0" name="Freeform 961"/>
              <p:cNvSpPr>
                <a:spLocks/>
              </p:cNvSpPr>
              <p:nvPr/>
            </p:nvSpPr>
            <p:spPr bwMode="auto">
              <a:xfrm>
                <a:off x="2931" y="209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1" name="Freeform 962"/>
              <p:cNvSpPr>
                <a:spLocks/>
              </p:cNvSpPr>
              <p:nvPr/>
            </p:nvSpPr>
            <p:spPr bwMode="auto">
              <a:xfrm>
                <a:off x="2930" y="20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2" name="Freeform 963"/>
              <p:cNvSpPr>
                <a:spLocks/>
              </p:cNvSpPr>
              <p:nvPr/>
            </p:nvSpPr>
            <p:spPr bwMode="auto">
              <a:xfrm>
                <a:off x="2929" y="20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3" name="Freeform 964"/>
              <p:cNvSpPr>
                <a:spLocks/>
              </p:cNvSpPr>
              <p:nvPr/>
            </p:nvSpPr>
            <p:spPr bwMode="auto">
              <a:xfrm>
                <a:off x="2928" y="208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4" name="Freeform 965"/>
              <p:cNvSpPr>
                <a:spLocks/>
              </p:cNvSpPr>
              <p:nvPr/>
            </p:nvSpPr>
            <p:spPr bwMode="auto">
              <a:xfrm>
                <a:off x="2926" y="208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5" name="Freeform 966"/>
              <p:cNvSpPr>
                <a:spLocks/>
              </p:cNvSpPr>
              <p:nvPr/>
            </p:nvSpPr>
            <p:spPr bwMode="auto">
              <a:xfrm>
                <a:off x="2926" y="20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6" name="Freeform 967"/>
              <p:cNvSpPr>
                <a:spLocks/>
              </p:cNvSpPr>
              <p:nvPr/>
            </p:nvSpPr>
            <p:spPr bwMode="auto">
              <a:xfrm>
                <a:off x="2925" y="20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7" name="Freeform 968"/>
              <p:cNvSpPr>
                <a:spLocks/>
              </p:cNvSpPr>
              <p:nvPr/>
            </p:nvSpPr>
            <p:spPr bwMode="auto">
              <a:xfrm>
                <a:off x="2924" y="208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8" name="Freeform 969"/>
              <p:cNvSpPr>
                <a:spLocks/>
              </p:cNvSpPr>
              <p:nvPr/>
            </p:nvSpPr>
            <p:spPr bwMode="auto">
              <a:xfrm>
                <a:off x="2923" y="208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399" name="Freeform 970"/>
              <p:cNvSpPr>
                <a:spLocks/>
              </p:cNvSpPr>
              <p:nvPr/>
            </p:nvSpPr>
            <p:spPr bwMode="auto">
              <a:xfrm>
                <a:off x="2919" y="208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0" name="Freeform 971"/>
              <p:cNvSpPr>
                <a:spLocks/>
              </p:cNvSpPr>
              <p:nvPr/>
            </p:nvSpPr>
            <p:spPr bwMode="auto">
              <a:xfrm>
                <a:off x="3011" y="21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1" name="Freeform 972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2" name="Freeform 973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3" name="Freeform 974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4" name="Freeform 975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5" name="Freeform 976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6" name="Freeform 977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7" name="Freeform 978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8" name="Freeform 979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09" name="Freeform 980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0" name="Freeform 981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1" name="Freeform 982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2" name="Freeform 983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3" name="Freeform 984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4" name="Freeform 985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5" name="Freeform 986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6" name="Freeform 987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7" name="Freeform 988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8" name="Freeform 989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19" name="Freeform 990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0" name="Freeform 991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1" name="Freeform 992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2" name="Freeform 993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3" name="Freeform 994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4" name="Freeform 995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5" name="Rectangle 996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6" name="Rectangle 997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7" name="Freeform 998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8" name="Freeform 999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29" name="Freeform 1000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0" name="Freeform 1001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1" name="Freeform 1002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2" name="Freeform 1003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3" name="Freeform 1004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4" name="Freeform 1005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5" name="Freeform 1006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6" name="Freeform 1007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  <p:sp>
            <p:nvSpPr>
              <p:cNvPr id="437" name="Freeform 1008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1" name="Freeform 1010"/>
            <p:cNvSpPr>
              <a:spLocks/>
            </p:cNvSpPr>
            <p:nvPr/>
          </p:nvSpPr>
          <p:spPr bwMode="auto">
            <a:xfrm>
              <a:off x="3029" y="21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2" name="Freeform 1011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3" name="Freeform 1012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4" name="Freeform 101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5" name="Freeform 101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6" name="Rectangle 1015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7" name="Rectangle 1016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8" name="Freeform 1017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59" name="Freeform 1018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0" name="Freeform 101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1" name="Freeform 102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2" name="Freeform 1021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3" name="Freeform 1022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4" name="Freeform 1023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5" name="Freeform 1024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6" name="Freeform 102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7" name="Freeform 102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8" name="Freeform 1027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69" name="Freeform 1028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0" name="Freeform 1029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1" name="Freeform 1030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2" name="Freeform 103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3" name="Freeform 103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4" name="Freeform 103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5" name="Freeform 103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6" name="Freeform 103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7" name="Freeform 103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8" name="Freeform 103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79" name="Freeform 103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0" name="Freeform 1039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1" name="Freeform 1040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2" name="Freeform 104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3" name="Freeform 104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4" name="Freeform 104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5" name="Freeform 104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6" name="Rectangle 104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7" name="Rectangle 104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8" name="Freeform 104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89" name="Freeform 104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0" name="Freeform 104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1" name="Freeform 105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2" name="Freeform 1051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3" name="Freeform 1052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4" name="Freeform 105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5" name="Freeform 105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6" name="Freeform 105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7" name="Freeform 105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8" name="Freeform 1057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99" name="Freeform 1058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0" name="Freeform 105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1" name="Freeform 106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2" name="Freeform 106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3" name="Freeform 106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4" name="Freeform 106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5" name="Freeform 106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6" name="Freeform 106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7" name="Freeform 106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8" name="Freeform 106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09" name="Freeform 106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0" name="Freeform 1069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1" name="Freeform 1070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2" name="Freeform 107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3" name="Freeform 107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4" name="Freeform 107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5" name="Freeform 107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6" name="Rectangle 107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7" name="Rectangle 107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8" name="Freeform 107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19" name="Freeform 107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0" name="Freeform 107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1" name="Freeform 108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2" name="Freeform 1081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3" name="Freeform 1082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4" name="Freeform 108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5" name="Freeform 108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6" name="Freeform 108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7" name="Freeform 108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8" name="Rectangle 1087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29" name="Rectangle 1088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0" name="Freeform 108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1" name="Freeform 109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2" name="Freeform 109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3" name="Freeform 109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4" name="Rectangle 1093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5" name="Rectangle 1094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6" name="Freeform 109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7" name="Freeform 109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8" name="Freeform 1097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39" name="Freeform 1098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0" name="Freeform 109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1" name="Freeform 110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2" name="Freeform 110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3" name="Freeform 110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4" name="Freeform 110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5" name="Freeform 110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6" name="Freeform 110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7" name="Freeform 110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8" name="Freeform 110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49" name="Freeform 110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0" name="Freeform 110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1" name="Freeform 111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2" name="Freeform 111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3" name="Freeform 111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4" name="Freeform 1113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5" name="Freeform 1114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6" name="Freeform 1115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7" name="Freeform 1116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8" name="Freeform 111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59" name="Freeform 111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0" name="Freeform 111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1" name="Freeform 112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2" name="Freeform 1121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3" name="Freeform 1122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4" name="Freeform 112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5" name="Freeform 112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6" name="Freeform 1125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7" name="Freeform 1126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8" name="Freeform 1127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69" name="Freeform 1128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0" name="Freeform 112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1" name="Freeform 113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2" name="Freeform 113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3" name="Freeform 113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4" name="Freeform 113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5" name="Freeform 113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6" name="Freeform 113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7" name="Freeform 113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8" name="Freeform 113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79" name="Freeform 113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0" name="Freeform 1139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1" name="Freeform 1140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2" name="Freeform 1141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3" name="Freeform 1142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4" name="Freeform 1143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5" name="Freeform 1144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6" name="Freeform 1145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7" name="Freeform 1146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8" name="Freeform 1147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89" name="Freeform 1148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0" name="Freeform 1149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1" name="Freeform 1150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2" name="Freeform 115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3" name="Freeform 115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4" name="Freeform 1153"/>
            <p:cNvSpPr>
              <a:spLocks/>
            </p:cNvSpPr>
            <p:nvPr/>
          </p:nvSpPr>
          <p:spPr bwMode="auto">
            <a:xfrm>
              <a:off x="3028" y="2133"/>
              <a:ext cx="113" cy="22"/>
            </a:xfrm>
            <a:custGeom>
              <a:avLst/>
              <a:gdLst>
                <a:gd name="T0" fmla="*/ 101 w 113"/>
                <a:gd name="T1" fmla="*/ 10 h 22"/>
                <a:gd name="T2" fmla="*/ 30 w 113"/>
                <a:gd name="T3" fmla="*/ 3 h 22"/>
                <a:gd name="T4" fmla="*/ 1 w 113"/>
                <a:gd name="T5" fmla="*/ 1 h 22"/>
                <a:gd name="T6" fmla="*/ 1 w 113"/>
                <a:gd name="T7" fmla="*/ 5 h 22"/>
                <a:gd name="T8" fmla="*/ 0 w 113"/>
                <a:gd name="T9" fmla="*/ 10 h 22"/>
                <a:gd name="T10" fmla="*/ 29 w 113"/>
                <a:gd name="T11" fmla="*/ 14 h 22"/>
                <a:gd name="T12" fmla="*/ 100 w 113"/>
                <a:gd name="T13" fmla="*/ 22 h 22"/>
                <a:gd name="T14" fmla="*/ 112 w 113"/>
                <a:gd name="T15" fmla="*/ 17 h 22"/>
                <a:gd name="T16" fmla="*/ 101 w 113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2">
                  <a:moveTo>
                    <a:pt x="101" y="10"/>
                  </a:moveTo>
                  <a:cubicBezTo>
                    <a:pt x="91" y="9"/>
                    <a:pt x="42" y="4"/>
                    <a:pt x="30" y="3"/>
                  </a:cubicBezTo>
                  <a:cubicBezTo>
                    <a:pt x="18" y="1"/>
                    <a:pt x="2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7" y="13"/>
                    <a:pt x="29" y="14"/>
                  </a:cubicBezTo>
                  <a:cubicBezTo>
                    <a:pt x="41" y="15"/>
                    <a:pt x="90" y="21"/>
                    <a:pt x="100" y="22"/>
                  </a:cubicBezTo>
                  <a:cubicBezTo>
                    <a:pt x="107" y="22"/>
                    <a:pt x="112" y="21"/>
                    <a:pt x="112" y="17"/>
                  </a:cubicBezTo>
                  <a:cubicBezTo>
                    <a:pt x="113" y="13"/>
                    <a:pt x="108" y="11"/>
                    <a:pt x="101" y="1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5" name="Freeform 1154"/>
            <p:cNvSpPr>
              <a:spLocks/>
            </p:cNvSpPr>
            <p:nvPr/>
          </p:nvSpPr>
          <p:spPr bwMode="auto">
            <a:xfrm>
              <a:off x="3101" y="2150"/>
              <a:ext cx="27" cy="5"/>
            </a:xfrm>
            <a:custGeom>
              <a:avLst/>
              <a:gdLst>
                <a:gd name="T0" fmla="*/ 26 w 27"/>
                <a:gd name="T1" fmla="*/ 1 h 5"/>
                <a:gd name="T2" fmla="*/ 3 w 27"/>
                <a:gd name="T3" fmla="*/ 0 h 5"/>
                <a:gd name="T4" fmla="*/ 1 w 27"/>
                <a:gd name="T5" fmla="*/ 2 h 5"/>
                <a:gd name="T6" fmla="*/ 22 w 27"/>
                <a:gd name="T7" fmla="*/ 5 h 5"/>
                <a:gd name="T8" fmla="*/ 27 w 27"/>
                <a:gd name="T9" fmla="*/ 3 h 5"/>
                <a:gd name="T10" fmla="*/ 26 w 27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">
                  <a:moveTo>
                    <a:pt x="26" y="1"/>
                  </a:moveTo>
                  <a:cubicBezTo>
                    <a:pt x="23" y="2"/>
                    <a:pt x="16" y="1"/>
                    <a:pt x="3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6" name="Freeform 1155"/>
            <p:cNvSpPr>
              <a:spLocks/>
            </p:cNvSpPr>
            <p:nvPr/>
          </p:nvSpPr>
          <p:spPr bwMode="auto">
            <a:xfrm>
              <a:off x="3089" y="2139"/>
              <a:ext cx="15" cy="13"/>
            </a:xfrm>
            <a:custGeom>
              <a:avLst/>
              <a:gdLst>
                <a:gd name="T0" fmla="*/ 14 w 15"/>
                <a:gd name="T1" fmla="*/ 13 h 13"/>
                <a:gd name="T2" fmla="*/ 0 w 15"/>
                <a:gd name="T3" fmla="*/ 11 h 13"/>
                <a:gd name="T4" fmla="*/ 1 w 15"/>
                <a:gd name="T5" fmla="*/ 0 h 13"/>
                <a:gd name="T6" fmla="*/ 15 w 15"/>
                <a:gd name="T7" fmla="*/ 2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0" y="12"/>
                    <a:pt x="5" y="12"/>
                    <a:pt x="0" y="11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6" y="1"/>
                    <a:pt x="11" y="1"/>
                    <a:pt x="15" y="2"/>
                  </a:cubicBezTo>
                  <a:cubicBezTo>
                    <a:pt x="15" y="5"/>
                    <a:pt x="15" y="9"/>
                    <a:pt x="1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197" name="Freeform 1156"/>
            <p:cNvSpPr>
              <a:spLocks/>
            </p:cNvSpPr>
            <p:nvPr/>
          </p:nvSpPr>
          <p:spPr bwMode="auto">
            <a:xfrm>
              <a:off x="3103" y="2141"/>
              <a:ext cx="2" cy="11"/>
            </a:xfrm>
            <a:custGeom>
              <a:avLst/>
              <a:gdLst>
                <a:gd name="T0" fmla="*/ 0 w 2"/>
                <a:gd name="T1" fmla="*/ 11 h 11"/>
                <a:gd name="T2" fmla="*/ 0 w 2"/>
                <a:gd name="T3" fmla="*/ 11 h 11"/>
                <a:gd name="T4" fmla="*/ 2 w 2"/>
                <a:gd name="T5" fmla="*/ 0 h 11"/>
                <a:gd name="T6" fmla="*/ 1 w 2"/>
                <a:gd name="T7" fmla="*/ 0 h 11"/>
                <a:gd name="T8" fmla="*/ 0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2" y="3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pic>
          <p:nvPicPr>
            <p:cNvPr id="198" name="Picture 1157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2137"/>
              <a:ext cx="9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" name="Picture 1158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147"/>
              <a:ext cx="12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1159"/>
            <p:cNvSpPr>
              <a:spLocks/>
            </p:cNvSpPr>
            <p:nvPr/>
          </p:nvSpPr>
          <p:spPr bwMode="auto">
            <a:xfrm>
              <a:off x="3096" y="2149"/>
              <a:ext cx="39" cy="6"/>
            </a:xfrm>
            <a:custGeom>
              <a:avLst/>
              <a:gdLst>
                <a:gd name="T0" fmla="*/ 7 w 39"/>
                <a:gd name="T1" fmla="*/ 2 h 6"/>
                <a:gd name="T2" fmla="*/ 2 w 39"/>
                <a:gd name="T3" fmla="*/ 0 h 6"/>
                <a:gd name="T4" fmla="*/ 0 w 39"/>
                <a:gd name="T5" fmla="*/ 2 h 6"/>
                <a:gd name="T6" fmla="*/ 31 w 39"/>
                <a:gd name="T7" fmla="*/ 6 h 6"/>
                <a:gd name="T8" fmla="*/ 38 w 39"/>
                <a:gd name="T9" fmla="*/ 4 h 6"/>
                <a:gd name="T10" fmla="*/ 39 w 39"/>
                <a:gd name="T11" fmla="*/ 3 h 6"/>
                <a:gd name="T12" fmla="*/ 31 w 39"/>
                <a:gd name="T13" fmla="*/ 2 h 6"/>
                <a:gd name="T14" fmla="*/ 27 w 39"/>
                <a:gd name="T15" fmla="*/ 4 h 6"/>
                <a:gd name="T16" fmla="*/ 7 w 39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">
                  <a:moveTo>
                    <a:pt x="7" y="2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8" y="4"/>
                    <a:pt x="24" y="6"/>
                    <a:pt x="31" y="6"/>
                  </a:cubicBezTo>
                  <a:cubicBezTo>
                    <a:pt x="37" y="6"/>
                    <a:pt x="38" y="5"/>
                    <a:pt x="38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4"/>
                    <a:pt x="27" y="4"/>
                  </a:cubicBezTo>
                  <a:cubicBezTo>
                    <a:pt x="24" y="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01" name="Rectangle 1160"/>
            <p:cNvSpPr>
              <a:spLocks noChangeArrowheads="1"/>
            </p:cNvSpPr>
            <p:nvPr/>
          </p:nvSpPr>
          <p:spPr bwMode="auto">
            <a:xfrm>
              <a:off x="3135" y="2153"/>
              <a:ext cx="1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02" name="Freeform 1161"/>
            <p:cNvSpPr>
              <a:spLocks/>
            </p:cNvSpPr>
            <p:nvPr/>
          </p:nvSpPr>
          <p:spPr bwMode="auto">
            <a:xfrm>
              <a:off x="3096" y="2151"/>
              <a:ext cx="39" cy="5"/>
            </a:xfrm>
            <a:custGeom>
              <a:avLst/>
              <a:gdLst>
                <a:gd name="T0" fmla="*/ 38 w 39"/>
                <a:gd name="T1" fmla="*/ 2 h 5"/>
                <a:gd name="T2" fmla="*/ 31 w 39"/>
                <a:gd name="T3" fmla="*/ 4 h 5"/>
                <a:gd name="T4" fmla="*/ 0 w 39"/>
                <a:gd name="T5" fmla="*/ 0 h 5"/>
                <a:gd name="T6" fmla="*/ 0 w 39"/>
                <a:gd name="T7" fmla="*/ 2 h 5"/>
                <a:gd name="T8" fmla="*/ 31 w 39"/>
                <a:gd name="T9" fmla="*/ 5 h 5"/>
                <a:gd name="T10" fmla="*/ 38 w 39"/>
                <a:gd name="T11" fmla="*/ 4 h 5"/>
                <a:gd name="T12" fmla="*/ 39 w 39"/>
                <a:gd name="T13" fmla="*/ 2 h 5"/>
                <a:gd name="T14" fmla="*/ 38 w 3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8" y="2"/>
                  </a:moveTo>
                  <a:cubicBezTo>
                    <a:pt x="38" y="3"/>
                    <a:pt x="37" y="4"/>
                    <a:pt x="31" y="4"/>
                  </a:cubicBezTo>
                  <a:cubicBezTo>
                    <a:pt x="24" y="4"/>
                    <a:pt x="8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4"/>
                    <a:pt x="24" y="5"/>
                    <a:pt x="31" y="5"/>
                  </a:cubicBezTo>
                  <a:cubicBezTo>
                    <a:pt x="37" y="5"/>
                    <a:pt x="38" y="5"/>
                    <a:pt x="38" y="4"/>
                  </a:cubicBezTo>
                  <a:cubicBezTo>
                    <a:pt x="38" y="4"/>
                    <a:pt x="39" y="3"/>
                    <a:pt x="39" y="2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03" name="Freeform 1162"/>
            <p:cNvSpPr>
              <a:spLocks/>
            </p:cNvSpPr>
            <p:nvPr/>
          </p:nvSpPr>
          <p:spPr bwMode="auto">
            <a:xfrm>
              <a:off x="3096" y="2150"/>
              <a:ext cx="39" cy="5"/>
            </a:xfrm>
            <a:custGeom>
              <a:avLst/>
              <a:gdLst>
                <a:gd name="T0" fmla="*/ 17 w 39"/>
                <a:gd name="T1" fmla="*/ 4 h 5"/>
                <a:gd name="T2" fmla="*/ 0 w 39"/>
                <a:gd name="T3" fmla="*/ 1 h 5"/>
                <a:gd name="T4" fmla="*/ 4 w 39"/>
                <a:gd name="T5" fmla="*/ 0 h 5"/>
                <a:gd name="T6" fmla="*/ 6 w 39"/>
                <a:gd name="T7" fmla="*/ 1 h 5"/>
                <a:gd name="T8" fmla="*/ 7 w 39"/>
                <a:gd name="T9" fmla="*/ 2 h 5"/>
                <a:gd name="T10" fmla="*/ 12 w 39"/>
                <a:gd name="T11" fmla="*/ 2 h 5"/>
                <a:gd name="T12" fmla="*/ 22 w 39"/>
                <a:gd name="T13" fmla="*/ 3 h 5"/>
                <a:gd name="T14" fmla="*/ 30 w 39"/>
                <a:gd name="T15" fmla="*/ 3 h 5"/>
                <a:gd name="T16" fmla="*/ 32 w 39"/>
                <a:gd name="T17" fmla="*/ 2 h 5"/>
                <a:gd name="T18" fmla="*/ 35 w 39"/>
                <a:gd name="T19" fmla="*/ 2 h 5"/>
                <a:gd name="T20" fmla="*/ 37 w 39"/>
                <a:gd name="T21" fmla="*/ 2 h 5"/>
                <a:gd name="T22" fmla="*/ 38 w 39"/>
                <a:gd name="T23" fmla="*/ 4 h 5"/>
                <a:gd name="T24" fmla="*/ 32 w 39"/>
                <a:gd name="T25" fmla="*/ 5 h 5"/>
                <a:gd name="T26" fmla="*/ 17 w 39"/>
                <a:gd name="T27" fmla="*/ 4 h 5"/>
                <a:gd name="T28" fmla="*/ 17 w 39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">
                  <a:moveTo>
                    <a:pt x="17" y="4"/>
                  </a:moveTo>
                  <a:cubicBezTo>
                    <a:pt x="11" y="3"/>
                    <a:pt x="6" y="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2" y="2"/>
                  </a:cubicBezTo>
                  <a:cubicBezTo>
                    <a:pt x="14" y="2"/>
                    <a:pt x="20" y="3"/>
                    <a:pt x="22" y="3"/>
                  </a:cubicBezTo>
                  <a:cubicBezTo>
                    <a:pt x="24" y="3"/>
                    <a:pt x="28" y="4"/>
                    <a:pt x="30" y="3"/>
                  </a:cubicBezTo>
                  <a:cubicBezTo>
                    <a:pt x="31" y="3"/>
                    <a:pt x="31" y="2"/>
                    <a:pt x="32" y="2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8" y="2"/>
                    <a:pt x="39" y="3"/>
                    <a:pt x="38" y="4"/>
                  </a:cubicBezTo>
                  <a:cubicBezTo>
                    <a:pt x="37" y="5"/>
                    <a:pt x="33" y="5"/>
                    <a:pt x="32" y="5"/>
                  </a:cubicBezTo>
                  <a:cubicBezTo>
                    <a:pt x="27" y="5"/>
                    <a:pt x="21" y="4"/>
                    <a:pt x="17" y="4"/>
                  </a:cubicBezTo>
                  <a:cubicBezTo>
                    <a:pt x="11" y="3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pic>
          <p:nvPicPr>
            <p:cNvPr id="204" name="Picture 1163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2130"/>
              <a:ext cx="9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Freeform 1164"/>
            <p:cNvSpPr>
              <a:spLocks/>
            </p:cNvSpPr>
            <p:nvPr/>
          </p:nvSpPr>
          <p:spPr bwMode="auto">
            <a:xfrm>
              <a:off x="3012" y="2135"/>
              <a:ext cx="4" cy="3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2 h 3"/>
                <a:gd name="T4" fmla="*/ 3 w 4"/>
                <a:gd name="T5" fmla="*/ 3 h 3"/>
                <a:gd name="T6" fmla="*/ 4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06" name="Freeform 1165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07" name="Freeform 1166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08" name="Rectangle 1167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A0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09" name="Rectangle 1168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B0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10" name="Rectangle 1169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0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11" name="Rectangle 1170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F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12" name="Rectangle 1171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D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13" name="Rectangle 1172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14" name="Rectangle 1173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15" name="Freeform 1174"/>
            <p:cNvSpPr>
              <a:spLocks/>
            </p:cNvSpPr>
            <p:nvPr/>
          </p:nvSpPr>
          <p:spPr bwMode="auto">
            <a:xfrm>
              <a:off x="3012" y="2135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16" name="Freeform 1175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17" name="Freeform 1176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18" name="Freeform 1177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19" name="Freeform 1178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20" name="Freeform 1179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21" name="Freeform 1180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22" name="Freeform 1181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23" name="Freeform 1182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24" name="Freeform 1183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25" name="Freeform 1184"/>
            <p:cNvSpPr>
              <a:spLocks/>
            </p:cNvSpPr>
            <p:nvPr/>
          </p:nvSpPr>
          <p:spPr bwMode="auto">
            <a:xfrm>
              <a:off x="2505" y="1295"/>
              <a:ext cx="348" cy="353"/>
            </a:xfrm>
            <a:custGeom>
              <a:avLst/>
              <a:gdLst>
                <a:gd name="T0" fmla="*/ 148 w 346"/>
                <a:gd name="T1" fmla="*/ 344 h 351"/>
                <a:gd name="T2" fmla="*/ 204 w 346"/>
                <a:gd name="T3" fmla="*/ 328 h 351"/>
                <a:gd name="T4" fmla="*/ 333 w 346"/>
                <a:gd name="T5" fmla="*/ 168 h 351"/>
                <a:gd name="T6" fmla="*/ 334 w 346"/>
                <a:gd name="T7" fmla="*/ 112 h 351"/>
                <a:gd name="T8" fmla="*/ 257 w 346"/>
                <a:gd name="T9" fmla="*/ 17 h 351"/>
                <a:gd name="T10" fmla="*/ 208 w 346"/>
                <a:gd name="T11" fmla="*/ 13 h 351"/>
                <a:gd name="T12" fmla="*/ 123 w 346"/>
                <a:gd name="T13" fmla="*/ 87 h 351"/>
                <a:gd name="T14" fmla="*/ 78 w 346"/>
                <a:gd name="T15" fmla="*/ 141 h 351"/>
                <a:gd name="T16" fmla="*/ 10 w 346"/>
                <a:gd name="T17" fmla="*/ 256 h 351"/>
                <a:gd name="T18" fmla="*/ 26 w 346"/>
                <a:gd name="T19" fmla="*/ 299 h 351"/>
                <a:gd name="T20" fmla="*/ 148 w 346"/>
                <a:gd name="T21" fmla="*/ 34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51">
                  <a:moveTo>
                    <a:pt x="148" y="344"/>
                  </a:moveTo>
                  <a:cubicBezTo>
                    <a:pt x="166" y="351"/>
                    <a:pt x="191" y="344"/>
                    <a:pt x="204" y="32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46" y="153"/>
                    <a:pt x="346" y="128"/>
                    <a:pt x="334" y="112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148" y="344"/>
                  </a:lnTo>
                  <a:close/>
                </a:path>
              </a:pathLst>
            </a:custGeom>
            <a:solidFill>
              <a:srgbClr val="5F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26" name="Freeform 1185"/>
            <p:cNvSpPr>
              <a:spLocks/>
            </p:cNvSpPr>
            <p:nvPr/>
          </p:nvSpPr>
          <p:spPr bwMode="auto">
            <a:xfrm>
              <a:off x="2505" y="1295"/>
              <a:ext cx="275" cy="308"/>
            </a:xfrm>
            <a:custGeom>
              <a:avLst/>
              <a:gdLst>
                <a:gd name="T0" fmla="*/ 48 w 274"/>
                <a:gd name="T1" fmla="*/ 307 h 307"/>
                <a:gd name="T2" fmla="*/ 52 w 274"/>
                <a:gd name="T3" fmla="*/ 290 h 307"/>
                <a:gd name="T4" fmla="*/ 120 w 274"/>
                <a:gd name="T5" fmla="*/ 175 h 307"/>
                <a:gd name="T6" fmla="*/ 165 w 274"/>
                <a:gd name="T7" fmla="*/ 120 h 307"/>
                <a:gd name="T8" fmla="*/ 250 w 274"/>
                <a:gd name="T9" fmla="*/ 46 h 307"/>
                <a:gd name="T10" fmla="*/ 274 w 274"/>
                <a:gd name="T11" fmla="*/ 38 h 307"/>
                <a:gd name="T12" fmla="*/ 257 w 274"/>
                <a:gd name="T13" fmla="*/ 17 h 307"/>
                <a:gd name="T14" fmla="*/ 208 w 274"/>
                <a:gd name="T15" fmla="*/ 13 h 307"/>
                <a:gd name="T16" fmla="*/ 123 w 274"/>
                <a:gd name="T17" fmla="*/ 87 h 307"/>
                <a:gd name="T18" fmla="*/ 78 w 274"/>
                <a:gd name="T19" fmla="*/ 141 h 307"/>
                <a:gd name="T20" fmla="*/ 10 w 274"/>
                <a:gd name="T21" fmla="*/ 256 h 307"/>
                <a:gd name="T22" fmla="*/ 26 w 274"/>
                <a:gd name="T23" fmla="*/ 299 h 307"/>
                <a:gd name="T24" fmla="*/ 48 w 274"/>
                <a:gd name="T2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07">
                  <a:moveTo>
                    <a:pt x="48" y="307"/>
                  </a:moveTo>
                  <a:cubicBezTo>
                    <a:pt x="47" y="302"/>
                    <a:pt x="49" y="296"/>
                    <a:pt x="52" y="290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30" y="158"/>
                    <a:pt x="150" y="133"/>
                    <a:pt x="165" y="120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7" y="40"/>
                    <a:pt x="266" y="37"/>
                    <a:pt x="274" y="38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48" y="307"/>
                  </a:lnTo>
                  <a:close/>
                </a:path>
              </a:pathLst>
            </a:custGeom>
            <a:solidFill>
              <a:srgbClr val="774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27" name="Freeform 1186"/>
            <p:cNvSpPr>
              <a:spLocks/>
            </p:cNvSpPr>
            <p:nvPr/>
          </p:nvSpPr>
          <p:spPr bwMode="auto">
            <a:xfrm>
              <a:off x="3068" y="1544"/>
              <a:ext cx="56" cy="43"/>
            </a:xfrm>
            <a:custGeom>
              <a:avLst/>
              <a:gdLst>
                <a:gd name="T0" fmla="*/ 0 w 56"/>
                <a:gd name="T1" fmla="*/ 25 h 43"/>
                <a:gd name="T2" fmla="*/ 46 w 56"/>
                <a:gd name="T3" fmla="*/ 0 h 43"/>
                <a:gd name="T4" fmla="*/ 56 w 56"/>
                <a:gd name="T5" fmla="*/ 18 h 43"/>
                <a:gd name="T6" fmla="*/ 10 w 56"/>
                <a:gd name="T7" fmla="*/ 43 h 43"/>
                <a:gd name="T8" fmla="*/ 0 w 56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3">
                  <a:moveTo>
                    <a:pt x="0" y="25"/>
                  </a:moveTo>
                  <a:lnTo>
                    <a:pt x="46" y="0"/>
                  </a:lnTo>
                  <a:lnTo>
                    <a:pt x="56" y="18"/>
                  </a:lnTo>
                  <a:lnTo>
                    <a:pt x="1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28" name="Freeform 1187"/>
            <p:cNvSpPr>
              <a:spLocks/>
            </p:cNvSpPr>
            <p:nvPr/>
          </p:nvSpPr>
          <p:spPr bwMode="auto">
            <a:xfrm>
              <a:off x="2677" y="1332"/>
              <a:ext cx="440" cy="240"/>
            </a:xfrm>
            <a:custGeom>
              <a:avLst/>
              <a:gdLst>
                <a:gd name="T0" fmla="*/ 142 w 438"/>
                <a:gd name="T1" fmla="*/ 201 h 239"/>
                <a:gd name="T2" fmla="*/ 202 w 438"/>
                <a:gd name="T3" fmla="*/ 104 h 239"/>
                <a:gd name="T4" fmla="*/ 388 w 438"/>
                <a:gd name="T5" fmla="*/ 239 h 239"/>
                <a:gd name="T6" fmla="*/ 438 w 438"/>
                <a:gd name="T7" fmla="*/ 210 h 239"/>
                <a:gd name="T8" fmla="*/ 305 w 438"/>
                <a:gd name="T9" fmla="*/ 42 h 239"/>
                <a:gd name="T10" fmla="*/ 155 w 438"/>
                <a:gd name="T11" fmla="*/ 0 h 239"/>
                <a:gd name="T12" fmla="*/ 31 w 438"/>
                <a:gd name="T13" fmla="*/ 89 h 239"/>
                <a:gd name="T14" fmla="*/ 142 w 438"/>
                <a:gd name="T15" fmla="*/ 20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239">
                  <a:moveTo>
                    <a:pt x="142" y="201"/>
                  </a:moveTo>
                  <a:cubicBezTo>
                    <a:pt x="142" y="201"/>
                    <a:pt x="164" y="131"/>
                    <a:pt x="202" y="104"/>
                  </a:cubicBezTo>
                  <a:cubicBezTo>
                    <a:pt x="240" y="77"/>
                    <a:pt x="343" y="152"/>
                    <a:pt x="388" y="239"/>
                  </a:cubicBezTo>
                  <a:cubicBezTo>
                    <a:pt x="418" y="223"/>
                    <a:pt x="438" y="210"/>
                    <a:pt x="438" y="210"/>
                  </a:cubicBezTo>
                  <a:cubicBezTo>
                    <a:pt x="438" y="210"/>
                    <a:pt x="365" y="70"/>
                    <a:pt x="305" y="42"/>
                  </a:cubicBezTo>
                  <a:cubicBezTo>
                    <a:pt x="245" y="13"/>
                    <a:pt x="155" y="0"/>
                    <a:pt x="155" y="0"/>
                  </a:cubicBezTo>
                  <a:cubicBezTo>
                    <a:pt x="155" y="0"/>
                    <a:pt x="61" y="59"/>
                    <a:pt x="31" y="89"/>
                  </a:cubicBezTo>
                  <a:cubicBezTo>
                    <a:pt x="0" y="120"/>
                    <a:pt x="142" y="201"/>
                    <a:pt x="142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29" name="Freeform 1188"/>
            <p:cNvSpPr>
              <a:spLocks/>
            </p:cNvSpPr>
            <p:nvPr/>
          </p:nvSpPr>
          <p:spPr bwMode="auto">
            <a:xfrm>
              <a:off x="2699" y="1332"/>
              <a:ext cx="418" cy="219"/>
            </a:xfrm>
            <a:custGeom>
              <a:avLst/>
              <a:gdLst>
                <a:gd name="T0" fmla="*/ 137 w 416"/>
                <a:gd name="T1" fmla="*/ 39 h 218"/>
                <a:gd name="T2" fmla="*/ 287 w 416"/>
                <a:gd name="T3" fmla="*/ 81 h 218"/>
                <a:gd name="T4" fmla="*/ 403 w 416"/>
                <a:gd name="T5" fmla="*/ 218 h 218"/>
                <a:gd name="T6" fmla="*/ 416 w 416"/>
                <a:gd name="T7" fmla="*/ 210 h 218"/>
                <a:gd name="T8" fmla="*/ 283 w 416"/>
                <a:gd name="T9" fmla="*/ 42 h 218"/>
                <a:gd name="T10" fmla="*/ 133 w 416"/>
                <a:gd name="T11" fmla="*/ 0 h 218"/>
                <a:gd name="T12" fmla="*/ 9 w 416"/>
                <a:gd name="T13" fmla="*/ 89 h 218"/>
                <a:gd name="T14" fmla="*/ 17 w 416"/>
                <a:gd name="T15" fmla="*/ 125 h 218"/>
                <a:gd name="T16" fmla="*/ 137 w 416"/>
                <a:gd name="T17" fmla="*/ 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18">
                  <a:moveTo>
                    <a:pt x="137" y="39"/>
                  </a:moveTo>
                  <a:cubicBezTo>
                    <a:pt x="137" y="39"/>
                    <a:pt x="227" y="52"/>
                    <a:pt x="287" y="81"/>
                  </a:cubicBezTo>
                  <a:cubicBezTo>
                    <a:pt x="329" y="101"/>
                    <a:pt x="378" y="175"/>
                    <a:pt x="403" y="218"/>
                  </a:cubicBezTo>
                  <a:cubicBezTo>
                    <a:pt x="411" y="213"/>
                    <a:pt x="416" y="210"/>
                    <a:pt x="416" y="210"/>
                  </a:cubicBezTo>
                  <a:cubicBezTo>
                    <a:pt x="416" y="210"/>
                    <a:pt x="343" y="70"/>
                    <a:pt x="283" y="42"/>
                  </a:cubicBezTo>
                  <a:cubicBezTo>
                    <a:pt x="223" y="13"/>
                    <a:pt x="133" y="0"/>
                    <a:pt x="133" y="0"/>
                  </a:cubicBezTo>
                  <a:cubicBezTo>
                    <a:pt x="133" y="0"/>
                    <a:pt x="39" y="59"/>
                    <a:pt x="9" y="89"/>
                  </a:cubicBezTo>
                  <a:cubicBezTo>
                    <a:pt x="0" y="98"/>
                    <a:pt x="5" y="111"/>
                    <a:pt x="17" y="125"/>
                  </a:cubicBezTo>
                  <a:cubicBezTo>
                    <a:pt x="51" y="93"/>
                    <a:pt x="137" y="39"/>
                    <a:pt x="137" y="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30" name="Freeform 1189"/>
            <p:cNvSpPr>
              <a:spLocks/>
            </p:cNvSpPr>
            <p:nvPr/>
          </p:nvSpPr>
          <p:spPr bwMode="auto">
            <a:xfrm>
              <a:off x="2732" y="1849"/>
              <a:ext cx="44" cy="54"/>
            </a:xfrm>
            <a:custGeom>
              <a:avLst/>
              <a:gdLst>
                <a:gd name="T0" fmla="*/ 27 w 44"/>
                <a:gd name="T1" fmla="*/ 0 h 54"/>
                <a:gd name="T2" fmla="*/ 0 w 44"/>
                <a:gd name="T3" fmla="*/ 44 h 54"/>
                <a:gd name="T4" fmla="*/ 17 w 44"/>
                <a:gd name="T5" fmla="*/ 54 h 54"/>
                <a:gd name="T6" fmla="*/ 44 w 44"/>
                <a:gd name="T7" fmla="*/ 11 h 54"/>
                <a:gd name="T8" fmla="*/ 27 w 4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4">
                  <a:moveTo>
                    <a:pt x="27" y="0"/>
                  </a:moveTo>
                  <a:lnTo>
                    <a:pt x="0" y="44"/>
                  </a:lnTo>
                  <a:lnTo>
                    <a:pt x="17" y="54"/>
                  </a:lnTo>
                  <a:lnTo>
                    <a:pt x="4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31" name="Freeform 1190"/>
            <p:cNvSpPr>
              <a:spLocks/>
            </p:cNvSpPr>
            <p:nvPr/>
          </p:nvSpPr>
          <p:spPr bwMode="auto">
            <a:xfrm>
              <a:off x="2558" y="1447"/>
              <a:ext cx="206" cy="451"/>
            </a:xfrm>
            <a:custGeom>
              <a:avLst/>
              <a:gdLst>
                <a:gd name="T0" fmla="*/ 202 w 205"/>
                <a:gd name="T1" fmla="*/ 146 h 449"/>
                <a:gd name="T2" fmla="*/ 101 w 205"/>
                <a:gd name="T3" fmla="*/ 201 h 449"/>
                <a:gd name="T4" fmla="*/ 205 w 205"/>
                <a:gd name="T5" fmla="*/ 400 h 449"/>
                <a:gd name="T6" fmla="*/ 172 w 205"/>
                <a:gd name="T7" fmla="*/ 449 h 449"/>
                <a:gd name="T8" fmla="*/ 32 w 205"/>
                <a:gd name="T9" fmla="*/ 299 h 449"/>
                <a:gd name="T10" fmla="*/ 0 w 205"/>
                <a:gd name="T11" fmla="*/ 147 h 449"/>
                <a:gd name="T12" fmla="*/ 97 w 205"/>
                <a:gd name="T13" fmla="*/ 29 h 449"/>
                <a:gd name="T14" fmla="*/ 202 w 205"/>
                <a:gd name="T15" fmla="*/ 1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49">
                  <a:moveTo>
                    <a:pt x="202" y="146"/>
                  </a:moveTo>
                  <a:cubicBezTo>
                    <a:pt x="202" y="146"/>
                    <a:pt x="131" y="165"/>
                    <a:pt x="101" y="201"/>
                  </a:cubicBezTo>
                  <a:cubicBezTo>
                    <a:pt x="72" y="237"/>
                    <a:pt x="120" y="350"/>
                    <a:pt x="205" y="400"/>
                  </a:cubicBezTo>
                  <a:cubicBezTo>
                    <a:pt x="187" y="429"/>
                    <a:pt x="172" y="449"/>
                    <a:pt x="172" y="449"/>
                  </a:cubicBezTo>
                  <a:cubicBezTo>
                    <a:pt x="172" y="449"/>
                    <a:pt x="57" y="361"/>
                    <a:pt x="32" y="299"/>
                  </a:cubicBezTo>
                  <a:cubicBezTo>
                    <a:pt x="7" y="237"/>
                    <a:pt x="0" y="147"/>
                    <a:pt x="0" y="147"/>
                  </a:cubicBezTo>
                  <a:cubicBezTo>
                    <a:pt x="0" y="147"/>
                    <a:pt x="65" y="57"/>
                    <a:pt x="97" y="29"/>
                  </a:cubicBezTo>
                  <a:cubicBezTo>
                    <a:pt x="130" y="0"/>
                    <a:pt x="202" y="146"/>
                    <a:pt x="202" y="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32" name="Freeform 1191"/>
            <p:cNvSpPr>
              <a:spLocks/>
            </p:cNvSpPr>
            <p:nvPr/>
          </p:nvSpPr>
          <p:spPr bwMode="auto">
            <a:xfrm>
              <a:off x="2558" y="1467"/>
              <a:ext cx="182" cy="431"/>
            </a:xfrm>
            <a:custGeom>
              <a:avLst/>
              <a:gdLst>
                <a:gd name="T0" fmla="*/ 39 w 181"/>
                <a:gd name="T1" fmla="*/ 133 h 429"/>
                <a:gd name="T2" fmla="*/ 72 w 181"/>
                <a:gd name="T3" fmla="*/ 286 h 429"/>
                <a:gd name="T4" fmla="*/ 181 w 181"/>
                <a:gd name="T5" fmla="*/ 416 h 429"/>
                <a:gd name="T6" fmla="*/ 172 w 181"/>
                <a:gd name="T7" fmla="*/ 429 h 429"/>
                <a:gd name="T8" fmla="*/ 32 w 181"/>
                <a:gd name="T9" fmla="*/ 279 h 429"/>
                <a:gd name="T10" fmla="*/ 0 w 181"/>
                <a:gd name="T11" fmla="*/ 127 h 429"/>
                <a:gd name="T12" fmla="*/ 97 w 181"/>
                <a:gd name="T13" fmla="*/ 9 h 429"/>
                <a:gd name="T14" fmla="*/ 132 w 181"/>
                <a:gd name="T15" fmla="*/ 19 h 429"/>
                <a:gd name="T16" fmla="*/ 39 w 181"/>
                <a:gd name="T17" fmla="*/ 13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29">
                  <a:moveTo>
                    <a:pt x="39" y="133"/>
                  </a:moveTo>
                  <a:cubicBezTo>
                    <a:pt x="39" y="133"/>
                    <a:pt x="46" y="224"/>
                    <a:pt x="72" y="286"/>
                  </a:cubicBezTo>
                  <a:cubicBezTo>
                    <a:pt x="89" y="329"/>
                    <a:pt x="140" y="388"/>
                    <a:pt x="181" y="416"/>
                  </a:cubicBezTo>
                  <a:cubicBezTo>
                    <a:pt x="176" y="424"/>
                    <a:pt x="172" y="429"/>
                    <a:pt x="172" y="429"/>
                  </a:cubicBezTo>
                  <a:cubicBezTo>
                    <a:pt x="172" y="429"/>
                    <a:pt x="57" y="341"/>
                    <a:pt x="32" y="279"/>
                  </a:cubicBezTo>
                  <a:cubicBezTo>
                    <a:pt x="7" y="217"/>
                    <a:pt x="0" y="127"/>
                    <a:pt x="0" y="127"/>
                  </a:cubicBezTo>
                  <a:cubicBezTo>
                    <a:pt x="0" y="127"/>
                    <a:pt x="65" y="37"/>
                    <a:pt x="97" y="9"/>
                  </a:cubicBezTo>
                  <a:cubicBezTo>
                    <a:pt x="106" y="0"/>
                    <a:pt x="119" y="7"/>
                    <a:pt x="132" y="19"/>
                  </a:cubicBezTo>
                  <a:cubicBezTo>
                    <a:pt x="98" y="51"/>
                    <a:pt x="39" y="133"/>
                    <a:pt x="39" y="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33" name="Freeform 1192"/>
            <p:cNvSpPr>
              <a:spLocks/>
            </p:cNvSpPr>
            <p:nvPr/>
          </p:nvSpPr>
          <p:spPr bwMode="auto">
            <a:xfrm>
              <a:off x="2756" y="1859"/>
              <a:ext cx="145" cy="102"/>
            </a:xfrm>
            <a:custGeom>
              <a:avLst/>
              <a:gdLst>
                <a:gd name="T0" fmla="*/ 0 w 144"/>
                <a:gd name="T1" fmla="*/ 33 h 102"/>
                <a:gd name="T2" fmla="*/ 46 w 144"/>
                <a:gd name="T3" fmla="*/ 87 h 102"/>
                <a:gd name="T4" fmla="*/ 82 w 144"/>
                <a:gd name="T5" fmla="*/ 96 h 102"/>
                <a:gd name="T6" fmla="*/ 121 w 144"/>
                <a:gd name="T7" fmla="*/ 97 h 102"/>
                <a:gd name="T8" fmla="*/ 119 w 144"/>
                <a:gd name="T9" fmla="*/ 95 h 102"/>
                <a:gd name="T10" fmla="*/ 132 w 144"/>
                <a:gd name="T11" fmla="*/ 93 h 102"/>
                <a:gd name="T12" fmla="*/ 124 w 144"/>
                <a:gd name="T13" fmla="*/ 84 h 102"/>
                <a:gd name="T14" fmla="*/ 140 w 144"/>
                <a:gd name="T15" fmla="*/ 80 h 102"/>
                <a:gd name="T16" fmla="*/ 128 w 144"/>
                <a:gd name="T17" fmla="*/ 69 h 102"/>
                <a:gd name="T18" fmla="*/ 142 w 144"/>
                <a:gd name="T19" fmla="*/ 64 h 102"/>
                <a:gd name="T20" fmla="*/ 129 w 144"/>
                <a:gd name="T21" fmla="*/ 51 h 102"/>
                <a:gd name="T22" fmla="*/ 83 w 144"/>
                <a:gd name="T23" fmla="*/ 37 h 102"/>
                <a:gd name="T24" fmla="*/ 121 w 144"/>
                <a:gd name="T25" fmla="*/ 43 h 102"/>
                <a:gd name="T26" fmla="*/ 113 w 144"/>
                <a:gd name="T27" fmla="*/ 30 h 102"/>
                <a:gd name="T28" fmla="*/ 65 w 144"/>
                <a:gd name="T29" fmla="*/ 10 h 102"/>
                <a:gd name="T30" fmla="*/ 18 w 144"/>
                <a:gd name="T31" fmla="*/ 5 h 102"/>
                <a:gd name="T32" fmla="*/ 0 w 144"/>
                <a:gd name="T33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02">
                  <a:moveTo>
                    <a:pt x="0" y="33"/>
                  </a:moveTo>
                  <a:cubicBezTo>
                    <a:pt x="0" y="33"/>
                    <a:pt x="32" y="72"/>
                    <a:pt x="46" y="87"/>
                  </a:cubicBezTo>
                  <a:cubicBezTo>
                    <a:pt x="60" y="101"/>
                    <a:pt x="64" y="94"/>
                    <a:pt x="82" y="96"/>
                  </a:cubicBezTo>
                  <a:cubicBezTo>
                    <a:pt x="99" y="98"/>
                    <a:pt x="115" y="102"/>
                    <a:pt x="121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28" y="98"/>
                    <a:pt x="132" y="93"/>
                  </a:cubicBezTo>
                  <a:cubicBezTo>
                    <a:pt x="136" y="88"/>
                    <a:pt x="128" y="86"/>
                    <a:pt x="124" y="84"/>
                  </a:cubicBezTo>
                  <a:cubicBezTo>
                    <a:pt x="134" y="87"/>
                    <a:pt x="138" y="85"/>
                    <a:pt x="140" y="80"/>
                  </a:cubicBezTo>
                  <a:cubicBezTo>
                    <a:pt x="141" y="76"/>
                    <a:pt x="135" y="71"/>
                    <a:pt x="128" y="69"/>
                  </a:cubicBezTo>
                  <a:cubicBezTo>
                    <a:pt x="136" y="71"/>
                    <a:pt x="141" y="67"/>
                    <a:pt x="142" y="64"/>
                  </a:cubicBezTo>
                  <a:cubicBezTo>
                    <a:pt x="144" y="60"/>
                    <a:pt x="142" y="53"/>
                    <a:pt x="129" y="51"/>
                  </a:cubicBezTo>
                  <a:cubicBezTo>
                    <a:pt x="116" y="50"/>
                    <a:pt x="83" y="37"/>
                    <a:pt x="83" y="37"/>
                  </a:cubicBezTo>
                  <a:cubicBezTo>
                    <a:pt x="83" y="37"/>
                    <a:pt x="118" y="42"/>
                    <a:pt x="121" y="43"/>
                  </a:cubicBezTo>
                  <a:cubicBezTo>
                    <a:pt x="124" y="44"/>
                    <a:pt x="129" y="33"/>
                    <a:pt x="113" y="30"/>
                  </a:cubicBezTo>
                  <a:cubicBezTo>
                    <a:pt x="97" y="26"/>
                    <a:pt x="80" y="15"/>
                    <a:pt x="65" y="10"/>
                  </a:cubicBezTo>
                  <a:cubicBezTo>
                    <a:pt x="50" y="4"/>
                    <a:pt x="26" y="0"/>
                    <a:pt x="18" y="5"/>
                  </a:cubicBezTo>
                  <a:cubicBezTo>
                    <a:pt x="4" y="27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34" name="Freeform 1193"/>
            <p:cNvSpPr>
              <a:spLocks/>
            </p:cNvSpPr>
            <p:nvPr/>
          </p:nvSpPr>
          <p:spPr bwMode="auto">
            <a:xfrm>
              <a:off x="3081" y="1565"/>
              <a:ext cx="99" cy="147"/>
            </a:xfrm>
            <a:custGeom>
              <a:avLst/>
              <a:gdLst>
                <a:gd name="T0" fmla="*/ 34 w 99"/>
                <a:gd name="T1" fmla="*/ 0 h 146"/>
                <a:gd name="T2" fmla="*/ 85 w 99"/>
                <a:gd name="T3" fmla="*/ 50 h 146"/>
                <a:gd name="T4" fmla="*/ 93 w 99"/>
                <a:gd name="T5" fmla="*/ 86 h 146"/>
                <a:gd name="T6" fmla="*/ 91 w 99"/>
                <a:gd name="T7" fmla="*/ 125 h 146"/>
                <a:gd name="T8" fmla="*/ 89 w 99"/>
                <a:gd name="T9" fmla="*/ 123 h 146"/>
                <a:gd name="T10" fmla="*/ 86 w 99"/>
                <a:gd name="T11" fmla="*/ 135 h 146"/>
                <a:gd name="T12" fmla="*/ 78 w 99"/>
                <a:gd name="T13" fmla="*/ 127 h 146"/>
                <a:gd name="T14" fmla="*/ 73 w 99"/>
                <a:gd name="T15" fmla="*/ 142 h 146"/>
                <a:gd name="T16" fmla="*/ 62 w 99"/>
                <a:gd name="T17" fmla="*/ 130 h 146"/>
                <a:gd name="T18" fmla="*/ 56 w 99"/>
                <a:gd name="T19" fmla="*/ 144 h 146"/>
                <a:gd name="T20" fmla="*/ 45 w 99"/>
                <a:gd name="T21" fmla="*/ 130 h 146"/>
                <a:gd name="T22" fmla="*/ 34 w 99"/>
                <a:gd name="T23" fmla="*/ 83 h 146"/>
                <a:gd name="T24" fmla="*/ 37 w 99"/>
                <a:gd name="T25" fmla="*/ 122 h 146"/>
                <a:gd name="T26" fmla="*/ 24 w 99"/>
                <a:gd name="T27" fmla="*/ 113 h 146"/>
                <a:gd name="T28" fmla="*/ 8 w 99"/>
                <a:gd name="T29" fmla="*/ 63 h 146"/>
                <a:gd name="T30" fmla="*/ 5 w 99"/>
                <a:gd name="T31" fmla="*/ 16 h 146"/>
                <a:gd name="T32" fmla="*/ 34 w 99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46">
                  <a:moveTo>
                    <a:pt x="34" y="0"/>
                  </a:moveTo>
                  <a:cubicBezTo>
                    <a:pt x="34" y="0"/>
                    <a:pt x="72" y="35"/>
                    <a:pt x="85" y="50"/>
                  </a:cubicBezTo>
                  <a:cubicBezTo>
                    <a:pt x="99" y="64"/>
                    <a:pt x="92" y="68"/>
                    <a:pt x="93" y="86"/>
                  </a:cubicBezTo>
                  <a:cubicBezTo>
                    <a:pt x="94" y="103"/>
                    <a:pt x="97" y="120"/>
                    <a:pt x="91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91" y="132"/>
                    <a:pt x="86" y="135"/>
                  </a:cubicBezTo>
                  <a:cubicBezTo>
                    <a:pt x="81" y="139"/>
                    <a:pt x="79" y="132"/>
                    <a:pt x="78" y="127"/>
                  </a:cubicBezTo>
                  <a:cubicBezTo>
                    <a:pt x="80" y="137"/>
                    <a:pt x="78" y="141"/>
                    <a:pt x="73" y="142"/>
                  </a:cubicBezTo>
                  <a:cubicBezTo>
                    <a:pt x="69" y="144"/>
                    <a:pt x="65" y="137"/>
                    <a:pt x="62" y="130"/>
                  </a:cubicBezTo>
                  <a:cubicBezTo>
                    <a:pt x="64" y="138"/>
                    <a:pt x="60" y="143"/>
                    <a:pt x="56" y="144"/>
                  </a:cubicBezTo>
                  <a:cubicBezTo>
                    <a:pt x="53" y="146"/>
                    <a:pt x="46" y="143"/>
                    <a:pt x="45" y="130"/>
                  </a:cubicBezTo>
                  <a:cubicBezTo>
                    <a:pt x="44" y="117"/>
                    <a:pt x="34" y="83"/>
                    <a:pt x="34" y="83"/>
                  </a:cubicBezTo>
                  <a:cubicBezTo>
                    <a:pt x="34" y="83"/>
                    <a:pt x="37" y="119"/>
                    <a:pt x="37" y="122"/>
                  </a:cubicBezTo>
                  <a:cubicBezTo>
                    <a:pt x="38" y="124"/>
                    <a:pt x="27" y="129"/>
                    <a:pt x="24" y="113"/>
                  </a:cubicBezTo>
                  <a:cubicBezTo>
                    <a:pt x="22" y="96"/>
                    <a:pt x="12" y="79"/>
                    <a:pt x="8" y="63"/>
                  </a:cubicBezTo>
                  <a:cubicBezTo>
                    <a:pt x="3" y="48"/>
                    <a:pt x="0" y="24"/>
                    <a:pt x="5" y="16"/>
                  </a:cubicBezTo>
                  <a:cubicBezTo>
                    <a:pt x="29" y="3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35" name="Freeform 1194"/>
            <p:cNvSpPr>
              <a:spLocks/>
            </p:cNvSpPr>
            <p:nvPr/>
          </p:nvSpPr>
          <p:spPr bwMode="auto">
            <a:xfrm>
              <a:off x="2688" y="1442"/>
              <a:ext cx="229" cy="233"/>
            </a:xfrm>
            <a:custGeom>
              <a:avLst/>
              <a:gdLst>
                <a:gd name="T0" fmla="*/ 96 w 228"/>
                <a:gd name="T1" fmla="*/ 228 h 232"/>
                <a:gd name="T2" fmla="*/ 133 w 228"/>
                <a:gd name="T3" fmla="*/ 217 h 232"/>
                <a:gd name="T4" fmla="*/ 220 w 228"/>
                <a:gd name="T5" fmla="*/ 110 h 232"/>
                <a:gd name="T6" fmla="*/ 220 w 228"/>
                <a:gd name="T7" fmla="*/ 73 h 232"/>
                <a:gd name="T8" fmla="*/ 172 w 228"/>
                <a:gd name="T9" fmla="*/ 11 h 232"/>
                <a:gd name="T10" fmla="*/ 139 w 228"/>
                <a:gd name="T11" fmla="*/ 9 h 232"/>
                <a:gd name="T12" fmla="*/ 83 w 228"/>
                <a:gd name="T13" fmla="*/ 59 h 232"/>
                <a:gd name="T14" fmla="*/ 53 w 228"/>
                <a:gd name="T15" fmla="*/ 95 h 232"/>
                <a:gd name="T16" fmla="*/ 7 w 228"/>
                <a:gd name="T17" fmla="*/ 172 h 232"/>
                <a:gd name="T18" fmla="*/ 17 w 228"/>
                <a:gd name="T19" fmla="*/ 200 h 232"/>
                <a:gd name="T20" fmla="*/ 96 w 228"/>
                <a:gd name="T2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2">
                  <a:moveTo>
                    <a:pt x="96" y="228"/>
                  </a:moveTo>
                  <a:cubicBezTo>
                    <a:pt x="108" y="232"/>
                    <a:pt x="124" y="228"/>
                    <a:pt x="133" y="217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8" y="100"/>
                    <a:pt x="228" y="83"/>
                    <a:pt x="220" y="73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64" y="1"/>
                    <a:pt x="149" y="0"/>
                    <a:pt x="139" y="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3" y="67"/>
                    <a:pt x="60" y="84"/>
                    <a:pt x="53" y="95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0" y="183"/>
                    <a:pt x="4" y="196"/>
                    <a:pt x="17" y="200"/>
                  </a:cubicBezTo>
                  <a:lnTo>
                    <a:pt x="96" y="2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36" name="Freeform 1195"/>
            <p:cNvSpPr>
              <a:spLocks/>
            </p:cNvSpPr>
            <p:nvPr/>
          </p:nvSpPr>
          <p:spPr bwMode="auto">
            <a:xfrm>
              <a:off x="2609" y="1378"/>
              <a:ext cx="252" cy="243"/>
            </a:xfrm>
            <a:custGeom>
              <a:avLst/>
              <a:gdLst>
                <a:gd name="T0" fmla="*/ 59 w 250"/>
                <a:gd name="T1" fmla="*/ 202 h 242"/>
                <a:gd name="T2" fmla="*/ 213 w 250"/>
                <a:gd name="T3" fmla="*/ 193 h 242"/>
                <a:gd name="T4" fmla="*/ 191 w 250"/>
                <a:gd name="T5" fmla="*/ 40 h 242"/>
                <a:gd name="T6" fmla="*/ 37 w 250"/>
                <a:gd name="T7" fmla="*/ 49 h 242"/>
                <a:gd name="T8" fmla="*/ 59 w 250"/>
                <a:gd name="T9" fmla="*/ 20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2">
                  <a:moveTo>
                    <a:pt x="59" y="202"/>
                  </a:moveTo>
                  <a:cubicBezTo>
                    <a:pt x="108" y="242"/>
                    <a:pt x="177" y="237"/>
                    <a:pt x="213" y="193"/>
                  </a:cubicBezTo>
                  <a:cubicBezTo>
                    <a:pt x="250" y="148"/>
                    <a:pt x="240" y="79"/>
                    <a:pt x="191" y="40"/>
                  </a:cubicBezTo>
                  <a:cubicBezTo>
                    <a:pt x="142" y="0"/>
                    <a:pt x="73" y="5"/>
                    <a:pt x="37" y="49"/>
                  </a:cubicBezTo>
                  <a:cubicBezTo>
                    <a:pt x="0" y="94"/>
                    <a:pt x="10" y="163"/>
                    <a:pt x="59" y="202"/>
                  </a:cubicBezTo>
                  <a:close/>
                </a:path>
              </a:pathLst>
            </a:custGeom>
            <a:solidFill>
              <a:srgbClr val="854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  <p:sp>
          <p:nvSpPr>
            <p:cNvPr id="237" name="Freeform 1196"/>
            <p:cNvSpPr>
              <a:spLocks/>
            </p:cNvSpPr>
            <p:nvPr/>
          </p:nvSpPr>
          <p:spPr bwMode="auto">
            <a:xfrm>
              <a:off x="2642" y="1378"/>
              <a:ext cx="219" cy="222"/>
            </a:xfrm>
            <a:custGeom>
              <a:avLst/>
              <a:gdLst>
                <a:gd name="T0" fmla="*/ 116 w 218"/>
                <a:gd name="T1" fmla="*/ 75 h 221"/>
                <a:gd name="T2" fmla="*/ 143 w 218"/>
                <a:gd name="T3" fmla="*/ 221 h 221"/>
                <a:gd name="T4" fmla="*/ 181 w 218"/>
                <a:gd name="T5" fmla="*/ 193 h 221"/>
                <a:gd name="T6" fmla="*/ 159 w 218"/>
                <a:gd name="T7" fmla="*/ 40 h 221"/>
                <a:gd name="T8" fmla="*/ 5 w 218"/>
                <a:gd name="T9" fmla="*/ 49 h 221"/>
                <a:gd name="T10" fmla="*/ 0 w 218"/>
                <a:gd name="T11" fmla="*/ 56 h 221"/>
                <a:gd name="T12" fmla="*/ 116 w 218"/>
                <a:gd name="T13" fmla="*/ 7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1">
                  <a:moveTo>
                    <a:pt x="116" y="75"/>
                  </a:moveTo>
                  <a:cubicBezTo>
                    <a:pt x="162" y="112"/>
                    <a:pt x="174" y="176"/>
                    <a:pt x="143" y="221"/>
                  </a:cubicBezTo>
                  <a:cubicBezTo>
                    <a:pt x="158" y="215"/>
                    <a:pt x="171" y="205"/>
                    <a:pt x="181" y="193"/>
                  </a:cubicBezTo>
                  <a:cubicBezTo>
                    <a:pt x="218" y="148"/>
                    <a:pt x="208" y="79"/>
                    <a:pt x="159" y="40"/>
                  </a:cubicBezTo>
                  <a:cubicBezTo>
                    <a:pt x="110" y="0"/>
                    <a:pt x="41" y="5"/>
                    <a:pt x="5" y="49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36" y="41"/>
                    <a:pt x="81" y="47"/>
                    <a:pt x="116" y="75"/>
                  </a:cubicBezTo>
                  <a:close/>
                </a:path>
              </a:pathLst>
            </a:custGeom>
            <a:solidFill>
              <a:srgbClr val="6E3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chemeClr val="tx2"/>
                </a:solidFill>
              </a:endParaRPr>
            </a:p>
          </p:txBody>
        </p:sp>
      </p:grpSp>
      <p:pic>
        <p:nvPicPr>
          <p:cNvPr id="1234" name="Рисунок 1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07428" y="172995"/>
            <a:ext cx="1537848" cy="56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985319" y="107091"/>
            <a:ext cx="1614617" cy="6260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185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0" y="1286547"/>
            <a:ext cx="1864522" cy="928016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06593" y="1286547"/>
            <a:ext cx="903643" cy="669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6" name="Pentagon 5"/>
          <p:cNvSpPr/>
          <p:nvPr/>
        </p:nvSpPr>
        <p:spPr>
          <a:xfrm>
            <a:off x="1844818" y="1544898"/>
            <a:ext cx="6069636" cy="669664"/>
          </a:xfrm>
          <a:prstGeom prst="homePlate">
            <a:avLst>
              <a:gd name="adj" fmla="val 4146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algn="just"/>
            <a:r>
              <a:rPr lang="uk-UA" sz="1600" dirty="0" smtClean="0">
                <a:solidFill>
                  <a:schemeClr val="bg1"/>
                </a:solidFill>
              </a:rPr>
              <a:t>Формою роботи комісії є засідання , проводяться у разі потреби. Дату, час і місце проведення засідання  визначає її голова.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 rot="16200000">
            <a:off x="1073371" y="1423412"/>
            <a:ext cx="928016" cy="654285"/>
          </a:xfrm>
          <a:prstGeom prst="parallelogram">
            <a:avLst>
              <a:gd name="adj" fmla="val 3960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entagon 7"/>
          <p:cNvSpPr/>
          <p:nvPr/>
        </p:nvSpPr>
        <p:spPr>
          <a:xfrm>
            <a:off x="1825113" y="2387816"/>
            <a:ext cx="6069636" cy="669664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lvl="0" algn="just"/>
            <a:r>
              <a:rPr lang="uk-UA" sz="1600" dirty="0" smtClean="0">
                <a:solidFill>
                  <a:schemeClr val="bg1"/>
                </a:solidFill>
              </a:rPr>
              <a:t>Засідання комісії є правоможним у разі участі в ньому не менше як двох третин її складу.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0" y="2129464"/>
            <a:ext cx="1864522" cy="928016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06593" y="2129464"/>
            <a:ext cx="903643" cy="669664"/>
          </a:xfrm>
          <a:prstGeom prst="rect">
            <a:avLst/>
          </a:prstGeom>
          <a:solidFill>
            <a:srgbClr val="A0C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11" name="Parallelogram 10"/>
          <p:cNvSpPr/>
          <p:nvPr/>
        </p:nvSpPr>
        <p:spPr>
          <a:xfrm rot="16200000">
            <a:off x="1073371" y="2266329"/>
            <a:ext cx="928016" cy="654285"/>
          </a:xfrm>
          <a:prstGeom prst="parallelogram">
            <a:avLst>
              <a:gd name="adj" fmla="val 39609"/>
            </a:avLst>
          </a:prstGeom>
          <a:solidFill>
            <a:srgbClr val="A0C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entagon 11"/>
          <p:cNvSpPr/>
          <p:nvPr/>
        </p:nvSpPr>
        <p:spPr>
          <a:xfrm>
            <a:off x="1825113" y="3230733"/>
            <a:ext cx="6069636" cy="669664"/>
          </a:xfrm>
          <a:prstGeom prst="homePlate">
            <a:avLst>
              <a:gd name="adj" fmla="val 4146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lvl="0" algn="just"/>
            <a:r>
              <a:rPr lang="uk-UA" sz="1600" dirty="0" smtClean="0">
                <a:solidFill>
                  <a:prstClr val="white"/>
                </a:solidFill>
              </a:rPr>
              <a:t>Секретар комісії не пізніше вісімнадцятої години дня, що передує дню засідання, повідомляє членів комісії , а також заявника та інших заінтересованих осіб про порядок денний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0" y="2972380"/>
            <a:ext cx="1864522" cy="928016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06593" y="2972381"/>
            <a:ext cx="903643" cy="6696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15" name="Parallelogram 14"/>
          <p:cNvSpPr/>
          <p:nvPr/>
        </p:nvSpPr>
        <p:spPr>
          <a:xfrm rot="16200000">
            <a:off x="1073372" y="3109245"/>
            <a:ext cx="928016" cy="654285"/>
          </a:xfrm>
          <a:prstGeom prst="parallelogram">
            <a:avLst>
              <a:gd name="adj" fmla="val 396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Pentagon 15"/>
          <p:cNvSpPr/>
          <p:nvPr/>
        </p:nvSpPr>
        <p:spPr>
          <a:xfrm>
            <a:off x="1825112" y="4054530"/>
            <a:ext cx="6030227" cy="669664"/>
          </a:xfrm>
          <a:prstGeom prst="homePlate">
            <a:avLst>
              <a:gd name="adj" fmla="val 414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lvl="0" algn="just"/>
            <a:r>
              <a:rPr lang="uk-UA" sz="1400" dirty="0" smtClean="0">
                <a:solidFill>
                  <a:prstClr val="white"/>
                </a:solidFill>
              </a:rPr>
              <a:t>Під час проведення засідання комісії секретар комісії веде протокол засідання комісії за формою згідно з додатком до цього Порядку, оформлюється наказом керівника закладу освіти.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0" y="3815297"/>
            <a:ext cx="1864522" cy="928016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06593" y="3815298"/>
            <a:ext cx="903643" cy="6696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19" name="Parallelogram 18"/>
          <p:cNvSpPr/>
          <p:nvPr/>
        </p:nvSpPr>
        <p:spPr>
          <a:xfrm rot="16200000">
            <a:off x="1073371" y="3952163"/>
            <a:ext cx="928016" cy="654285"/>
          </a:xfrm>
          <a:prstGeom prst="parallelogram">
            <a:avLst>
              <a:gd name="adj" fmla="val 3960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Pentagon 19"/>
          <p:cNvSpPr/>
          <p:nvPr/>
        </p:nvSpPr>
        <p:spPr>
          <a:xfrm>
            <a:off x="1864522" y="4904540"/>
            <a:ext cx="6069635" cy="669664"/>
          </a:xfrm>
          <a:prstGeom prst="homePlate">
            <a:avLst>
              <a:gd name="adj" fmla="val 4146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lvl="0" algn="just"/>
            <a:r>
              <a:rPr lang="uk-UA" sz="1600" dirty="0" smtClean="0">
                <a:solidFill>
                  <a:prstClr val="white"/>
                </a:solidFill>
              </a:rPr>
              <a:t>Особи, залучені до участі в засіданні комісії, зобов'язані дотримуватись принципів діяльності комісії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306592" y="4658214"/>
            <a:ext cx="1557930" cy="928016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06593" y="4658214"/>
            <a:ext cx="903643" cy="6696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23" name="Parallelogram 22"/>
          <p:cNvSpPr/>
          <p:nvPr/>
        </p:nvSpPr>
        <p:spPr>
          <a:xfrm rot="16200000">
            <a:off x="1073371" y="4795079"/>
            <a:ext cx="928016" cy="654285"/>
          </a:xfrm>
          <a:prstGeom prst="parallelogram">
            <a:avLst>
              <a:gd name="adj" fmla="val 3960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13" name="Picture 2" descr="C:\Users\User\Desktop\Вебінар 03.03.2021\Презентац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2379" y="5684109"/>
            <a:ext cx="1268627" cy="1015956"/>
          </a:xfrm>
          <a:prstGeom prst="rect">
            <a:avLst/>
          </a:prstGeom>
          <a:noFill/>
        </p:spPr>
      </p:pic>
      <p:pic>
        <p:nvPicPr>
          <p:cNvPr id="2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78" y="172994"/>
            <a:ext cx="1458098" cy="5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0032" y="115329"/>
            <a:ext cx="1614617" cy="6260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91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0" y="1286547"/>
            <a:ext cx="1864522" cy="975850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06593" y="1180570"/>
            <a:ext cx="903643" cy="7756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</a:t>
            </a:r>
            <a:r>
              <a:rPr lang="uk-UA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825113" y="1442435"/>
            <a:ext cx="6069636" cy="824248"/>
          </a:xfrm>
          <a:prstGeom prst="homePlate">
            <a:avLst>
              <a:gd name="adj" fmla="val 4146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algn="just"/>
            <a:r>
              <a:rPr lang="uk-UA" sz="1600" b="1" dirty="0" smtClean="0">
                <a:solidFill>
                  <a:schemeClr val="bg1"/>
                </a:solidFill>
              </a:rPr>
              <a:t>Голова комісії доводить до відома учасників освітнього процесу рішення комісії згідно з протоколом засідання та здійснює контроль за їхнім виконанням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 rot="16200000">
            <a:off x="1022527" y="1372568"/>
            <a:ext cx="1029709" cy="654285"/>
          </a:xfrm>
          <a:prstGeom prst="parallelogram">
            <a:avLst>
              <a:gd name="adj" fmla="val 396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entagon 7"/>
          <p:cNvSpPr/>
          <p:nvPr/>
        </p:nvSpPr>
        <p:spPr>
          <a:xfrm>
            <a:off x="1825113" y="2387816"/>
            <a:ext cx="6069636" cy="795084"/>
          </a:xfrm>
          <a:prstGeom prst="homePlate">
            <a:avLst>
              <a:gd name="adj" fmla="val 414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lvl="0" algn="just"/>
            <a:r>
              <a:rPr lang="uk-UA" sz="1600" b="1" dirty="0" smtClean="0">
                <a:solidFill>
                  <a:schemeClr val="bg1"/>
                </a:solidFill>
              </a:rPr>
              <a:t>Строк розгляду комісією заяви або повідомлення про випадок булінгу в закладі освіти та виконання нею своїх завдань не має перевищувати десяти робочих днів із дня отримання заяви 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593" y="2107552"/>
            <a:ext cx="903643" cy="8199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</a:t>
            </a:r>
            <a:r>
              <a:rPr lang="uk-UA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 rot="16200000">
            <a:off x="1010661" y="2329040"/>
            <a:ext cx="1053438" cy="654285"/>
          </a:xfrm>
          <a:prstGeom prst="parallelogram">
            <a:avLst>
              <a:gd name="adj" fmla="val 3960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5"/>
          <p:cNvSpPr/>
          <p:nvPr/>
        </p:nvSpPr>
        <p:spPr>
          <a:xfrm>
            <a:off x="306593" y="2927513"/>
            <a:ext cx="1557929" cy="255387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65" y="3291500"/>
            <a:ext cx="6209135" cy="3566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 rot="19969280">
            <a:off x="4370027" y="4146457"/>
            <a:ext cx="2022863" cy="12632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组合 31">
            <a:extLst>
              <a:ext uri="{FF2B5EF4-FFF2-40B4-BE49-F238E27FC236}">
                <a16:creationId xmlns="" xmlns:a16="http://schemas.microsoft.com/office/drawing/2014/main" id="{612147DC-EE1C-442A-81F8-0A5942A40C71}"/>
              </a:ext>
            </a:extLst>
          </p:cNvPr>
          <p:cNvGrpSpPr/>
          <p:nvPr/>
        </p:nvGrpSpPr>
        <p:grpSpPr>
          <a:xfrm rot="494793">
            <a:off x="5357470" y="4568379"/>
            <a:ext cx="1143556" cy="1012739"/>
            <a:chOff x="3101976" y="2221750"/>
            <a:chExt cx="5699124" cy="4096045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12">
              <a:extLst>
                <a:ext uri="{FF2B5EF4-FFF2-40B4-BE49-F238E27FC236}">
                  <a16:creationId xmlns="" xmlns:a16="http://schemas.microsoft.com/office/drawing/2014/main" id="{619CB139-5257-4E9D-B082-BC4229B1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034" y="2432976"/>
              <a:ext cx="69071" cy="870610"/>
            </a:xfrm>
            <a:custGeom>
              <a:avLst/>
              <a:gdLst>
                <a:gd name="T0" fmla="*/ 7 w 18"/>
                <a:gd name="T1" fmla="*/ 0 h 229"/>
                <a:gd name="T2" fmla="*/ 18 w 18"/>
                <a:gd name="T3" fmla="*/ 211 h 229"/>
                <a:gd name="T4" fmla="*/ 18 w 18"/>
                <a:gd name="T5" fmla="*/ 214 h 229"/>
                <a:gd name="T6" fmla="*/ 18 w 18"/>
                <a:gd name="T7" fmla="*/ 216 h 229"/>
                <a:gd name="T8" fmla="*/ 17 w 18"/>
                <a:gd name="T9" fmla="*/ 219 h 229"/>
                <a:gd name="T10" fmla="*/ 15 w 18"/>
                <a:gd name="T11" fmla="*/ 221 h 229"/>
                <a:gd name="T12" fmla="*/ 14 w 18"/>
                <a:gd name="T13" fmla="*/ 223 h 229"/>
                <a:gd name="T14" fmla="*/ 13 w 18"/>
                <a:gd name="T15" fmla="*/ 225 h 229"/>
                <a:gd name="T16" fmla="*/ 13 w 18"/>
                <a:gd name="T17" fmla="*/ 227 h 229"/>
                <a:gd name="T18" fmla="*/ 13 w 18"/>
                <a:gd name="T19" fmla="*/ 229 h 229"/>
                <a:gd name="T20" fmla="*/ 0 w 18"/>
                <a:gd name="T21" fmla="*/ 13 h 229"/>
                <a:gd name="T22" fmla="*/ 1 w 18"/>
                <a:gd name="T23" fmla="*/ 12 h 229"/>
                <a:gd name="T24" fmla="*/ 1 w 18"/>
                <a:gd name="T25" fmla="*/ 10 h 229"/>
                <a:gd name="T26" fmla="*/ 2 w 18"/>
                <a:gd name="T27" fmla="*/ 9 h 229"/>
                <a:gd name="T28" fmla="*/ 3 w 18"/>
                <a:gd name="T29" fmla="*/ 7 h 229"/>
                <a:gd name="T30" fmla="*/ 4 w 18"/>
                <a:gd name="T31" fmla="*/ 5 h 229"/>
                <a:gd name="T32" fmla="*/ 6 w 18"/>
                <a:gd name="T33" fmla="*/ 4 h 229"/>
                <a:gd name="T34" fmla="*/ 6 w 18"/>
                <a:gd name="T35" fmla="*/ 2 h 229"/>
                <a:gd name="T36" fmla="*/ 7 w 18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29">
                  <a:moveTo>
                    <a:pt x="7" y="0"/>
                  </a:moveTo>
                  <a:cubicBezTo>
                    <a:pt x="10" y="70"/>
                    <a:pt x="14" y="141"/>
                    <a:pt x="18" y="211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7" y="219"/>
                    <a:pt x="17" y="219"/>
                    <a:pt x="17" y="219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14" y="223"/>
                    <a:pt x="14" y="223"/>
                    <a:pt x="14" y="223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3" y="227"/>
                    <a:pt x="13" y="227"/>
                    <a:pt x="13" y="227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9" y="157"/>
                    <a:pt x="5" y="85"/>
                    <a:pt x="0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C920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="" xmlns:a16="http://schemas.microsoft.com/office/drawing/2014/main" id="{170D3BEF-EF32-474D-AA00-F6DC77989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646" y="2411310"/>
              <a:ext cx="431283" cy="916371"/>
            </a:xfrm>
            <a:custGeom>
              <a:avLst/>
              <a:gdLst>
                <a:gd name="T0" fmla="*/ 267 w 267"/>
                <a:gd name="T1" fmla="*/ 0 h 563"/>
                <a:gd name="T2" fmla="*/ 180 w 267"/>
                <a:gd name="T3" fmla="*/ 487 h 563"/>
                <a:gd name="T4" fmla="*/ 0 w 267"/>
                <a:gd name="T5" fmla="*/ 563 h 563"/>
                <a:gd name="T6" fmla="*/ 80 w 267"/>
                <a:gd name="T7" fmla="*/ 57 h 563"/>
                <a:gd name="T8" fmla="*/ 267 w 267"/>
                <a:gd name="T9" fmla="*/ 0 h 563"/>
                <a:gd name="connsiteX0" fmla="*/ 10000 w 10000"/>
                <a:gd name="connsiteY0" fmla="*/ 107 h 10107"/>
                <a:gd name="connsiteX1" fmla="*/ 6742 w 10000"/>
                <a:gd name="connsiteY1" fmla="*/ 8757 h 10107"/>
                <a:gd name="connsiteX2" fmla="*/ 0 w 10000"/>
                <a:gd name="connsiteY2" fmla="*/ 10107 h 10107"/>
                <a:gd name="connsiteX3" fmla="*/ 1142 w 10000"/>
                <a:gd name="connsiteY3" fmla="*/ 0 h 10107"/>
                <a:gd name="connsiteX4" fmla="*/ 10000 w 10000"/>
                <a:gd name="connsiteY4" fmla="*/ 107 h 10107"/>
                <a:gd name="connsiteX0" fmla="*/ 10056 w 10056"/>
                <a:gd name="connsiteY0" fmla="*/ 0 h 10133"/>
                <a:gd name="connsiteX1" fmla="*/ 6742 w 10056"/>
                <a:gd name="connsiteY1" fmla="*/ 8783 h 10133"/>
                <a:gd name="connsiteX2" fmla="*/ 0 w 10056"/>
                <a:gd name="connsiteY2" fmla="*/ 10133 h 10133"/>
                <a:gd name="connsiteX3" fmla="*/ 1142 w 10056"/>
                <a:gd name="connsiteY3" fmla="*/ 26 h 10133"/>
                <a:gd name="connsiteX4" fmla="*/ 10056 w 10056"/>
                <a:gd name="connsiteY4" fmla="*/ 0 h 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6" h="10133">
                  <a:moveTo>
                    <a:pt x="10056" y="0"/>
                  </a:moveTo>
                  <a:lnTo>
                    <a:pt x="6742" y="8783"/>
                  </a:lnTo>
                  <a:lnTo>
                    <a:pt x="0" y="10133"/>
                  </a:lnTo>
                  <a:lnTo>
                    <a:pt x="1142" y="26"/>
                  </a:lnTo>
                  <a:lnTo>
                    <a:pt x="1005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8E4AF8F2-7EFF-4FBB-BFCB-F08BFF522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668" y="2469921"/>
              <a:ext cx="395147" cy="987871"/>
            </a:xfrm>
            <a:custGeom>
              <a:avLst/>
              <a:gdLst>
                <a:gd name="T0" fmla="*/ 85 w 104"/>
                <a:gd name="T1" fmla="*/ 33 h 260"/>
                <a:gd name="T2" fmla="*/ 84 w 104"/>
                <a:gd name="T3" fmla="*/ 32 h 260"/>
                <a:gd name="T4" fmla="*/ 82 w 104"/>
                <a:gd name="T5" fmla="*/ 29 h 260"/>
                <a:gd name="T6" fmla="*/ 79 w 104"/>
                <a:gd name="T7" fmla="*/ 27 h 260"/>
                <a:gd name="T8" fmla="*/ 78 w 104"/>
                <a:gd name="T9" fmla="*/ 27 h 260"/>
                <a:gd name="T10" fmla="*/ 76 w 104"/>
                <a:gd name="T11" fmla="*/ 26 h 260"/>
                <a:gd name="T12" fmla="*/ 74 w 104"/>
                <a:gd name="T13" fmla="*/ 25 h 260"/>
                <a:gd name="T14" fmla="*/ 74 w 104"/>
                <a:gd name="T15" fmla="*/ 25 h 260"/>
                <a:gd name="T16" fmla="*/ 73 w 104"/>
                <a:gd name="T17" fmla="*/ 25 h 260"/>
                <a:gd name="T18" fmla="*/ 71 w 104"/>
                <a:gd name="T19" fmla="*/ 24 h 260"/>
                <a:gd name="T20" fmla="*/ 69 w 104"/>
                <a:gd name="T21" fmla="*/ 23 h 260"/>
                <a:gd name="T22" fmla="*/ 66 w 104"/>
                <a:gd name="T23" fmla="*/ 22 h 260"/>
                <a:gd name="T24" fmla="*/ 64 w 104"/>
                <a:gd name="T25" fmla="*/ 22 h 260"/>
                <a:gd name="T26" fmla="*/ 62 w 104"/>
                <a:gd name="T27" fmla="*/ 21 h 260"/>
                <a:gd name="T28" fmla="*/ 62 w 104"/>
                <a:gd name="T29" fmla="*/ 21 h 260"/>
                <a:gd name="T30" fmla="*/ 61 w 104"/>
                <a:gd name="T31" fmla="*/ 21 h 260"/>
                <a:gd name="T32" fmla="*/ 58 w 104"/>
                <a:gd name="T33" fmla="*/ 20 h 260"/>
                <a:gd name="T34" fmla="*/ 56 w 104"/>
                <a:gd name="T35" fmla="*/ 20 h 260"/>
                <a:gd name="T36" fmla="*/ 54 w 104"/>
                <a:gd name="T37" fmla="*/ 20 h 260"/>
                <a:gd name="T38" fmla="*/ 52 w 104"/>
                <a:gd name="T39" fmla="*/ 19 h 260"/>
                <a:gd name="T40" fmla="*/ 51 w 104"/>
                <a:gd name="T41" fmla="*/ 19 h 260"/>
                <a:gd name="T42" fmla="*/ 36 w 104"/>
                <a:gd name="T43" fmla="*/ 18 h 260"/>
                <a:gd name="T44" fmla="*/ 24 w 104"/>
                <a:gd name="T45" fmla="*/ 15 h 260"/>
                <a:gd name="T46" fmla="*/ 13 w 104"/>
                <a:gd name="T47" fmla="*/ 12 h 260"/>
                <a:gd name="T48" fmla="*/ 3 w 104"/>
                <a:gd name="T49" fmla="*/ 6 h 260"/>
                <a:gd name="T50" fmla="*/ 0 w 104"/>
                <a:gd name="T51" fmla="*/ 2 h 260"/>
                <a:gd name="T52" fmla="*/ 22 w 104"/>
                <a:gd name="T53" fmla="*/ 219 h 260"/>
                <a:gd name="T54" fmla="*/ 24 w 104"/>
                <a:gd name="T55" fmla="*/ 224 h 260"/>
                <a:gd name="T56" fmla="*/ 28 w 104"/>
                <a:gd name="T57" fmla="*/ 229 h 260"/>
                <a:gd name="T58" fmla="*/ 29 w 104"/>
                <a:gd name="T59" fmla="*/ 229 h 260"/>
                <a:gd name="T60" fmla="*/ 30 w 104"/>
                <a:gd name="T61" fmla="*/ 230 h 260"/>
                <a:gd name="T62" fmla="*/ 32 w 104"/>
                <a:gd name="T63" fmla="*/ 232 h 260"/>
                <a:gd name="T64" fmla="*/ 34 w 104"/>
                <a:gd name="T65" fmla="*/ 233 h 260"/>
                <a:gd name="T66" fmla="*/ 36 w 104"/>
                <a:gd name="T67" fmla="*/ 234 h 260"/>
                <a:gd name="T68" fmla="*/ 36 w 104"/>
                <a:gd name="T69" fmla="*/ 234 h 260"/>
                <a:gd name="T70" fmla="*/ 37 w 104"/>
                <a:gd name="T71" fmla="*/ 234 h 260"/>
                <a:gd name="T72" fmla="*/ 39 w 104"/>
                <a:gd name="T73" fmla="*/ 235 h 260"/>
                <a:gd name="T74" fmla="*/ 41 w 104"/>
                <a:gd name="T75" fmla="*/ 236 h 260"/>
                <a:gd name="T76" fmla="*/ 43 w 104"/>
                <a:gd name="T77" fmla="*/ 236 h 260"/>
                <a:gd name="T78" fmla="*/ 45 w 104"/>
                <a:gd name="T79" fmla="*/ 237 h 260"/>
                <a:gd name="T80" fmla="*/ 45 w 104"/>
                <a:gd name="T81" fmla="*/ 237 h 260"/>
                <a:gd name="T82" fmla="*/ 46 w 104"/>
                <a:gd name="T83" fmla="*/ 237 h 260"/>
                <a:gd name="T84" fmla="*/ 48 w 104"/>
                <a:gd name="T85" fmla="*/ 238 h 260"/>
                <a:gd name="T86" fmla="*/ 51 w 104"/>
                <a:gd name="T87" fmla="*/ 239 h 260"/>
                <a:gd name="T88" fmla="*/ 53 w 104"/>
                <a:gd name="T89" fmla="*/ 239 h 260"/>
                <a:gd name="T90" fmla="*/ 55 w 104"/>
                <a:gd name="T91" fmla="*/ 240 h 260"/>
                <a:gd name="T92" fmla="*/ 57 w 104"/>
                <a:gd name="T93" fmla="*/ 240 h 260"/>
                <a:gd name="T94" fmla="*/ 57 w 104"/>
                <a:gd name="T95" fmla="*/ 240 h 260"/>
                <a:gd name="T96" fmla="*/ 60 w 104"/>
                <a:gd name="T97" fmla="*/ 240 h 260"/>
                <a:gd name="T98" fmla="*/ 63 w 104"/>
                <a:gd name="T99" fmla="*/ 241 h 260"/>
                <a:gd name="T100" fmla="*/ 66 w 104"/>
                <a:gd name="T101" fmla="*/ 241 h 260"/>
                <a:gd name="T102" fmla="*/ 68 w 104"/>
                <a:gd name="T103" fmla="*/ 241 h 260"/>
                <a:gd name="T104" fmla="*/ 71 w 104"/>
                <a:gd name="T105" fmla="*/ 241 h 260"/>
                <a:gd name="T106" fmla="*/ 82 w 104"/>
                <a:gd name="T107" fmla="*/ 244 h 260"/>
                <a:gd name="T108" fmla="*/ 92 w 104"/>
                <a:gd name="T109" fmla="*/ 248 h 260"/>
                <a:gd name="T110" fmla="*/ 97 w 104"/>
                <a:gd name="T111" fmla="*/ 250 h 260"/>
                <a:gd name="T112" fmla="*/ 100 w 104"/>
                <a:gd name="T113" fmla="*/ 253 h 260"/>
                <a:gd name="T114" fmla="*/ 102 w 104"/>
                <a:gd name="T115" fmla="*/ 256 h 260"/>
                <a:gd name="T116" fmla="*/ 104 w 104"/>
                <a:gd name="T117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260">
                  <a:moveTo>
                    <a:pt x="86" y="35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6" y="19"/>
                    <a:pt x="41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17"/>
                    <a:pt x="28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0" y="14"/>
                    <a:pt x="16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0" y="11"/>
                    <a:pt x="8" y="10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73"/>
                    <a:pt x="15" y="146"/>
                    <a:pt x="22" y="219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24" y="224"/>
                    <a:pt x="24" y="224"/>
                    <a:pt x="24" y="224"/>
                  </a:cubicBezTo>
                  <a:cubicBezTo>
                    <a:pt x="26" y="227"/>
                    <a:pt x="26" y="227"/>
                    <a:pt x="26" y="227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9" y="229"/>
                    <a:pt x="29" y="229"/>
                    <a:pt x="29" y="229"/>
                  </a:cubicBezTo>
                  <a:cubicBezTo>
                    <a:pt x="29" y="230"/>
                    <a:pt x="29" y="230"/>
                    <a:pt x="29" y="230"/>
                  </a:cubicBezTo>
                  <a:cubicBezTo>
                    <a:pt x="30" y="230"/>
                    <a:pt x="30" y="230"/>
                    <a:pt x="30" y="230"/>
                  </a:cubicBezTo>
                  <a:cubicBezTo>
                    <a:pt x="31" y="231"/>
                    <a:pt x="31" y="231"/>
                    <a:pt x="31" y="231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33" y="232"/>
                    <a:pt x="33" y="232"/>
                    <a:pt x="33" y="232"/>
                  </a:cubicBezTo>
                  <a:cubicBezTo>
                    <a:pt x="34" y="233"/>
                    <a:pt x="34" y="233"/>
                    <a:pt x="34" y="233"/>
                  </a:cubicBezTo>
                  <a:cubicBezTo>
                    <a:pt x="35" y="233"/>
                    <a:pt x="35" y="233"/>
                    <a:pt x="35" y="233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6" y="234"/>
                    <a:pt x="36" y="234"/>
                    <a:pt x="36" y="234"/>
                  </a:cubicBezTo>
                  <a:cubicBezTo>
                    <a:pt x="37" y="234"/>
                    <a:pt x="37" y="234"/>
                    <a:pt x="37" y="234"/>
                  </a:cubicBezTo>
                  <a:cubicBezTo>
                    <a:pt x="38" y="235"/>
                    <a:pt x="38" y="235"/>
                    <a:pt x="38" y="235"/>
                  </a:cubicBezTo>
                  <a:cubicBezTo>
                    <a:pt x="39" y="235"/>
                    <a:pt x="39" y="235"/>
                    <a:pt x="39" y="235"/>
                  </a:cubicBezTo>
                  <a:cubicBezTo>
                    <a:pt x="40" y="235"/>
                    <a:pt x="40" y="235"/>
                    <a:pt x="40" y="235"/>
                  </a:cubicBezTo>
                  <a:cubicBezTo>
                    <a:pt x="41" y="236"/>
                    <a:pt x="41" y="236"/>
                    <a:pt x="41" y="236"/>
                  </a:cubicBezTo>
                  <a:cubicBezTo>
                    <a:pt x="42" y="236"/>
                    <a:pt x="42" y="236"/>
                    <a:pt x="42" y="236"/>
                  </a:cubicBezTo>
                  <a:cubicBezTo>
                    <a:pt x="43" y="236"/>
                    <a:pt x="43" y="236"/>
                    <a:pt x="43" y="236"/>
                  </a:cubicBezTo>
                  <a:cubicBezTo>
                    <a:pt x="44" y="237"/>
                    <a:pt x="44" y="237"/>
                    <a:pt x="44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6" y="237"/>
                    <a:pt x="46" y="237"/>
                    <a:pt x="46" y="237"/>
                  </a:cubicBezTo>
                  <a:cubicBezTo>
                    <a:pt x="47" y="238"/>
                    <a:pt x="47" y="238"/>
                    <a:pt x="47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51" y="239"/>
                    <a:pt x="51" y="239"/>
                    <a:pt x="51" y="239"/>
                  </a:cubicBezTo>
                  <a:cubicBezTo>
                    <a:pt x="52" y="239"/>
                    <a:pt x="52" y="239"/>
                    <a:pt x="52" y="239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5" y="240"/>
                    <a:pt x="55" y="240"/>
                    <a:pt x="55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58" y="240"/>
                    <a:pt x="58" y="240"/>
                    <a:pt x="58" y="240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3" y="241"/>
                    <a:pt x="63" y="241"/>
                    <a:pt x="63" y="241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8" y="241"/>
                    <a:pt x="68" y="241"/>
                    <a:pt x="68" y="241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4" y="242"/>
                    <a:pt x="78" y="243"/>
                    <a:pt x="82" y="244"/>
                  </a:cubicBezTo>
                  <a:cubicBezTo>
                    <a:pt x="82" y="244"/>
                    <a:pt x="82" y="244"/>
                    <a:pt x="82" y="244"/>
                  </a:cubicBezTo>
                  <a:cubicBezTo>
                    <a:pt x="85" y="245"/>
                    <a:pt x="89" y="246"/>
                    <a:pt x="92" y="248"/>
                  </a:cubicBezTo>
                  <a:cubicBezTo>
                    <a:pt x="92" y="248"/>
                    <a:pt x="92" y="248"/>
                    <a:pt x="92" y="248"/>
                  </a:cubicBezTo>
                  <a:cubicBezTo>
                    <a:pt x="94" y="249"/>
                    <a:pt x="95" y="249"/>
                    <a:pt x="97" y="250"/>
                  </a:cubicBezTo>
                  <a:cubicBezTo>
                    <a:pt x="97" y="250"/>
                    <a:pt x="97" y="250"/>
                    <a:pt x="97" y="250"/>
                  </a:cubicBezTo>
                  <a:cubicBezTo>
                    <a:pt x="98" y="251"/>
                    <a:pt x="99" y="252"/>
                    <a:pt x="100" y="253"/>
                  </a:cubicBezTo>
                  <a:cubicBezTo>
                    <a:pt x="100" y="253"/>
                    <a:pt x="100" y="253"/>
                    <a:pt x="100" y="253"/>
                  </a:cubicBezTo>
                  <a:cubicBezTo>
                    <a:pt x="100" y="253"/>
                    <a:pt x="100" y="253"/>
                    <a:pt x="100" y="253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4" y="260"/>
                    <a:pt x="104" y="260"/>
                    <a:pt x="104" y="260"/>
                  </a:cubicBezTo>
                  <a:cubicBezTo>
                    <a:pt x="98" y="185"/>
                    <a:pt x="92" y="110"/>
                    <a:pt x="86" y="35"/>
                  </a:cubicBezTo>
                  <a:close/>
                </a:path>
              </a:pathLst>
            </a:custGeom>
            <a:solidFill>
              <a:srgbClr val="D59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="" xmlns:a16="http://schemas.microsoft.com/office/drawing/2014/main" id="{3B11E011-1CFB-4716-9089-8C75B33EC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725" y="2221750"/>
              <a:ext cx="2534729" cy="965382"/>
            </a:xfrm>
            <a:custGeom>
              <a:avLst/>
              <a:gdLst>
                <a:gd name="T0" fmla="*/ 396 w 667"/>
                <a:gd name="T1" fmla="*/ 30 h 254"/>
                <a:gd name="T2" fmla="*/ 435 w 667"/>
                <a:gd name="T3" fmla="*/ 39 h 254"/>
                <a:gd name="T4" fmla="*/ 461 w 667"/>
                <a:gd name="T5" fmla="*/ 37 h 254"/>
                <a:gd name="T6" fmla="*/ 471 w 667"/>
                <a:gd name="T7" fmla="*/ 34 h 254"/>
                <a:gd name="T8" fmla="*/ 474 w 667"/>
                <a:gd name="T9" fmla="*/ 29 h 254"/>
                <a:gd name="T10" fmla="*/ 476 w 667"/>
                <a:gd name="T11" fmla="*/ 22 h 254"/>
                <a:gd name="T12" fmla="*/ 487 w 667"/>
                <a:gd name="T13" fmla="*/ 17 h 254"/>
                <a:gd name="T14" fmla="*/ 529 w 667"/>
                <a:gd name="T15" fmla="*/ 17 h 254"/>
                <a:gd name="T16" fmla="*/ 576 w 667"/>
                <a:gd name="T17" fmla="*/ 27 h 254"/>
                <a:gd name="T18" fmla="*/ 604 w 667"/>
                <a:gd name="T19" fmla="*/ 43 h 254"/>
                <a:gd name="T20" fmla="*/ 594 w 667"/>
                <a:gd name="T21" fmla="*/ 56 h 254"/>
                <a:gd name="T22" fmla="*/ 576 w 667"/>
                <a:gd name="T23" fmla="*/ 59 h 254"/>
                <a:gd name="T24" fmla="*/ 553 w 667"/>
                <a:gd name="T25" fmla="*/ 58 h 254"/>
                <a:gd name="T26" fmla="*/ 536 w 667"/>
                <a:gd name="T27" fmla="*/ 58 h 254"/>
                <a:gd name="T28" fmla="*/ 518 w 667"/>
                <a:gd name="T29" fmla="*/ 60 h 254"/>
                <a:gd name="T30" fmla="*/ 509 w 667"/>
                <a:gd name="T31" fmla="*/ 69 h 254"/>
                <a:gd name="T32" fmla="*/ 541 w 667"/>
                <a:gd name="T33" fmla="*/ 88 h 254"/>
                <a:gd name="T34" fmla="*/ 541 w 667"/>
                <a:gd name="T35" fmla="*/ 144 h 254"/>
                <a:gd name="T36" fmla="*/ 538 w 667"/>
                <a:gd name="T37" fmla="*/ 145 h 254"/>
                <a:gd name="T38" fmla="*/ 535 w 667"/>
                <a:gd name="T39" fmla="*/ 146 h 254"/>
                <a:gd name="T40" fmla="*/ 531 w 667"/>
                <a:gd name="T41" fmla="*/ 148 h 254"/>
                <a:gd name="T42" fmla="*/ 528 w 667"/>
                <a:gd name="T43" fmla="*/ 150 h 254"/>
                <a:gd name="T44" fmla="*/ 524 w 667"/>
                <a:gd name="T45" fmla="*/ 163 h 254"/>
                <a:gd name="T46" fmla="*/ 562 w 667"/>
                <a:gd name="T47" fmla="*/ 181 h 254"/>
                <a:gd name="T48" fmla="*/ 599 w 667"/>
                <a:gd name="T49" fmla="*/ 187 h 254"/>
                <a:gd name="T50" fmla="*/ 627 w 667"/>
                <a:gd name="T51" fmla="*/ 193 h 254"/>
                <a:gd name="T52" fmla="*/ 646 w 667"/>
                <a:gd name="T53" fmla="*/ 201 h 254"/>
                <a:gd name="T54" fmla="*/ 656 w 667"/>
                <a:gd name="T55" fmla="*/ 208 h 254"/>
                <a:gd name="T56" fmla="*/ 666 w 667"/>
                <a:gd name="T57" fmla="*/ 221 h 254"/>
                <a:gd name="T58" fmla="*/ 660 w 667"/>
                <a:gd name="T59" fmla="*/ 238 h 254"/>
                <a:gd name="T60" fmla="*/ 627 w 667"/>
                <a:gd name="T61" fmla="*/ 251 h 254"/>
                <a:gd name="T62" fmla="*/ 581 w 667"/>
                <a:gd name="T63" fmla="*/ 253 h 254"/>
                <a:gd name="T64" fmla="*/ 549 w 667"/>
                <a:gd name="T65" fmla="*/ 248 h 254"/>
                <a:gd name="T66" fmla="*/ 533 w 667"/>
                <a:gd name="T67" fmla="*/ 242 h 254"/>
                <a:gd name="T68" fmla="*/ 514 w 667"/>
                <a:gd name="T69" fmla="*/ 233 h 254"/>
                <a:gd name="T70" fmla="*/ 501 w 667"/>
                <a:gd name="T71" fmla="*/ 220 h 254"/>
                <a:gd name="T72" fmla="*/ 493 w 667"/>
                <a:gd name="T73" fmla="*/ 205 h 254"/>
                <a:gd name="T74" fmla="*/ 459 w 667"/>
                <a:gd name="T75" fmla="*/ 187 h 254"/>
                <a:gd name="T76" fmla="*/ 423 w 667"/>
                <a:gd name="T77" fmla="*/ 184 h 254"/>
                <a:gd name="T78" fmla="*/ 406 w 667"/>
                <a:gd name="T79" fmla="*/ 186 h 254"/>
                <a:gd name="T80" fmla="*/ 292 w 667"/>
                <a:gd name="T81" fmla="*/ 220 h 254"/>
                <a:gd name="T82" fmla="*/ 186 w 667"/>
                <a:gd name="T83" fmla="*/ 158 h 254"/>
                <a:gd name="T84" fmla="*/ 190 w 667"/>
                <a:gd name="T85" fmla="*/ 144 h 254"/>
                <a:gd name="T86" fmla="*/ 212 w 667"/>
                <a:gd name="T87" fmla="*/ 138 h 254"/>
                <a:gd name="T88" fmla="*/ 236 w 667"/>
                <a:gd name="T89" fmla="*/ 136 h 254"/>
                <a:gd name="T90" fmla="*/ 260 w 667"/>
                <a:gd name="T91" fmla="*/ 138 h 254"/>
                <a:gd name="T92" fmla="*/ 286 w 667"/>
                <a:gd name="T93" fmla="*/ 136 h 254"/>
                <a:gd name="T94" fmla="*/ 313 w 667"/>
                <a:gd name="T95" fmla="*/ 126 h 254"/>
                <a:gd name="T96" fmla="*/ 311 w 667"/>
                <a:gd name="T97" fmla="*/ 105 h 254"/>
                <a:gd name="T98" fmla="*/ 269 w 667"/>
                <a:gd name="T99" fmla="*/ 87 h 254"/>
                <a:gd name="T100" fmla="*/ 215 w 667"/>
                <a:gd name="T101" fmla="*/ 81 h 254"/>
                <a:gd name="T102" fmla="*/ 181 w 667"/>
                <a:gd name="T103" fmla="*/ 87 h 254"/>
                <a:gd name="T104" fmla="*/ 169 w 667"/>
                <a:gd name="T105" fmla="*/ 95 h 254"/>
                <a:gd name="T106" fmla="*/ 164 w 667"/>
                <a:gd name="T107" fmla="*/ 102 h 254"/>
                <a:gd name="T108" fmla="*/ 153 w 667"/>
                <a:gd name="T109" fmla="*/ 108 h 254"/>
                <a:gd name="T110" fmla="*/ 132 w 667"/>
                <a:gd name="T111" fmla="*/ 112 h 254"/>
                <a:gd name="T112" fmla="*/ 98 w 667"/>
                <a:gd name="T113" fmla="*/ 110 h 254"/>
                <a:gd name="T114" fmla="*/ 0 w 667"/>
                <a:gd name="T115" fmla="*/ 6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7" h="254">
                  <a:moveTo>
                    <a:pt x="321" y="0"/>
                  </a:moveTo>
                  <a:cubicBezTo>
                    <a:pt x="396" y="30"/>
                    <a:pt x="396" y="30"/>
                    <a:pt x="396" y="30"/>
                  </a:cubicBezTo>
                  <a:cubicBezTo>
                    <a:pt x="403" y="32"/>
                    <a:pt x="410" y="34"/>
                    <a:pt x="417" y="36"/>
                  </a:cubicBezTo>
                  <a:cubicBezTo>
                    <a:pt x="424" y="37"/>
                    <a:pt x="430" y="38"/>
                    <a:pt x="435" y="39"/>
                  </a:cubicBezTo>
                  <a:cubicBezTo>
                    <a:pt x="441" y="39"/>
                    <a:pt x="446" y="39"/>
                    <a:pt x="450" y="39"/>
                  </a:cubicBezTo>
                  <a:cubicBezTo>
                    <a:pt x="454" y="39"/>
                    <a:pt x="458" y="38"/>
                    <a:pt x="461" y="37"/>
                  </a:cubicBezTo>
                  <a:cubicBezTo>
                    <a:pt x="463" y="37"/>
                    <a:pt x="465" y="36"/>
                    <a:pt x="467" y="36"/>
                  </a:cubicBezTo>
                  <a:cubicBezTo>
                    <a:pt x="468" y="35"/>
                    <a:pt x="470" y="34"/>
                    <a:pt x="471" y="34"/>
                  </a:cubicBezTo>
                  <a:cubicBezTo>
                    <a:pt x="473" y="31"/>
                    <a:pt x="473" y="31"/>
                    <a:pt x="473" y="31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474" y="26"/>
                    <a:pt x="474" y="26"/>
                    <a:pt x="474" y="26"/>
                  </a:cubicBezTo>
                  <a:cubicBezTo>
                    <a:pt x="476" y="22"/>
                    <a:pt x="476" y="22"/>
                    <a:pt x="476" y="22"/>
                  </a:cubicBezTo>
                  <a:cubicBezTo>
                    <a:pt x="477" y="21"/>
                    <a:pt x="478" y="20"/>
                    <a:pt x="480" y="20"/>
                  </a:cubicBezTo>
                  <a:cubicBezTo>
                    <a:pt x="482" y="19"/>
                    <a:pt x="484" y="18"/>
                    <a:pt x="487" y="17"/>
                  </a:cubicBezTo>
                  <a:cubicBezTo>
                    <a:pt x="492" y="16"/>
                    <a:pt x="499" y="16"/>
                    <a:pt x="506" y="15"/>
                  </a:cubicBezTo>
                  <a:cubicBezTo>
                    <a:pt x="513" y="15"/>
                    <a:pt x="521" y="16"/>
                    <a:pt x="529" y="17"/>
                  </a:cubicBezTo>
                  <a:cubicBezTo>
                    <a:pt x="537" y="17"/>
                    <a:pt x="545" y="19"/>
                    <a:pt x="553" y="20"/>
                  </a:cubicBezTo>
                  <a:cubicBezTo>
                    <a:pt x="561" y="22"/>
                    <a:pt x="569" y="24"/>
                    <a:pt x="576" y="27"/>
                  </a:cubicBezTo>
                  <a:cubicBezTo>
                    <a:pt x="583" y="29"/>
                    <a:pt x="589" y="32"/>
                    <a:pt x="594" y="35"/>
                  </a:cubicBezTo>
                  <a:cubicBezTo>
                    <a:pt x="599" y="38"/>
                    <a:pt x="602" y="41"/>
                    <a:pt x="604" y="43"/>
                  </a:cubicBezTo>
                  <a:cubicBezTo>
                    <a:pt x="606" y="46"/>
                    <a:pt x="606" y="48"/>
                    <a:pt x="604" y="51"/>
                  </a:cubicBezTo>
                  <a:cubicBezTo>
                    <a:pt x="603" y="53"/>
                    <a:pt x="599" y="55"/>
                    <a:pt x="594" y="56"/>
                  </a:cubicBezTo>
                  <a:cubicBezTo>
                    <a:pt x="592" y="57"/>
                    <a:pt x="589" y="58"/>
                    <a:pt x="586" y="58"/>
                  </a:cubicBezTo>
                  <a:cubicBezTo>
                    <a:pt x="582" y="58"/>
                    <a:pt x="579" y="59"/>
                    <a:pt x="576" y="59"/>
                  </a:cubicBezTo>
                  <a:cubicBezTo>
                    <a:pt x="572" y="59"/>
                    <a:pt x="569" y="59"/>
                    <a:pt x="565" y="59"/>
                  </a:cubicBezTo>
                  <a:cubicBezTo>
                    <a:pt x="561" y="59"/>
                    <a:pt x="557" y="58"/>
                    <a:pt x="553" y="58"/>
                  </a:cubicBezTo>
                  <a:cubicBezTo>
                    <a:pt x="551" y="58"/>
                    <a:pt x="548" y="58"/>
                    <a:pt x="545" y="58"/>
                  </a:cubicBezTo>
                  <a:cubicBezTo>
                    <a:pt x="542" y="58"/>
                    <a:pt x="539" y="58"/>
                    <a:pt x="536" y="58"/>
                  </a:cubicBezTo>
                  <a:cubicBezTo>
                    <a:pt x="532" y="58"/>
                    <a:pt x="529" y="58"/>
                    <a:pt x="526" y="58"/>
                  </a:cubicBezTo>
                  <a:cubicBezTo>
                    <a:pt x="523" y="59"/>
                    <a:pt x="520" y="59"/>
                    <a:pt x="518" y="60"/>
                  </a:cubicBezTo>
                  <a:cubicBezTo>
                    <a:pt x="514" y="61"/>
                    <a:pt x="512" y="62"/>
                    <a:pt x="510" y="63"/>
                  </a:cubicBezTo>
                  <a:cubicBezTo>
                    <a:pt x="508" y="65"/>
                    <a:pt x="508" y="67"/>
                    <a:pt x="509" y="69"/>
                  </a:cubicBezTo>
                  <a:cubicBezTo>
                    <a:pt x="510" y="71"/>
                    <a:pt x="513" y="74"/>
                    <a:pt x="518" y="77"/>
                  </a:cubicBezTo>
                  <a:cubicBezTo>
                    <a:pt x="524" y="80"/>
                    <a:pt x="531" y="84"/>
                    <a:pt x="541" y="88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541" y="144"/>
                    <a:pt x="541" y="144"/>
                    <a:pt x="541" y="144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8" y="145"/>
                    <a:pt x="538" y="145"/>
                    <a:pt x="538" y="145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5" y="146"/>
                    <a:pt x="535" y="146"/>
                    <a:pt x="535" y="146"/>
                  </a:cubicBezTo>
                  <a:cubicBezTo>
                    <a:pt x="533" y="147"/>
                    <a:pt x="533" y="147"/>
                    <a:pt x="533" y="147"/>
                  </a:cubicBezTo>
                  <a:cubicBezTo>
                    <a:pt x="531" y="148"/>
                    <a:pt x="531" y="148"/>
                    <a:pt x="531" y="148"/>
                  </a:cubicBezTo>
                  <a:cubicBezTo>
                    <a:pt x="530" y="149"/>
                    <a:pt x="530" y="149"/>
                    <a:pt x="530" y="149"/>
                  </a:cubicBezTo>
                  <a:cubicBezTo>
                    <a:pt x="528" y="150"/>
                    <a:pt x="528" y="150"/>
                    <a:pt x="528" y="150"/>
                  </a:cubicBezTo>
                  <a:cubicBezTo>
                    <a:pt x="527" y="151"/>
                    <a:pt x="527" y="151"/>
                    <a:pt x="527" y="151"/>
                  </a:cubicBezTo>
                  <a:cubicBezTo>
                    <a:pt x="522" y="155"/>
                    <a:pt x="522" y="159"/>
                    <a:pt x="524" y="163"/>
                  </a:cubicBezTo>
                  <a:cubicBezTo>
                    <a:pt x="526" y="167"/>
                    <a:pt x="532" y="170"/>
                    <a:pt x="539" y="173"/>
                  </a:cubicBezTo>
                  <a:cubicBezTo>
                    <a:pt x="545" y="176"/>
                    <a:pt x="554" y="179"/>
                    <a:pt x="562" y="181"/>
                  </a:cubicBezTo>
                  <a:cubicBezTo>
                    <a:pt x="570" y="183"/>
                    <a:pt x="578" y="184"/>
                    <a:pt x="585" y="185"/>
                  </a:cubicBezTo>
                  <a:cubicBezTo>
                    <a:pt x="589" y="185"/>
                    <a:pt x="594" y="186"/>
                    <a:pt x="599" y="187"/>
                  </a:cubicBezTo>
                  <a:cubicBezTo>
                    <a:pt x="604" y="187"/>
                    <a:pt x="609" y="188"/>
                    <a:pt x="613" y="189"/>
                  </a:cubicBezTo>
                  <a:cubicBezTo>
                    <a:pt x="618" y="191"/>
                    <a:pt x="623" y="192"/>
                    <a:pt x="627" y="193"/>
                  </a:cubicBezTo>
                  <a:cubicBezTo>
                    <a:pt x="631" y="195"/>
                    <a:pt x="636" y="196"/>
                    <a:pt x="640" y="198"/>
                  </a:cubicBezTo>
                  <a:cubicBezTo>
                    <a:pt x="642" y="199"/>
                    <a:pt x="644" y="200"/>
                    <a:pt x="646" y="201"/>
                  </a:cubicBezTo>
                  <a:cubicBezTo>
                    <a:pt x="648" y="202"/>
                    <a:pt x="650" y="203"/>
                    <a:pt x="652" y="205"/>
                  </a:cubicBezTo>
                  <a:cubicBezTo>
                    <a:pt x="653" y="206"/>
                    <a:pt x="655" y="207"/>
                    <a:pt x="656" y="208"/>
                  </a:cubicBezTo>
                  <a:cubicBezTo>
                    <a:pt x="658" y="209"/>
                    <a:pt x="659" y="210"/>
                    <a:pt x="660" y="212"/>
                  </a:cubicBezTo>
                  <a:cubicBezTo>
                    <a:pt x="663" y="215"/>
                    <a:pt x="665" y="218"/>
                    <a:pt x="666" y="221"/>
                  </a:cubicBezTo>
                  <a:cubicBezTo>
                    <a:pt x="667" y="224"/>
                    <a:pt x="667" y="227"/>
                    <a:pt x="666" y="230"/>
                  </a:cubicBezTo>
                  <a:cubicBezTo>
                    <a:pt x="665" y="233"/>
                    <a:pt x="663" y="236"/>
                    <a:pt x="660" y="238"/>
                  </a:cubicBezTo>
                  <a:cubicBezTo>
                    <a:pt x="657" y="241"/>
                    <a:pt x="653" y="244"/>
                    <a:pt x="647" y="246"/>
                  </a:cubicBezTo>
                  <a:cubicBezTo>
                    <a:pt x="641" y="248"/>
                    <a:pt x="634" y="250"/>
                    <a:pt x="627" y="251"/>
                  </a:cubicBezTo>
                  <a:cubicBezTo>
                    <a:pt x="620" y="252"/>
                    <a:pt x="613" y="253"/>
                    <a:pt x="605" y="253"/>
                  </a:cubicBezTo>
                  <a:cubicBezTo>
                    <a:pt x="597" y="254"/>
                    <a:pt x="589" y="254"/>
                    <a:pt x="581" y="253"/>
                  </a:cubicBezTo>
                  <a:cubicBezTo>
                    <a:pt x="574" y="252"/>
                    <a:pt x="566" y="251"/>
                    <a:pt x="558" y="250"/>
                  </a:cubicBezTo>
                  <a:cubicBezTo>
                    <a:pt x="555" y="249"/>
                    <a:pt x="552" y="248"/>
                    <a:pt x="549" y="248"/>
                  </a:cubicBezTo>
                  <a:cubicBezTo>
                    <a:pt x="546" y="247"/>
                    <a:pt x="544" y="246"/>
                    <a:pt x="541" y="245"/>
                  </a:cubicBezTo>
                  <a:cubicBezTo>
                    <a:pt x="538" y="244"/>
                    <a:pt x="535" y="243"/>
                    <a:pt x="533" y="242"/>
                  </a:cubicBezTo>
                  <a:cubicBezTo>
                    <a:pt x="530" y="241"/>
                    <a:pt x="527" y="240"/>
                    <a:pt x="525" y="239"/>
                  </a:cubicBezTo>
                  <a:cubicBezTo>
                    <a:pt x="521" y="237"/>
                    <a:pt x="517" y="235"/>
                    <a:pt x="514" y="233"/>
                  </a:cubicBezTo>
                  <a:cubicBezTo>
                    <a:pt x="511" y="231"/>
                    <a:pt x="508" y="229"/>
                    <a:pt x="506" y="227"/>
                  </a:cubicBezTo>
                  <a:cubicBezTo>
                    <a:pt x="504" y="225"/>
                    <a:pt x="502" y="222"/>
                    <a:pt x="501" y="220"/>
                  </a:cubicBezTo>
                  <a:cubicBezTo>
                    <a:pt x="500" y="218"/>
                    <a:pt x="499" y="216"/>
                    <a:pt x="499" y="214"/>
                  </a:cubicBezTo>
                  <a:cubicBezTo>
                    <a:pt x="498" y="211"/>
                    <a:pt x="496" y="208"/>
                    <a:pt x="493" y="205"/>
                  </a:cubicBezTo>
                  <a:cubicBezTo>
                    <a:pt x="490" y="202"/>
                    <a:pt x="486" y="198"/>
                    <a:pt x="480" y="195"/>
                  </a:cubicBezTo>
                  <a:cubicBezTo>
                    <a:pt x="474" y="192"/>
                    <a:pt x="467" y="189"/>
                    <a:pt x="459" y="187"/>
                  </a:cubicBezTo>
                  <a:cubicBezTo>
                    <a:pt x="450" y="185"/>
                    <a:pt x="441" y="184"/>
                    <a:pt x="430" y="184"/>
                  </a:cubicBezTo>
                  <a:cubicBezTo>
                    <a:pt x="428" y="184"/>
                    <a:pt x="425" y="184"/>
                    <a:pt x="423" y="184"/>
                  </a:cubicBezTo>
                  <a:cubicBezTo>
                    <a:pt x="420" y="185"/>
                    <a:pt x="417" y="185"/>
                    <a:pt x="415" y="185"/>
                  </a:cubicBezTo>
                  <a:cubicBezTo>
                    <a:pt x="412" y="185"/>
                    <a:pt x="409" y="186"/>
                    <a:pt x="406" y="186"/>
                  </a:cubicBezTo>
                  <a:cubicBezTo>
                    <a:pt x="403" y="187"/>
                    <a:pt x="400" y="187"/>
                    <a:pt x="397" y="188"/>
                  </a:cubicBezTo>
                  <a:cubicBezTo>
                    <a:pt x="292" y="220"/>
                    <a:pt x="292" y="220"/>
                    <a:pt x="292" y="220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1" y="164"/>
                    <a:pt x="188" y="161"/>
                    <a:pt x="186" y="158"/>
                  </a:cubicBezTo>
                  <a:cubicBezTo>
                    <a:pt x="184" y="154"/>
                    <a:pt x="184" y="152"/>
                    <a:pt x="185" y="150"/>
                  </a:cubicBezTo>
                  <a:cubicBezTo>
                    <a:pt x="186" y="147"/>
                    <a:pt x="188" y="145"/>
                    <a:pt x="190" y="144"/>
                  </a:cubicBezTo>
                  <a:cubicBezTo>
                    <a:pt x="193" y="142"/>
                    <a:pt x="197" y="141"/>
                    <a:pt x="201" y="140"/>
                  </a:cubicBezTo>
                  <a:cubicBezTo>
                    <a:pt x="205" y="139"/>
                    <a:pt x="208" y="138"/>
                    <a:pt x="212" y="138"/>
                  </a:cubicBezTo>
                  <a:cubicBezTo>
                    <a:pt x="216" y="137"/>
                    <a:pt x="220" y="137"/>
                    <a:pt x="224" y="136"/>
                  </a:cubicBezTo>
                  <a:cubicBezTo>
                    <a:pt x="228" y="136"/>
                    <a:pt x="232" y="136"/>
                    <a:pt x="236" y="136"/>
                  </a:cubicBezTo>
                  <a:cubicBezTo>
                    <a:pt x="240" y="136"/>
                    <a:pt x="243" y="136"/>
                    <a:pt x="246" y="137"/>
                  </a:cubicBezTo>
                  <a:cubicBezTo>
                    <a:pt x="251" y="137"/>
                    <a:pt x="256" y="138"/>
                    <a:pt x="260" y="138"/>
                  </a:cubicBezTo>
                  <a:cubicBezTo>
                    <a:pt x="265" y="138"/>
                    <a:pt x="269" y="138"/>
                    <a:pt x="273" y="138"/>
                  </a:cubicBezTo>
                  <a:cubicBezTo>
                    <a:pt x="278" y="137"/>
                    <a:pt x="282" y="137"/>
                    <a:pt x="286" y="136"/>
                  </a:cubicBezTo>
                  <a:cubicBezTo>
                    <a:pt x="290" y="136"/>
                    <a:pt x="293" y="135"/>
                    <a:pt x="297" y="134"/>
                  </a:cubicBezTo>
                  <a:cubicBezTo>
                    <a:pt x="304" y="132"/>
                    <a:pt x="310" y="129"/>
                    <a:pt x="313" y="126"/>
                  </a:cubicBezTo>
                  <a:cubicBezTo>
                    <a:pt x="316" y="123"/>
                    <a:pt x="318" y="120"/>
                    <a:pt x="317" y="116"/>
                  </a:cubicBezTo>
                  <a:cubicBezTo>
                    <a:pt x="317" y="113"/>
                    <a:pt x="315" y="109"/>
                    <a:pt x="311" y="105"/>
                  </a:cubicBezTo>
                  <a:cubicBezTo>
                    <a:pt x="307" y="102"/>
                    <a:pt x="301" y="98"/>
                    <a:pt x="293" y="95"/>
                  </a:cubicBezTo>
                  <a:cubicBezTo>
                    <a:pt x="286" y="92"/>
                    <a:pt x="278" y="89"/>
                    <a:pt x="269" y="87"/>
                  </a:cubicBezTo>
                  <a:cubicBezTo>
                    <a:pt x="260" y="85"/>
                    <a:pt x="251" y="83"/>
                    <a:pt x="242" y="82"/>
                  </a:cubicBezTo>
                  <a:cubicBezTo>
                    <a:pt x="233" y="81"/>
                    <a:pt x="224" y="80"/>
                    <a:pt x="215" y="81"/>
                  </a:cubicBezTo>
                  <a:cubicBezTo>
                    <a:pt x="207" y="81"/>
                    <a:pt x="198" y="82"/>
                    <a:pt x="191" y="83"/>
                  </a:cubicBezTo>
                  <a:cubicBezTo>
                    <a:pt x="187" y="84"/>
                    <a:pt x="184" y="85"/>
                    <a:pt x="181" y="87"/>
                  </a:cubicBezTo>
                  <a:cubicBezTo>
                    <a:pt x="178" y="88"/>
                    <a:pt x="176" y="89"/>
                    <a:pt x="174" y="90"/>
                  </a:cubicBezTo>
                  <a:cubicBezTo>
                    <a:pt x="172" y="92"/>
                    <a:pt x="170" y="93"/>
                    <a:pt x="169" y="95"/>
                  </a:cubicBezTo>
                  <a:cubicBezTo>
                    <a:pt x="168" y="96"/>
                    <a:pt x="167" y="98"/>
                    <a:pt x="167" y="99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63" y="103"/>
                    <a:pt x="162" y="104"/>
                    <a:pt x="160" y="105"/>
                  </a:cubicBezTo>
                  <a:cubicBezTo>
                    <a:pt x="158" y="106"/>
                    <a:pt x="156" y="107"/>
                    <a:pt x="153" y="108"/>
                  </a:cubicBezTo>
                  <a:cubicBezTo>
                    <a:pt x="151" y="109"/>
                    <a:pt x="148" y="110"/>
                    <a:pt x="145" y="110"/>
                  </a:cubicBezTo>
                  <a:cubicBezTo>
                    <a:pt x="141" y="111"/>
                    <a:pt x="137" y="112"/>
                    <a:pt x="132" y="112"/>
                  </a:cubicBezTo>
                  <a:cubicBezTo>
                    <a:pt x="127" y="113"/>
                    <a:pt x="122" y="113"/>
                    <a:pt x="116" y="113"/>
                  </a:cubicBezTo>
                  <a:cubicBezTo>
                    <a:pt x="110" y="112"/>
                    <a:pt x="104" y="111"/>
                    <a:pt x="98" y="110"/>
                  </a:cubicBezTo>
                  <a:cubicBezTo>
                    <a:pt x="92" y="109"/>
                    <a:pt x="85" y="107"/>
                    <a:pt x="78" y="104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rgbClr val="72827F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62">
              <a:extLst>
                <a:ext uri="{FF2B5EF4-FFF2-40B4-BE49-F238E27FC236}">
                  <a16:creationId xmlns="" xmlns:a16="http://schemas.microsoft.com/office/drawing/2014/main" id="{7D6A1E1D-7ADC-455D-B070-9E1E5173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385" y="2358283"/>
              <a:ext cx="2925059" cy="1277003"/>
            </a:xfrm>
            <a:custGeom>
              <a:avLst/>
              <a:gdLst>
                <a:gd name="T0" fmla="*/ 185 w 770"/>
                <a:gd name="T1" fmla="*/ 0 h 336"/>
                <a:gd name="T2" fmla="*/ 240 w 770"/>
                <a:gd name="T3" fmla="*/ 4 h 336"/>
                <a:gd name="T4" fmla="*/ 263 w 770"/>
                <a:gd name="T5" fmla="*/ 14 h 336"/>
                <a:gd name="T6" fmla="*/ 265 w 770"/>
                <a:gd name="T7" fmla="*/ 23 h 336"/>
                <a:gd name="T8" fmla="*/ 260 w 770"/>
                <a:gd name="T9" fmla="*/ 36 h 336"/>
                <a:gd name="T10" fmla="*/ 301 w 770"/>
                <a:gd name="T11" fmla="*/ 50 h 336"/>
                <a:gd name="T12" fmla="*/ 452 w 770"/>
                <a:gd name="T13" fmla="*/ 26 h 336"/>
                <a:gd name="T14" fmla="*/ 550 w 770"/>
                <a:gd name="T15" fmla="*/ 74 h 336"/>
                <a:gd name="T16" fmla="*/ 584 w 770"/>
                <a:gd name="T17" fmla="*/ 76 h 336"/>
                <a:gd name="T18" fmla="*/ 605 w 770"/>
                <a:gd name="T19" fmla="*/ 72 h 336"/>
                <a:gd name="T20" fmla="*/ 616 w 770"/>
                <a:gd name="T21" fmla="*/ 66 h 336"/>
                <a:gd name="T22" fmla="*/ 621 w 770"/>
                <a:gd name="T23" fmla="*/ 59 h 336"/>
                <a:gd name="T24" fmla="*/ 633 w 770"/>
                <a:gd name="T25" fmla="*/ 51 h 336"/>
                <a:gd name="T26" fmla="*/ 667 w 770"/>
                <a:gd name="T27" fmla="*/ 45 h 336"/>
                <a:gd name="T28" fmla="*/ 721 w 770"/>
                <a:gd name="T29" fmla="*/ 51 h 336"/>
                <a:gd name="T30" fmla="*/ 763 w 770"/>
                <a:gd name="T31" fmla="*/ 69 h 336"/>
                <a:gd name="T32" fmla="*/ 766 w 770"/>
                <a:gd name="T33" fmla="*/ 90 h 336"/>
                <a:gd name="T34" fmla="*/ 738 w 770"/>
                <a:gd name="T35" fmla="*/ 100 h 336"/>
                <a:gd name="T36" fmla="*/ 712 w 770"/>
                <a:gd name="T37" fmla="*/ 102 h 336"/>
                <a:gd name="T38" fmla="*/ 688 w 770"/>
                <a:gd name="T39" fmla="*/ 100 h 336"/>
                <a:gd name="T40" fmla="*/ 664 w 770"/>
                <a:gd name="T41" fmla="*/ 102 h 336"/>
                <a:gd name="T42" fmla="*/ 642 w 770"/>
                <a:gd name="T43" fmla="*/ 108 h 336"/>
                <a:gd name="T44" fmla="*/ 638 w 770"/>
                <a:gd name="T45" fmla="*/ 122 h 336"/>
                <a:gd name="T46" fmla="*/ 744 w 770"/>
                <a:gd name="T47" fmla="*/ 184 h 336"/>
                <a:gd name="T48" fmla="*/ 570 w 770"/>
                <a:gd name="T49" fmla="*/ 226 h 336"/>
                <a:gd name="T50" fmla="*/ 525 w 770"/>
                <a:gd name="T51" fmla="*/ 206 h 336"/>
                <a:gd name="T52" fmla="*/ 524 w 770"/>
                <a:gd name="T53" fmla="*/ 188 h 336"/>
                <a:gd name="T54" fmla="*/ 519 w 770"/>
                <a:gd name="T55" fmla="*/ 174 h 336"/>
                <a:gd name="T56" fmla="*/ 488 w 770"/>
                <a:gd name="T57" fmla="*/ 158 h 336"/>
                <a:gd name="T58" fmla="*/ 422 w 770"/>
                <a:gd name="T59" fmla="*/ 153 h 336"/>
                <a:gd name="T60" fmla="*/ 385 w 770"/>
                <a:gd name="T61" fmla="*/ 158 h 336"/>
                <a:gd name="T62" fmla="*/ 384 w 770"/>
                <a:gd name="T63" fmla="*/ 159 h 336"/>
                <a:gd name="T64" fmla="*/ 354 w 770"/>
                <a:gd name="T65" fmla="*/ 169 h 336"/>
                <a:gd name="T66" fmla="*/ 330 w 770"/>
                <a:gd name="T67" fmla="*/ 197 h 336"/>
                <a:gd name="T68" fmla="*/ 349 w 770"/>
                <a:gd name="T69" fmla="*/ 217 h 336"/>
                <a:gd name="T70" fmla="*/ 377 w 770"/>
                <a:gd name="T71" fmla="*/ 225 h 336"/>
                <a:gd name="T72" fmla="*/ 421 w 770"/>
                <a:gd name="T73" fmla="*/ 233 h 336"/>
                <a:gd name="T74" fmla="*/ 449 w 770"/>
                <a:gd name="T75" fmla="*/ 263 h 336"/>
                <a:gd name="T76" fmla="*/ 249 w 770"/>
                <a:gd name="T77" fmla="*/ 336 h 336"/>
                <a:gd name="T78" fmla="*/ 146 w 770"/>
                <a:gd name="T79" fmla="*/ 86 h 336"/>
                <a:gd name="T80" fmla="*/ 184 w 770"/>
                <a:gd name="T81" fmla="*/ 62 h 336"/>
                <a:gd name="T82" fmla="*/ 151 w 770"/>
                <a:gd name="T83" fmla="*/ 49 h 336"/>
                <a:gd name="T84" fmla="*/ 124 w 770"/>
                <a:gd name="T85" fmla="*/ 45 h 336"/>
                <a:gd name="T86" fmla="*/ 105 w 770"/>
                <a:gd name="T87" fmla="*/ 38 h 336"/>
                <a:gd name="T88" fmla="*/ 107 w 770"/>
                <a:gd name="T89" fmla="*/ 19 h 336"/>
                <a:gd name="T90" fmla="*/ 152 w 770"/>
                <a:gd name="T91" fmla="*/ 4 h 336"/>
                <a:gd name="T92" fmla="*/ 153 w 770"/>
                <a:gd name="T93" fmla="*/ 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0" h="336">
                  <a:moveTo>
                    <a:pt x="154" y="4"/>
                  </a:moveTo>
                  <a:cubicBezTo>
                    <a:pt x="165" y="2"/>
                    <a:pt x="175" y="1"/>
                    <a:pt x="185" y="0"/>
                  </a:cubicBezTo>
                  <a:cubicBezTo>
                    <a:pt x="195" y="0"/>
                    <a:pt x="205" y="0"/>
                    <a:pt x="215" y="1"/>
                  </a:cubicBezTo>
                  <a:cubicBezTo>
                    <a:pt x="224" y="1"/>
                    <a:pt x="232" y="2"/>
                    <a:pt x="240" y="4"/>
                  </a:cubicBezTo>
                  <a:cubicBezTo>
                    <a:pt x="247" y="6"/>
                    <a:pt x="253" y="8"/>
                    <a:pt x="258" y="10"/>
                  </a:cubicBezTo>
                  <a:cubicBezTo>
                    <a:pt x="260" y="12"/>
                    <a:pt x="262" y="13"/>
                    <a:pt x="263" y="14"/>
                  </a:cubicBezTo>
                  <a:cubicBezTo>
                    <a:pt x="264" y="16"/>
                    <a:pt x="265" y="17"/>
                    <a:pt x="265" y="19"/>
                  </a:cubicBezTo>
                  <a:cubicBezTo>
                    <a:pt x="266" y="20"/>
                    <a:pt x="266" y="21"/>
                    <a:pt x="265" y="23"/>
                  </a:cubicBezTo>
                  <a:cubicBezTo>
                    <a:pt x="264" y="24"/>
                    <a:pt x="263" y="26"/>
                    <a:pt x="262" y="27"/>
                  </a:cubicBezTo>
                  <a:cubicBezTo>
                    <a:pt x="260" y="30"/>
                    <a:pt x="259" y="33"/>
                    <a:pt x="260" y="36"/>
                  </a:cubicBezTo>
                  <a:cubicBezTo>
                    <a:pt x="261" y="39"/>
                    <a:pt x="265" y="43"/>
                    <a:pt x="271" y="45"/>
                  </a:cubicBezTo>
                  <a:cubicBezTo>
                    <a:pt x="278" y="48"/>
                    <a:pt x="288" y="50"/>
                    <a:pt x="301" y="50"/>
                  </a:cubicBezTo>
                  <a:cubicBezTo>
                    <a:pt x="314" y="51"/>
                    <a:pt x="331" y="50"/>
                    <a:pt x="352" y="46"/>
                  </a:cubicBezTo>
                  <a:cubicBezTo>
                    <a:pt x="452" y="26"/>
                    <a:pt x="452" y="26"/>
                    <a:pt x="452" y="26"/>
                  </a:cubicBezTo>
                  <a:cubicBezTo>
                    <a:pt x="530" y="68"/>
                    <a:pt x="530" y="68"/>
                    <a:pt x="530" y="68"/>
                  </a:cubicBezTo>
                  <a:cubicBezTo>
                    <a:pt x="537" y="71"/>
                    <a:pt x="544" y="73"/>
                    <a:pt x="550" y="74"/>
                  </a:cubicBezTo>
                  <a:cubicBezTo>
                    <a:pt x="556" y="75"/>
                    <a:pt x="562" y="76"/>
                    <a:pt x="568" y="77"/>
                  </a:cubicBezTo>
                  <a:cubicBezTo>
                    <a:pt x="574" y="77"/>
                    <a:pt x="579" y="77"/>
                    <a:pt x="584" y="76"/>
                  </a:cubicBezTo>
                  <a:cubicBezTo>
                    <a:pt x="589" y="76"/>
                    <a:pt x="593" y="75"/>
                    <a:pt x="597" y="74"/>
                  </a:cubicBezTo>
                  <a:cubicBezTo>
                    <a:pt x="600" y="74"/>
                    <a:pt x="603" y="73"/>
                    <a:pt x="605" y="72"/>
                  </a:cubicBezTo>
                  <a:cubicBezTo>
                    <a:pt x="608" y="71"/>
                    <a:pt x="610" y="70"/>
                    <a:pt x="612" y="69"/>
                  </a:cubicBezTo>
                  <a:cubicBezTo>
                    <a:pt x="614" y="68"/>
                    <a:pt x="615" y="67"/>
                    <a:pt x="616" y="66"/>
                  </a:cubicBezTo>
                  <a:cubicBezTo>
                    <a:pt x="619" y="63"/>
                    <a:pt x="619" y="63"/>
                    <a:pt x="619" y="63"/>
                  </a:cubicBezTo>
                  <a:cubicBezTo>
                    <a:pt x="619" y="62"/>
                    <a:pt x="620" y="60"/>
                    <a:pt x="621" y="59"/>
                  </a:cubicBezTo>
                  <a:cubicBezTo>
                    <a:pt x="622" y="57"/>
                    <a:pt x="624" y="56"/>
                    <a:pt x="626" y="54"/>
                  </a:cubicBezTo>
                  <a:cubicBezTo>
                    <a:pt x="628" y="53"/>
                    <a:pt x="630" y="52"/>
                    <a:pt x="633" y="51"/>
                  </a:cubicBezTo>
                  <a:cubicBezTo>
                    <a:pt x="635" y="50"/>
                    <a:pt x="638" y="49"/>
                    <a:pt x="642" y="48"/>
                  </a:cubicBezTo>
                  <a:cubicBezTo>
                    <a:pt x="649" y="46"/>
                    <a:pt x="658" y="45"/>
                    <a:pt x="667" y="45"/>
                  </a:cubicBezTo>
                  <a:cubicBezTo>
                    <a:pt x="675" y="45"/>
                    <a:pt x="685" y="45"/>
                    <a:pt x="694" y="46"/>
                  </a:cubicBezTo>
                  <a:cubicBezTo>
                    <a:pt x="703" y="47"/>
                    <a:pt x="712" y="49"/>
                    <a:pt x="721" y="51"/>
                  </a:cubicBezTo>
                  <a:cubicBezTo>
                    <a:pt x="730" y="53"/>
                    <a:pt x="738" y="56"/>
                    <a:pt x="745" y="59"/>
                  </a:cubicBezTo>
                  <a:cubicBezTo>
                    <a:pt x="753" y="62"/>
                    <a:pt x="759" y="66"/>
                    <a:pt x="763" y="69"/>
                  </a:cubicBezTo>
                  <a:cubicBezTo>
                    <a:pt x="767" y="73"/>
                    <a:pt x="769" y="77"/>
                    <a:pt x="770" y="80"/>
                  </a:cubicBezTo>
                  <a:cubicBezTo>
                    <a:pt x="770" y="84"/>
                    <a:pt x="769" y="87"/>
                    <a:pt x="766" y="90"/>
                  </a:cubicBezTo>
                  <a:cubicBezTo>
                    <a:pt x="762" y="93"/>
                    <a:pt x="757" y="96"/>
                    <a:pt x="750" y="98"/>
                  </a:cubicBezTo>
                  <a:cubicBezTo>
                    <a:pt x="746" y="99"/>
                    <a:pt x="742" y="100"/>
                    <a:pt x="738" y="100"/>
                  </a:cubicBezTo>
                  <a:cubicBezTo>
                    <a:pt x="734" y="101"/>
                    <a:pt x="730" y="101"/>
                    <a:pt x="725" y="101"/>
                  </a:cubicBezTo>
                  <a:cubicBezTo>
                    <a:pt x="721" y="102"/>
                    <a:pt x="717" y="102"/>
                    <a:pt x="712" y="102"/>
                  </a:cubicBezTo>
                  <a:cubicBezTo>
                    <a:pt x="707" y="101"/>
                    <a:pt x="703" y="101"/>
                    <a:pt x="698" y="101"/>
                  </a:cubicBezTo>
                  <a:cubicBezTo>
                    <a:pt x="695" y="100"/>
                    <a:pt x="692" y="100"/>
                    <a:pt x="688" y="100"/>
                  </a:cubicBezTo>
                  <a:cubicBezTo>
                    <a:pt x="684" y="100"/>
                    <a:pt x="680" y="100"/>
                    <a:pt x="676" y="100"/>
                  </a:cubicBezTo>
                  <a:cubicBezTo>
                    <a:pt x="672" y="101"/>
                    <a:pt x="668" y="101"/>
                    <a:pt x="664" y="102"/>
                  </a:cubicBezTo>
                  <a:cubicBezTo>
                    <a:pt x="660" y="102"/>
                    <a:pt x="657" y="103"/>
                    <a:pt x="653" y="104"/>
                  </a:cubicBezTo>
                  <a:cubicBezTo>
                    <a:pt x="649" y="105"/>
                    <a:pt x="645" y="106"/>
                    <a:pt x="642" y="108"/>
                  </a:cubicBezTo>
                  <a:cubicBezTo>
                    <a:pt x="640" y="109"/>
                    <a:pt x="638" y="111"/>
                    <a:pt x="637" y="114"/>
                  </a:cubicBezTo>
                  <a:cubicBezTo>
                    <a:pt x="636" y="116"/>
                    <a:pt x="636" y="118"/>
                    <a:pt x="638" y="122"/>
                  </a:cubicBezTo>
                  <a:cubicBezTo>
                    <a:pt x="640" y="125"/>
                    <a:pt x="643" y="128"/>
                    <a:pt x="648" y="132"/>
                  </a:cubicBezTo>
                  <a:cubicBezTo>
                    <a:pt x="744" y="184"/>
                    <a:pt x="744" y="184"/>
                    <a:pt x="744" y="184"/>
                  </a:cubicBezTo>
                  <a:cubicBezTo>
                    <a:pt x="616" y="223"/>
                    <a:pt x="616" y="223"/>
                    <a:pt x="616" y="223"/>
                  </a:cubicBezTo>
                  <a:cubicBezTo>
                    <a:pt x="598" y="226"/>
                    <a:pt x="583" y="227"/>
                    <a:pt x="570" y="226"/>
                  </a:cubicBezTo>
                  <a:cubicBezTo>
                    <a:pt x="558" y="225"/>
                    <a:pt x="548" y="222"/>
                    <a:pt x="540" y="219"/>
                  </a:cubicBezTo>
                  <a:cubicBezTo>
                    <a:pt x="533" y="215"/>
                    <a:pt x="528" y="211"/>
                    <a:pt x="525" y="206"/>
                  </a:cubicBezTo>
                  <a:cubicBezTo>
                    <a:pt x="522" y="202"/>
                    <a:pt x="521" y="198"/>
                    <a:pt x="521" y="195"/>
                  </a:cubicBezTo>
                  <a:cubicBezTo>
                    <a:pt x="523" y="192"/>
                    <a:pt x="524" y="190"/>
                    <a:pt x="524" y="188"/>
                  </a:cubicBezTo>
                  <a:cubicBezTo>
                    <a:pt x="524" y="185"/>
                    <a:pt x="524" y="183"/>
                    <a:pt x="523" y="181"/>
                  </a:cubicBezTo>
                  <a:cubicBezTo>
                    <a:pt x="523" y="178"/>
                    <a:pt x="521" y="176"/>
                    <a:pt x="519" y="174"/>
                  </a:cubicBezTo>
                  <a:cubicBezTo>
                    <a:pt x="517" y="172"/>
                    <a:pt x="515" y="170"/>
                    <a:pt x="512" y="168"/>
                  </a:cubicBezTo>
                  <a:cubicBezTo>
                    <a:pt x="506" y="164"/>
                    <a:pt x="497" y="160"/>
                    <a:pt x="488" y="158"/>
                  </a:cubicBezTo>
                  <a:cubicBezTo>
                    <a:pt x="479" y="155"/>
                    <a:pt x="468" y="154"/>
                    <a:pt x="457" y="153"/>
                  </a:cubicBezTo>
                  <a:cubicBezTo>
                    <a:pt x="445" y="152"/>
                    <a:pt x="434" y="152"/>
                    <a:pt x="422" y="153"/>
                  </a:cubicBezTo>
                  <a:cubicBezTo>
                    <a:pt x="409" y="154"/>
                    <a:pt x="397" y="156"/>
                    <a:pt x="386" y="158"/>
                  </a:cubicBezTo>
                  <a:cubicBezTo>
                    <a:pt x="385" y="158"/>
                    <a:pt x="385" y="158"/>
                    <a:pt x="385" y="158"/>
                  </a:cubicBezTo>
                  <a:cubicBezTo>
                    <a:pt x="384" y="159"/>
                    <a:pt x="384" y="159"/>
                    <a:pt x="384" y="159"/>
                  </a:cubicBezTo>
                  <a:cubicBezTo>
                    <a:pt x="384" y="159"/>
                    <a:pt x="384" y="159"/>
                    <a:pt x="384" y="159"/>
                  </a:cubicBezTo>
                  <a:cubicBezTo>
                    <a:pt x="383" y="159"/>
                    <a:pt x="383" y="159"/>
                    <a:pt x="383" y="159"/>
                  </a:cubicBezTo>
                  <a:cubicBezTo>
                    <a:pt x="372" y="162"/>
                    <a:pt x="362" y="165"/>
                    <a:pt x="354" y="169"/>
                  </a:cubicBezTo>
                  <a:cubicBezTo>
                    <a:pt x="346" y="173"/>
                    <a:pt x="340" y="178"/>
                    <a:pt x="336" y="182"/>
                  </a:cubicBezTo>
                  <a:cubicBezTo>
                    <a:pt x="331" y="187"/>
                    <a:pt x="329" y="192"/>
                    <a:pt x="330" y="197"/>
                  </a:cubicBezTo>
                  <a:cubicBezTo>
                    <a:pt x="330" y="202"/>
                    <a:pt x="333" y="207"/>
                    <a:pt x="339" y="211"/>
                  </a:cubicBezTo>
                  <a:cubicBezTo>
                    <a:pt x="342" y="213"/>
                    <a:pt x="345" y="215"/>
                    <a:pt x="349" y="217"/>
                  </a:cubicBezTo>
                  <a:cubicBezTo>
                    <a:pt x="353" y="219"/>
                    <a:pt x="357" y="220"/>
                    <a:pt x="362" y="222"/>
                  </a:cubicBezTo>
                  <a:cubicBezTo>
                    <a:pt x="367" y="223"/>
                    <a:pt x="372" y="224"/>
                    <a:pt x="377" y="225"/>
                  </a:cubicBezTo>
                  <a:cubicBezTo>
                    <a:pt x="382" y="226"/>
                    <a:pt x="388" y="227"/>
                    <a:pt x="394" y="228"/>
                  </a:cubicBezTo>
                  <a:cubicBezTo>
                    <a:pt x="402" y="228"/>
                    <a:pt x="412" y="230"/>
                    <a:pt x="421" y="233"/>
                  </a:cubicBezTo>
                  <a:cubicBezTo>
                    <a:pt x="430" y="236"/>
                    <a:pt x="439" y="240"/>
                    <a:pt x="445" y="245"/>
                  </a:cubicBezTo>
                  <a:cubicBezTo>
                    <a:pt x="450" y="250"/>
                    <a:pt x="452" y="256"/>
                    <a:pt x="449" y="263"/>
                  </a:cubicBezTo>
                  <a:cubicBezTo>
                    <a:pt x="445" y="269"/>
                    <a:pt x="435" y="277"/>
                    <a:pt x="417" y="284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64" y="81"/>
                    <a:pt x="175" y="77"/>
                    <a:pt x="180" y="73"/>
                  </a:cubicBezTo>
                  <a:cubicBezTo>
                    <a:pt x="186" y="69"/>
                    <a:pt x="187" y="65"/>
                    <a:pt x="184" y="62"/>
                  </a:cubicBezTo>
                  <a:cubicBezTo>
                    <a:pt x="182" y="59"/>
                    <a:pt x="177" y="56"/>
                    <a:pt x="171" y="54"/>
                  </a:cubicBezTo>
                  <a:cubicBezTo>
                    <a:pt x="165" y="52"/>
                    <a:pt x="157" y="50"/>
                    <a:pt x="151" y="49"/>
                  </a:cubicBezTo>
                  <a:cubicBezTo>
                    <a:pt x="146" y="49"/>
                    <a:pt x="141" y="48"/>
                    <a:pt x="136" y="48"/>
                  </a:cubicBezTo>
                  <a:cubicBezTo>
                    <a:pt x="132" y="47"/>
                    <a:pt x="128" y="46"/>
                    <a:pt x="124" y="45"/>
                  </a:cubicBezTo>
                  <a:cubicBezTo>
                    <a:pt x="120" y="44"/>
                    <a:pt x="116" y="43"/>
                    <a:pt x="113" y="42"/>
                  </a:cubicBezTo>
                  <a:cubicBezTo>
                    <a:pt x="110" y="41"/>
                    <a:pt x="108" y="40"/>
                    <a:pt x="105" y="38"/>
                  </a:cubicBezTo>
                  <a:cubicBezTo>
                    <a:pt x="101" y="35"/>
                    <a:pt x="99" y="32"/>
                    <a:pt x="100" y="29"/>
                  </a:cubicBezTo>
                  <a:cubicBezTo>
                    <a:pt x="100" y="26"/>
                    <a:pt x="102" y="22"/>
                    <a:pt x="107" y="19"/>
                  </a:cubicBezTo>
                  <a:cubicBezTo>
                    <a:pt x="111" y="16"/>
                    <a:pt x="117" y="13"/>
                    <a:pt x="125" y="11"/>
                  </a:cubicBezTo>
                  <a:cubicBezTo>
                    <a:pt x="133" y="8"/>
                    <a:pt x="142" y="6"/>
                    <a:pt x="152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4" y="4"/>
                    <a:pt x="154" y="4"/>
                  </a:cubicBezTo>
                  <a:close/>
                </a:path>
              </a:pathLst>
            </a:custGeom>
            <a:solidFill>
              <a:srgbClr val="F6A80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63">
              <a:extLst>
                <a:ext uri="{FF2B5EF4-FFF2-40B4-BE49-F238E27FC236}">
                  <a16:creationId xmlns="" xmlns:a16="http://schemas.microsoft.com/office/drawing/2014/main" id="{8AB7800D-58A5-4D65-9DAA-8E1DE0B6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2788771"/>
              <a:ext cx="1018389" cy="1905063"/>
            </a:xfrm>
            <a:custGeom>
              <a:avLst/>
              <a:gdLst>
                <a:gd name="T0" fmla="*/ 589 w 634"/>
                <a:gd name="T1" fmla="*/ 523 h 1186"/>
                <a:gd name="T2" fmla="*/ 634 w 634"/>
                <a:gd name="T3" fmla="*/ 1186 h 1186"/>
                <a:gd name="T4" fmla="*/ 78 w 634"/>
                <a:gd name="T5" fmla="*/ 571 h 1186"/>
                <a:gd name="T6" fmla="*/ 0 w 634"/>
                <a:gd name="T7" fmla="*/ 0 h 1186"/>
                <a:gd name="T8" fmla="*/ 589 w 634"/>
                <a:gd name="T9" fmla="*/ 523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186">
                  <a:moveTo>
                    <a:pt x="589" y="523"/>
                  </a:moveTo>
                  <a:lnTo>
                    <a:pt x="634" y="1186"/>
                  </a:lnTo>
                  <a:lnTo>
                    <a:pt x="78" y="571"/>
                  </a:lnTo>
                  <a:lnTo>
                    <a:pt x="0" y="0"/>
                  </a:lnTo>
                  <a:lnTo>
                    <a:pt x="589" y="523"/>
                  </a:lnTo>
                  <a:close/>
                </a:path>
              </a:pathLst>
            </a:custGeom>
            <a:solidFill>
              <a:srgbClr val="D5930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67">
              <a:extLst>
                <a:ext uri="{FF2B5EF4-FFF2-40B4-BE49-F238E27FC236}">
                  <a16:creationId xmlns="" xmlns:a16="http://schemas.microsoft.com/office/drawing/2014/main" id="{81C707E7-59FC-466F-B57C-C9B88841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138" y="3325273"/>
              <a:ext cx="1410325" cy="1688213"/>
            </a:xfrm>
            <a:custGeom>
              <a:avLst/>
              <a:gdLst>
                <a:gd name="T0" fmla="*/ 878 w 878"/>
                <a:gd name="T1" fmla="*/ 0 h 1051"/>
                <a:gd name="T2" fmla="*/ 700 w 878"/>
                <a:gd name="T3" fmla="*/ 554 h 1051"/>
                <a:gd name="T4" fmla="*/ 0 w 878"/>
                <a:gd name="T5" fmla="*/ 1051 h 1051"/>
                <a:gd name="T6" fmla="*/ 156 w 878"/>
                <a:gd name="T7" fmla="*/ 402 h 1051"/>
                <a:gd name="T8" fmla="*/ 878 w 878"/>
                <a:gd name="T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1051">
                  <a:moveTo>
                    <a:pt x="878" y="0"/>
                  </a:moveTo>
                  <a:lnTo>
                    <a:pt x="700" y="554"/>
                  </a:lnTo>
                  <a:lnTo>
                    <a:pt x="0" y="1051"/>
                  </a:lnTo>
                  <a:lnTo>
                    <a:pt x="156" y="4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6CDB4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69">
              <a:extLst>
                <a:ext uri="{FF2B5EF4-FFF2-40B4-BE49-F238E27FC236}">
                  <a16:creationId xmlns="" xmlns:a16="http://schemas.microsoft.com/office/drawing/2014/main" id="{9AE6B012-DD37-4240-9FA1-C85C65E2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459" y="2675367"/>
              <a:ext cx="2971641" cy="1296278"/>
            </a:xfrm>
            <a:custGeom>
              <a:avLst/>
              <a:gdLst>
                <a:gd name="T0" fmla="*/ 782 w 782"/>
                <a:gd name="T1" fmla="*/ 170 h 341"/>
                <a:gd name="T2" fmla="*/ 329 w 782"/>
                <a:gd name="T3" fmla="*/ 263 h 341"/>
                <a:gd name="T4" fmla="*/ 270 w 782"/>
                <a:gd name="T5" fmla="*/ 246 h 341"/>
                <a:gd name="T6" fmla="*/ 233 w 782"/>
                <a:gd name="T7" fmla="*/ 251 h 341"/>
                <a:gd name="T8" fmla="*/ 216 w 782"/>
                <a:gd name="T9" fmla="*/ 264 h 341"/>
                <a:gd name="T10" fmla="*/ 211 w 782"/>
                <a:gd name="T11" fmla="*/ 278 h 341"/>
                <a:gd name="T12" fmla="*/ 206 w 782"/>
                <a:gd name="T13" fmla="*/ 296 h 341"/>
                <a:gd name="T14" fmla="*/ 187 w 782"/>
                <a:gd name="T15" fmla="*/ 311 h 341"/>
                <a:gd name="T16" fmla="*/ 109 w 782"/>
                <a:gd name="T17" fmla="*/ 317 h 341"/>
                <a:gd name="T18" fmla="*/ 30 w 782"/>
                <a:gd name="T19" fmla="*/ 289 h 341"/>
                <a:gd name="T20" fmla="*/ 29 w 782"/>
                <a:gd name="T21" fmla="*/ 288 h 341"/>
                <a:gd name="T22" fmla="*/ 28 w 782"/>
                <a:gd name="T23" fmla="*/ 287 h 341"/>
                <a:gd name="T24" fmla="*/ 0 w 782"/>
                <a:gd name="T25" fmla="*/ 245 h 341"/>
                <a:gd name="T26" fmla="*/ 30 w 782"/>
                <a:gd name="T27" fmla="*/ 214 h 341"/>
                <a:gd name="T28" fmla="*/ 63 w 782"/>
                <a:gd name="T29" fmla="*/ 208 h 341"/>
                <a:gd name="T30" fmla="*/ 99 w 782"/>
                <a:gd name="T31" fmla="*/ 209 h 341"/>
                <a:gd name="T32" fmla="*/ 124 w 782"/>
                <a:gd name="T33" fmla="*/ 208 h 341"/>
                <a:gd name="T34" fmla="*/ 147 w 782"/>
                <a:gd name="T35" fmla="*/ 203 h 341"/>
                <a:gd name="T36" fmla="*/ 163 w 782"/>
                <a:gd name="T37" fmla="*/ 188 h 341"/>
                <a:gd name="T38" fmla="*/ 147 w 782"/>
                <a:gd name="T39" fmla="*/ 164 h 341"/>
                <a:gd name="T40" fmla="*/ 133 w 782"/>
                <a:gd name="T41" fmla="*/ 68 h 341"/>
                <a:gd name="T42" fmla="*/ 151 w 782"/>
                <a:gd name="T43" fmla="*/ 65 h 341"/>
                <a:gd name="T44" fmla="*/ 166 w 782"/>
                <a:gd name="T45" fmla="*/ 64 h 341"/>
                <a:gd name="T46" fmla="*/ 213 w 782"/>
                <a:gd name="T47" fmla="*/ 74 h 341"/>
                <a:gd name="T48" fmla="*/ 234 w 782"/>
                <a:gd name="T49" fmla="*/ 92 h 341"/>
                <a:gd name="T50" fmla="*/ 239 w 782"/>
                <a:gd name="T51" fmla="*/ 105 h 341"/>
                <a:gd name="T52" fmla="*/ 257 w 782"/>
                <a:gd name="T53" fmla="*/ 118 h 341"/>
                <a:gd name="T54" fmla="*/ 275 w 782"/>
                <a:gd name="T55" fmla="*/ 125 h 341"/>
                <a:gd name="T56" fmla="*/ 294 w 782"/>
                <a:gd name="T57" fmla="*/ 130 h 341"/>
                <a:gd name="T58" fmla="*/ 341 w 782"/>
                <a:gd name="T59" fmla="*/ 134 h 341"/>
                <a:gd name="T60" fmla="*/ 381 w 782"/>
                <a:gd name="T61" fmla="*/ 127 h 341"/>
                <a:gd name="T62" fmla="*/ 381 w 782"/>
                <a:gd name="T63" fmla="*/ 127 h 341"/>
                <a:gd name="T64" fmla="*/ 382 w 782"/>
                <a:gd name="T65" fmla="*/ 126 h 341"/>
                <a:gd name="T66" fmla="*/ 402 w 782"/>
                <a:gd name="T67" fmla="*/ 110 h 341"/>
                <a:gd name="T68" fmla="*/ 396 w 782"/>
                <a:gd name="T69" fmla="*/ 92 h 341"/>
                <a:gd name="T70" fmla="*/ 388 w 782"/>
                <a:gd name="T71" fmla="*/ 85 h 341"/>
                <a:gd name="T72" fmla="*/ 376 w 782"/>
                <a:gd name="T73" fmla="*/ 78 h 341"/>
                <a:gd name="T74" fmla="*/ 349 w 782"/>
                <a:gd name="T75" fmla="*/ 69 h 341"/>
                <a:gd name="T76" fmla="*/ 321 w 782"/>
                <a:gd name="T77" fmla="*/ 65 h 341"/>
                <a:gd name="T78" fmla="*/ 275 w 782"/>
                <a:gd name="T79" fmla="*/ 53 h 341"/>
                <a:gd name="T80" fmla="*/ 263 w 782"/>
                <a:gd name="T81" fmla="*/ 31 h 341"/>
                <a:gd name="T82" fmla="*/ 266 w 782"/>
                <a:gd name="T83" fmla="*/ 29 h 341"/>
                <a:gd name="T84" fmla="*/ 271 w 782"/>
                <a:gd name="T85" fmla="*/ 26 h 341"/>
                <a:gd name="T86" fmla="*/ 274 w 782"/>
                <a:gd name="T87" fmla="*/ 25 h 341"/>
                <a:gd name="T88" fmla="*/ 277 w 782"/>
                <a:gd name="T89" fmla="*/ 2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2" h="341">
                  <a:moveTo>
                    <a:pt x="356" y="0"/>
                  </a:moveTo>
                  <a:cubicBezTo>
                    <a:pt x="782" y="170"/>
                    <a:pt x="782" y="170"/>
                    <a:pt x="782" y="170"/>
                  </a:cubicBezTo>
                  <a:cubicBezTo>
                    <a:pt x="477" y="341"/>
                    <a:pt x="477" y="341"/>
                    <a:pt x="477" y="341"/>
                  </a:cubicBezTo>
                  <a:cubicBezTo>
                    <a:pt x="329" y="263"/>
                    <a:pt x="329" y="263"/>
                    <a:pt x="329" y="263"/>
                  </a:cubicBezTo>
                  <a:cubicBezTo>
                    <a:pt x="317" y="257"/>
                    <a:pt x="306" y="254"/>
                    <a:pt x="296" y="251"/>
                  </a:cubicBezTo>
                  <a:cubicBezTo>
                    <a:pt x="287" y="248"/>
                    <a:pt x="278" y="247"/>
                    <a:pt x="270" y="246"/>
                  </a:cubicBezTo>
                  <a:cubicBezTo>
                    <a:pt x="262" y="245"/>
                    <a:pt x="255" y="246"/>
                    <a:pt x="249" y="246"/>
                  </a:cubicBezTo>
                  <a:cubicBezTo>
                    <a:pt x="243" y="247"/>
                    <a:pt x="237" y="249"/>
                    <a:pt x="233" y="251"/>
                  </a:cubicBezTo>
                  <a:cubicBezTo>
                    <a:pt x="229" y="253"/>
                    <a:pt x="226" y="254"/>
                    <a:pt x="223" y="257"/>
                  </a:cubicBezTo>
                  <a:cubicBezTo>
                    <a:pt x="220" y="259"/>
                    <a:pt x="218" y="261"/>
                    <a:pt x="216" y="264"/>
                  </a:cubicBezTo>
                  <a:cubicBezTo>
                    <a:pt x="214" y="266"/>
                    <a:pt x="213" y="268"/>
                    <a:pt x="212" y="271"/>
                  </a:cubicBezTo>
                  <a:cubicBezTo>
                    <a:pt x="211" y="273"/>
                    <a:pt x="211" y="276"/>
                    <a:pt x="211" y="278"/>
                  </a:cubicBezTo>
                  <a:cubicBezTo>
                    <a:pt x="211" y="281"/>
                    <a:pt x="211" y="284"/>
                    <a:pt x="210" y="287"/>
                  </a:cubicBezTo>
                  <a:cubicBezTo>
                    <a:pt x="210" y="290"/>
                    <a:pt x="208" y="293"/>
                    <a:pt x="206" y="296"/>
                  </a:cubicBezTo>
                  <a:cubicBezTo>
                    <a:pt x="204" y="299"/>
                    <a:pt x="202" y="301"/>
                    <a:pt x="198" y="304"/>
                  </a:cubicBezTo>
                  <a:cubicBezTo>
                    <a:pt x="195" y="306"/>
                    <a:pt x="191" y="309"/>
                    <a:pt x="187" y="311"/>
                  </a:cubicBezTo>
                  <a:cubicBezTo>
                    <a:pt x="177" y="315"/>
                    <a:pt x="164" y="318"/>
                    <a:pt x="151" y="319"/>
                  </a:cubicBezTo>
                  <a:cubicBezTo>
                    <a:pt x="137" y="320"/>
                    <a:pt x="123" y="319"/>
                    <a:pt x="109" y="317"/>
                  </a:cubicBezTo>
                  <a:cubicBezTo>
                    <a:pt x="94" y="315"/>
                    <a:pt x="80" y="312"/>
                    <a:pt x="66" y="307"/>
                  </a:cubicBezTo>
                  <a:cubicBezTo>
                    <a:pt x="53" y="302"/>
                    <a:pt x="41" y="296"/>
                    <a:pt x="30" y="289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28" y="288"/>
                    <a:pt x="28" y="288"/>
                    <a:pt x="28" y="288"/>
                  </a:cubicBezTo>
                  <a:cubicBezTo>
                    <a:pt x="28" y="287"/>
                    <a:pt x="28" y="287"/>
                    <a:pt x="28" y="287"/>
                  </a:cubicBezTo>
                  <a:cubicBezTo>
                    <a:pt x="18" y="280"/>
                    <a:pt x="11" y="273"/>
                    <a:pt x="6" y="266"/>
                  </a:cubicBezTo>
                  <a:cubicBezTo>
                    <a:pt x="2" y="259"/>
                    <a:pt x="0" y="252"/>
                    <a:pt x="0" y="245"/>
                  </a:cubicBezTo>
                  <a:cubicBezTo>
                    <a:pt x="0" y="239"/>
                    <a:pt x="3" y="233"/>
                    <a:pt x="8" y="227"/>
                  </a:cubicBezTo>
                  <a:cubicBezTo>
                    <a:pt x="13" y="222"/>
                    <a:pt x="20" y="218"/>
                    <a:pt x="30" y="214"/>
                  </a:cubicBezTo>
                  <a:cubicBezTo>
                    <a:pt x="35" y="213"/>
                    <a:pt x="40" y="211"/>
                    <a:pt x="46" y="210"/>
                  </a:cubicBezTo>
                  <a:cubicBezTo>
                    <a:pt x="51" y="209"/>
                    <a:pt x="57" y="208"/>
                    <a:pt x="63" y="208"/>
                  </a:cubicBezTo>
                  <a:cubicBezTo>
                    <a:pt x="69" y="208"/>
                    <a:pt x="75" y="207"/>
                    <a:pt x="81" y="208"/>
                  </a:cubicBezTo>
                  <a:cubicBezTo>
                    <a:pt x="87" y="208"/>
                    <a:pt x="93" y="208"/>
                    <a:pt x="99" y="209"/>
                  </a:cubicBezTo>
                  <a:cubicBezTo>
                    <a:pt x="103" y="209"/>
                    <a:pt x="107" y="209"/>
                    <a:pt x="111" y="209"/>
                  </a:cubicBezTo>
                  <a:cubicBezTo>
                    <a:pt x="115" y="209"/>
                    <a:pt x="119" y="209"/>
                    <a:pt x="124" y="208"/>
                  </a:cubicBezTo>
                  <a:cubicBezTo>
                    <a:pt x="128" y="208"/>
                    <a:pt x="132" y="207"/>
                    <a:pt x="136" y="206"/>
                  </a:cubicBezTo>
                  <a:cubicBezTo>
                    <a:pt x="140" y="205"/>
                    <a:pt x="143" y="204"/>
                    <a:pt x="147" y="203"/>
                  </a:cubicBezTo>
                  <a:cubicBezTo>
                    <a:pt x="151" y="201"/>
                    <a:pt x="155" y="199"/>
                    <a:pt x="158" y="197"/>
                  </a:cubicBezTo>
                  <a:cubicBezTo>
                    <a:pt x="160" y="194"/>
                    <a:pt x="162" y="192"/>
                    <a:pt x="163" y="188"/>
                  </a:cubicBezTo>
                  <a:cubicBezTo>
                    <a:pt x="163" y="185"/>
                    <a:pt x="162" y="182"/>
                    <a:pt x="160" y="178"/>
                  </a:cubicBezTo>
                  <a:cubicBezTo>
                    <a:pt x="157" y="174"/>
                    <a:pt x="153" y="169"/>
                    <a:pt x="147" y="164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36" y="67"/>
                    <a:pt x="139" y="67"/>
                    <a:pt x="142" y="66"/>
                  </a:cubicBezTo>
                  <a:cubicBezTo>
                    <a:pt x="145" y="66"/>
                    <a:pt x="148" y="65"/>
                    <a:pt x="151" y="65"/>
                  </a:cubicBezTo>
                  <a:cubicBezTo>
                    <a:pt x="153" y="65"/>
                    <a:pt x="156" y="65"/>
                    <a:pt x="159" y="64"/>
                  </a:cubicBezTo>
                  <a:cubicBezTo>
                    <a:pt x="161" y="64"/>
                    <a:pt x="164" y="64"/>
                    <a:pt x="166" y="64"/>
                  </a:cubicBezTo>
                  <a:cubicBezTo>
                    <a:pt x="176" y="64"/>
                    <a:pt x="185" y="65"/>
                    <a:pt x="193" y="67"/>
                  </a:cubicBezTo>
                  <a:cubicBezTo>
                    <a:pt x="201" y="69"/>
                    <a:pt x="208" y="71"/>
                    <a:pt x="213" y="74"/>
                  </a:cubicBezTo>
                  <a:cubicBezTo>
                    <a:pt x="219" y="77"/>
                    <a:pt x="224" y="80"/>
                    <a:pt x="227" y="83"/>
                  </a:cubicBezTo>
                  <a:cubicBezTo>
                    <a:pt x="230" y="86"/>
                    <a:pt x="233" y="89"/>
                    <a:pt x="234" y="92"/>
                  </a:cubicBezTo>
                  <a:cubicBezTo>
                    <a:pt x="233" y="94"/>
                    <a:pt x="234" y="96"/>
                    <a:pt x="235" y="98"/>
                  </a:cubicBezTo>
                  <a:cubicBezTo>
                    <a:pt x="236" y="100"/>
                    <a:pt x="237" y="102"/>
                    <a:pt x="239" y="105"/>
                  </a:cubicBezTo>
                  <a:cubicBezTo>
                    <a:pt x="241" y="107"/>
                    <a:pt x="244" y="109"/>
                    <a:pt x="247" y="111"/>
                  </a:cubicBezTo>
                  <a:cubicBezTo>
                    <a:pt x="250" y="113"/>
                    <a:pt x="253" y="116"/>
                    <a:pt x="257" y="118"/>
                  </a:cubicBezTo>
                  <a:cubicBezTo>
                    <a:pt x="260" y="119"/>
                    <a:pt x="263" y="120"/>
                    <a:pt x="265" y="121"/>
                  </a:cubicBezTo>
                  <a:cubicBezTo>
                    <a:pt x="268" y="123"/>
                    <a:pt x="271" y="124"/>
                    <a:pt x="275" y="125"/>
                  </a:cubicBezTo>
                  <a:cubicBezTo>
                    <a:pt x="278" y="126"/>
                    <a:pt x="281" y="127"/>
                    <a:pt x="284" y="127"/>
                  </a:cubicBezTo>
                  <a:cubicBezTo>
                    <a:pt x="288" y="128"/>
                    <a:pt x="291" y="129"/>
                    <a:pt x="294" y="130"/>
                  </a:cubicBezTo>
                  <a:cubicBezTo>
                    <a:pt x="302" y="131"/>
                    <a:pt x="310" y="132"/>
                    <a:pt x="317" y="133"/>
                  </a:cubicBezTo>
                  <a:cubicBezTo>
                    <a:pt x="325" y="134"/>
                    <a:pt x="333" y="134"/>
                    <a:pt x="341" y="134"/>
                  </a:cubicBezTo>
                  <a:cubicBezTo>
                    <a:pt x="348" y="133"/>
                    <a:pt x="355" y="133"/>
                    <a:pt x="362" y="132"/>
                  </a:cubicBezTo>
                  <a:cubicBezTo>
                    <a:pt x="369" y="130"/>
                    <a:pt x="375" y="129"/>
                    <a:pt x="381" y="127"/>
                  </a:cubicBezTo>
                  <a:cubicBezTo>
                    <a:pt x="381" y="127"/>
                    <a:pt x="381" y="127"/>
                    <a:pt x="381" y="127"/>
                  </a:cubicBezTo>
                  <a:cubicBezTo>
                    <a:pt x="381" y="127"/>
                    <a:pt x="381" y="127"/>
                    <a:pt x="381" y="127"/>
                  </a:cubicBezTo>
                  <a:cubicBezTo>
                    <a:pt x="382" y="126"/>
                    <a:pt x="382" y="126"/>
                    <a:pt x="382" y="126"/>
                  </a:cubicBezTo>
                  <a:cubicBezTo>
                    <a:pt x="382" y="126"/>
                    <a:pt x="382" y="126"/>
                    <a:pt x="382" y="126"/>
                  </a:cubicBezTo>
                  <a:cubicBezTo>
                    <a:pt x="388" y="124"/>
                    <a:pt x="392" y="122"/>
                    <a:pt x="395" y="119"/>
                  </a:cubicBezTo>
                  <a:cubicBezTo>
                    <a:pt x="399" y="116"/>
                    <a:pt x="401" y="113"/>
                    <a:pt x="402" y="110"/>
                  </a:cubicBezTo>
                  <a:cubicBezTo>
                    <a:pt x="403" y="107"/>
                    <a:pt x="403" y="104"/>
                    <a:pt x="402" y="101"/>
                  </a:cubicBezTo>
                  <a:cubicBezTo>
                    <a:pt x="401" y="98"/>
                    <a:pt x="399" y="95"/>
                    <a:pt x="396" y="92"/>
                  </a:cubicBezTo>
                  <a:cubicBezTo>
                    <a:pt x="395" y="90"/>
                    <a:pt x="394" y="89"/>
                    <a:pt x="392" y="88"/>
                  </a:cubicBezTo>
                  <a:cubicBezTo>
                    <a:pt x="391" y="87"/>
                    <a:pt x="389" y="86"/>
                    <a:pt x="388" y="85"/>
                  </a:cubicBezTo>
                  <a:cubicBezTo>
                    <a:pt x="386" y="83"/>
                    <a:pt x="384" y="82"/>
                    <a:pt x="382" y="81"/>
                  </a:cubicBezTo>
                  <a:cubicBezTo>
                    <a:pt x="380" y="80"/>
                    <a:pt x="378" y="79"/>
                    <a:pt x="376" y="78"/>
                  </a:cubicBezTo>
                  <a:cubicBezTo>
                    <a:pt x="372" y="76"/>
                    <a:pt x="367" y="75"/>
                    <a:pt x="363" y="73"/>
                  </a:cubicBezTo>
                  <a:cubicBezTo>
                    <a:pt x="359" y="72"/>
                    <a:pt x="354" y="71"/>
                    <a:pt x="349" y="69"/>
                  </a:cubicBezTo>
                  <a:cubicBezTo>
                    <a:pt x="345" y="68"/>
                    <a:pt x="340" y="67"/>
                    <a:pt x="335" y="67"/>
                  </a:cubicBezTo>
                  <a:cubicBezTo>
                    <a:pt x="330" y="66"/>
                    <a:pt x="325" y="65"/>
                    <a:pt x="321" y="65"/>
                  </a:cubicBezTo>
                  <a:cubicBezTo>
                    <a:pt x="314" y="64"/>
                    <a:pt x="306" y="63"/>
                    <a:pt x="298" y="61"/>
                  </a:cubicBezTo>
                  <a:cubicBezTo>
                    <a:pt x="290" y="59"/>
                    <a:pt x="281" y="56"/>
                    <a:pt x="275" y="53"/>
                  </a:cubicBezTo>
                  <a:cubicBezTo>
                    <a:pt x="268" y="50"/>
                    <a:pt x="262" y="47"/>
                    <a:pt x="260" y="43"/>
                  </a:cubicBezTo>
                  <a:cubicBezTo>
                    <a:pt x="258" y="39"/>
                    <a:pt x="258" y="35"/>
                    <a:pt x="263" y="31"/>
                  </a:cubicBezTo>
                  <a:cubicBezTo>
                    <a:pt x="265" y="30"/>
                    <a:pt x="265" y="30"/>
                    <a:pt x="265" y="30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8" y="28"/>
                    <a:pt x="268" y="28"/>
                    <a:pt x="268" y="28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72" y="26"/>
                    <a:pt x="272" y="26"/>
                    <a:pt x="272" y="26"/>
                  </a:cubicBezTo>
                  <a:cubicBezTo>
                    <a:pt x="274" y="25"/>
                    <a:pt x="274" y="25"/>
                    <a:pt x="274" y="25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77" y="24"/>
                    <a:pt x="277" y="24"/>
                    <a:pt x="277" y="24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E8E3D5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70">
              <a:extLst>
                <a:ext uri="{FF2B5EF4-FFF2-40B4-BE49-F238E27FC236}">
                  <a16:creationId xmlns="" xmlns:a16="http://schemas.microsoft.com/office/drawing/2014/main" id="{858D669E-766C-4D48-B42B-11F1CB9BB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666" y="3971002"/>
              <a:ext cx="2054449" cy="2340368"/>
            </a:xfrm>
            <a:custGeom>
              <a:avLst/>
              <a:gdLst>
                <a:gd name="T0" fmla="*/ 1279 w 1279"/>
                <a:gd name="T1" fmla="*/ 0 h 1457"/>
                <a:gd name="T2" fmla="*/ 1125 w 1279"/>
                <a:gd name="T3" fmla="*/ 649 h 1457"/>
                <a:gd name="T4" fmla="*/ 0 w 1279"/>
                <a:gd name="T5" fmla="*/ 1457 h 1457"/>
                <a:gd name="T6" fmla="*/ 59 w 1279"/>
                <a:gd name="T7" fmla="*/ 687 h 1457"/>
                <a:gd name="T8" fmla="*/ 1279 w 1279"/>
                <a:gd name="T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9" h="1457">
                  <a:moveTo>
                    <a:pt x="1279" y="0"/>
                  </a:moveTo>
                  <a:lnTo>
                    <a:pt x="1125" y="649"/>
                  </a:lnTo>
                  <a:lnTo>
                    <a:pt x="0" y="1457"/>
                  </a:lnTo>
                  <a:lnTo>
                    <a:pt x="59" y="687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15575E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71">
              <a:extLst>
                <a:ext uri="{FF2B5EF4-FFF2-40B4-BE49-F238E27FC236}">
                  <a16:creationId xmlns="" xmlns:a16="http://schemas.microsoft.com/office/drawing/2014/main" id="{79846156-234B-497C-8596-3D6BDD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082" y="2931731"/>
              <a:ext cx="3582032" cy="2149219"/>
            </a:xfrm>
            <a:custGeom>
              <a:avLst/>
              <a:gdLst>
                <a:gd name="T0" fmla="*/ 135 w 943"/>
                <a:gd name="T1" fmla="*/ 7 h 565"/>
                <a:gd name="T2" fmla="*/ 136 w 943"/>
                <a:gd name="T3" fmla="*/ 7 h 565"/>
                <a:gd name="T4" fmla="*/ 172 w 943"/>
                <a:gd name="T5" fmla="*/ 1 h 565"/>
                <a:gd name="T6" fmla="*/ 239 w 943"/>
                <a:gd name="T7" fmla="*/ 6 h 565"/>
                <a:gd name="T8" fmla="*/ 270 w 943"/>
                <a:gd name="T9" fmla="*/ 22 h 565"/>
                <a:gd name="T10" fmla="*/ 275 w 943"/>
                <a:gd name="T11" fmla="*/ 36 h 565"/>
                <a:gd name="T12" fmla="*/ 276 w 943"/>
                <a:gd name="T13" fmla="*/ 55 h 565"/>
                <a:gd name="T14" fmla="*/ 321 w 943"/>
                <a:gd name="T15" fmla="*/ 74 h 565"/>
                <a:gd name="T16" fmla="*/ 495 w 943"/>
                <a:gd name="T17" fmla="*/ 33 h 565"/>
                <a:gd name="T18" fmla="*/ 626 w 943"/>
                <a:gd name="T19" fmla="*/ 110 h 565"/>
                <a:gd name="T20" fmla="*/ 625 w 943"/>
                <a:gd name="T21" fmla="*/ 129 h 565"/>
                <a:gd name="T22" fmla="*/ 603 w 943"/>
                <a:gd name="T23" fmla="*/ 138 h 565"/>
                <a:gd name="T24" fmla="*/ 578 w 943"/>
                <a:gd name="T25" fmla="*/ 142 h 565"/>
                <a:gd name="T26" fmla="*/ 548 w 943"/>
                <a:gd name="T27" fmla="*/ 140 h 565"/>
                <a:gd name="T28" fmla="*/ 513 w 943"/>
                <a:gd name="T29" fmla="*/ 142 h 565"/>
                <a:gd name="T30" fmla="*/ 476 w 943"/>
                <a:gd name="T31" fmla="*/ 159 h 565"/>
                <a:gd name="T32" fmla="*/ 473 w 943"/>
                <a:gd name="T33" fmla="*/ 198 h 565"/>
                <a:gd name="T34" fmla="*/ 496 w 943"/>
                <a:gd name="T35" fmla="*/ 220 h 565"/>
                <a:gd name="T36" fmla="*/ 498 w 943"/>
                <a:gd name="T37" fmla="*/ 222 h 565"/>
                <a:gd name="T38" fmla="*/ 535 w 943"/>
                <a:gd name="T39" fmla="*/ 241 h 565"/>
                <a:gd name="T40" fmla="*/ 619 w 943"/>
                <a:gd name="T41" fmla="*/ 253 h 565"/>
                <a:gd name="T42" fmla="*/ 667 w 943"/>
                <a:gd name="T43" fmla="*/ 238 h 565"/>
                <a:gd name="T44" fmla="*/ 679 w 943"/>
                <a:gd name="T45" fmla="*/ 221 h 565"/>
                <a:gd name="T46" fmla="*/ 681 w 943"/>
                <a:gd name="T47" fmla="*/ 204 h 565"/>
                <a:gd name="T48" fmla="*/ 692 w 943"/>
                <a:gd name="T49" fmla="*/ 190 h 565"/>
                <a:gd name="T50" fmla="*/ 718 w 943"/>
                <a:gd name="T51" fmla="*/ 180 h 565"/>
                <a:gd name="T52" fmla="*/ 764 w 943"/>
                <a:gd name="T53" fmla="*/ 184 h 565"/>
                <a:gd name="T54" fmla="*/ 943 w 943"/>
                <a:gd name="T55" fmla="*/ 274 h 565"/>
                <a:gd name="T56" fmla="*/ 0 w 943"/>
                <a:gd name="T57" fmla="*/ 184 h 565"/>
                <a:gd name="T58" fmla="*/ 200 w 943"/>
                <a:gd name="T59" fmla="*/ 111 h 565"/>
                <a:gd name="T60" fmla="*/ 172 w 943"/>
                <a:gd name="T61" fmla="*/ 82 h 565"/>
                <a:gd name="T62" fmla="*/ 128 w 943"/>
                <a:gd name="T63" fmla="*/ 74 h 565"/>
                <a:gd name="T64" fmla="*/ 100 w 943"/>
                <a:gd name="T65" fmla="*/ 65 h 565"/>
                <a:gd name="T66" fmla="*/ 81 w 943"/>
                <a:gd name="T67" fmla="*/ 45 h 565"/>
                <a:gd name="T68" fmla="*/ 105 w 943"/>
                <a:gd name="T69" fmla="*/ 1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3" h="565">
                  <a:moveTo>
                    <a:pt x="134" y="7"/>
                  </a:move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48" y="4"/>
                    <a:pt x="160" y="2"/>
                    <a:pt x="172" y="1"/>
                  </a:cubicBezTo>
                  <a:cubicBezTo>
                    <a:pt x="184" y="0"/>
                    <a:pt x="196" y="0"/>
                    <a:pt x="208" y="1"/>
                  </a:cubicBezTo>
                  <a:cubicBezTo>
                    <a:pt x="219" y="2"/>
                    <a:pt x="229" y="4"/>
                    <a:pt x="239" y="6"/>
                  </a:cubicBezTo>
                  <a:cubicBezTo>
                    <a:pt x="248" y="9"/>
                    <a:pt x="256" y="12"/>
                    <a:pt x="263" y="16"/>
                  </a:cubicBezTo>
                  <a:cubicBezTo>
                    <a:pt x="266" y="18"/>
                    <a:pt x="268" y="20"/>
                    <a:pt x="270" y="22"/>
                  </a:cubicBezTo>
                  <a:cubicBezTo>
                    <a:pt x="272" y="24"/>
                    <a:pt x="273" y="27"/>
                    <a:pt x="274" y="29"/>
                  </a:cubicBezTo>
                  <a:cubicBezTo>
                    <a:pt x="275" y="31"/>
                    <a:pt x="275" y="33"/>
                    <a:pt x="275" y="36"/>
                  </a:cubicBezTo>
                  <a:cubicBezTo>
                    <a:pt x="274" y="38"/>
                    <a:pt x="274" y="41"/>
                    <a:pt x="272" y="43"/>
                  </a:cubicBezTo>
                  <a:cubicBezTo>
                    <a:pt x="272" y="46"/>
                    <a:pt x="273" y="50"/>
                    <a:pt x="276" y="55"/>
                  </a:cubicBezTo>
                  <a:cubicBezTo>
                    <a:pt x="279" y="59"/>
                    <a:pt x="284" y="63"/>
                    <a:pt x="291" y="67"/>
                  </a:cubicBezTo>
                  <a:cubicBezTo>
                    <a:pt x="299" y="70"/>
                    <a:pt x="309" y="73"/>
                    <a:pt x="321" y="74"/>
                  </a:cubicBezTo>
                  <a:cubicBezTo>
                    <a:pt x="334" y="75"/>
                    <a:pt x="349" y="75"/>
                    <a:pt x="367" y="7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614" y="97"/>
                    <a:pt x="614" y="97"/>
                    <a:pt x="614" y="97"/>
                  </a:cubicBezTo>
                  <a:cubicBezTo>
                    <a:pt x="620" y="101"/>
                    <a:pt x="624" y="106"/>
                    <a:pt x="626" y="110"/>
                  </a:cubicBezTo>
                  <a:cubicBezTo>
                    <a:pt x="629" y="114"/>
                    <a:pt x="630" y="117"/>
                    <a:pt x="630" y="121"/>
                  </a:cubicBezTo>
                  <a:cubicBezTo>
                    <a:pt x="629" y="124"/>
                    <a:pt x="627" y="127"/>
                    <a:pt x="625" y="129"/>
                  </a:cubicBezTo>
                  <a:cubicBezTo>
                    <a:pt x="622" y="132"/>
                    <a:pt x="618" y="134"/>
                    <a:pt x="614" y="135"/>
                  </a:cubicBezTo>
                  <a:cubicBezTo>
                    <a:pt x="610" y="137"/>
                    <a:pt x="607" y="138"/>
                    <a:pt x="603" y="138"/>
                  </a:cubicBezTo>
                  <a:cubicBezTo>
                    <a:pt x="599" y="139"/>
                    <a:pt x="595" y="140"/>
                    <a:pt x="590" y="141"/>
                  </a:cubicBezTo>
                  <a:cubicBezTo>
                    <a:pt x="586" y="141"/>
                    <a:pt x="582" y="141"/>
                    <a:pt x="578" y="142"/>
                  </a:cubicBezTo>
                  <a:cubicBezTo>
                    <a:pt x="574" y="142"/>
                    <a:pt x="570" y="142"/>
                    <a:pt x="566" y="142"/>
                  </a:cubicBezTo>
                  <a:cubicBezTo>
                    <a:pt x="560" y="141"/>
                    <a:pt x="554" y="140"/>
                    <a:pt x="548" y="140"/>
                  </a:cubicBezTo>
                  <a:cubicBezTo>
                    <a:pt x="542" y="140"/>
                    <a:pt x="536" y="140"/>
                    <a:pt x="530" y="140"/>
                  </a:cubicBezTo>
                  <a:cubicBezTo>
                    <a:pt x="524" y="140"/>
                    <a:pt x="519" y="141"/>
                    <a:pt x="513" y="142"/>
                  </a:cubicBezTo>
                  <a:cubicBezTo>
                    <a:pt x="508" y="143"/>
                    <a:pt x="503" y="144"/>
                    <a:pt x="498" y="146"/>
                  </a:cubicBezTo>
                  <a:cubicBezTo>
                    <a:pt x="488" y="150"/>
                    <a:pt x="481" y="154"/>
                    <a:pt x="476" y="159"/>
                  </a:cubicBezTo>
                  <a:cubicBezTo>
                    <a:pt x="470" y="165"/>
                    <a:pt x="468" y="171"/>
                    <a:pt x="467" y="177"/>
                  </a:cubicBezTo>
                  <a:cubicBezTo>
                    <a:pt x="467" y="184"/>
                    <a:pt x="469" y="191"/>
                    <a:pt x="473" y="198"/>
                  </a:cubicBezTo>
                  <a:cubicBezTo>
                    <a:pt x="478" y="205"/>
                    <a:pt x="485" y="213"/>
                    <a:pt x="495" y="220"/>
                  </a:cubicBezTo>
                  <a:cubicBezTo>
                    <a:pt x="496" y="220"/>
                    <a:pt x="496" y="220"/>
                    <a:pt x="496" y="220"/>
                  </a:cubicBezTo>
                  <a:cubicBezTo>
                    <a:pt x="497" y="221"/>
                    <a:pt x="497" y="221"/>
                    <a:pt x="497" y="221"/>
                  </a:cubicBezTo>
                  <a:cubicBezTo>
                    <a:pt x="498" y="222"/>
                    <a:pt x="498" y="222"/>
                    <a:pt x="498" y="222"/>
                  </a:cubicBezTo>
                  <a:cubicBezTo>
                    <a:pt x="499" y="222"/>
                    <a:pt x="499" y="222"/>
                    <a:pt x="499" y="222"/>
                  </a:cubicBezTo>
                  <a:cubicBezTo>
                    <a:pt x="509" y="230"/>
                    <a:pt x="522" y="236"/>
                    <a:pt x="535" y="241"/>
                  </a:cubicBezTo>
                  <a:cubicBezTo>
                    <a:pt x="549" y="246"/>
                    <a:pt x="563" y="249"/>
                    <a:pt x="577" y="251"/>
                  </a:cubicBezTo>
                  <a:cubicBezTo>
                    <a:pt x="592" y="253"/>
                    <a:pt x="606" y="254"/>
                    <a:pt x="619" y="253"/>
                  </a:cubicBezTo>
                  <a:cubicBezTo>
                    <a:pt x="632" y="252"/>
                    <a:pt x="644" y="249"/>
                    <a:pt x="655" y="245"/>
                  </a:cubicBezTo>
                  <a:cubicBezTo>
                    <a:pt x="659" y="243"/>
                    <a:pt x="663" y="240"/>
                    <a:pt x="667" y="238"/>
                  </a:cubicBezTo>
                  <a:cubicBezTo>
                    <a:pt x="670" y="235"/>
                    <a:pt x="673" y="233"/>
                    <a:pt x="675" y="230"/>
                  </a:cubicBezTo>
                  <a:cubicBezTo>
                    <a:pt x="677" y="227"/>
                    <a:pt x="678" y="224"/>
                    <a:pt x="679" y="221"/>
                  </a:cubicBezTo>
                  <a:cubicBezTo>
                    <a:pt x="680" y="218"/>
                    <a:pt x="680" y="214"/>
                    <a:pt x="680" y="211"/>
                  </a:cubicBezTo>
                  <a:cubicBezTo>
                    <a:pt x="680" y="209"/>
                    <a:pt x="680" y="207"/>
                    <a:pt x="681" y="204"/>
                  </a:cubicBezTo>
                  <a:cubicBezTo>
                    <a:pt x="682" y="202"/>
                    <a:pt x="683" y="199"/>
                    <a:pt x="685" y="197"/>
                  </a:cubicBezTo>
                  <a:cubicBezTo>
                    <a:pt x="687" y="195"/>
                    <a:pt x="689" y="192"/>
                    <a:pt x="692" y="190"/>
                  </a:cubicBezTo>
                  <a:cubicBezTo>
                    <a:pt x="694" y="188"/>
                    <a:pt x="698" y="186"/>
                    <a:pt x="702" y="184"/>
                  </a:cubicBezTo>
                  <a:cubicBezTo>
                    <a:pt x="706" y="182"/>
                    <a:pt x="712" y="181"/>
                    <a:pt x="718" y="180"/>
                  </a:cubicBezTo>
                  <a:cubicBezTo>
                    <a:pt x="724" y="179"/>
                    <a:pt x="731" y="179"/>
                    <a:pt x="739" y="179"/>
                  </a:cubicBezTo>
                  <a:cubicBezTo>
                    <a:pt x="746" y="180"/>
                    <a:pt x="755" y="181"/>
                    <a:pt x="764" y="184"/>
                  </a:cubicBezTo>
                  <a:cubicBezTo>
                    <a:pt x="774" y="186"/>
                    <a:pt x="785" y="190"/>
                    <a:pt x="796" y="195"/>
                  </a:cubicBezTo>
                  <a:cubicBezTo>
                    <a:pt x="943" y="274"/>
                    <a:pt x="943" y="274"/>
                    <a:pt x="943" y="274"/>
                  </a:cubicBezTo>
                  <a:cubicBezTo>
                    <a:pt x="427" y="565"/>
                    <a:pt x="427" y="565"/>
                    <a:pt x="427" y="56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86" y="125"/>
                    <a:pt x="196" y="118"/>
                    <a:pt x="200" y="111"/>
                  </a:cubicBezTo>
                  <a:cubicBezTo>
                    <a:pt x="203" y="104"/>
                    <a:pt x="201" y="99"/>
                    <a:pt x="196" y="94"/>
                  </a:cubicBezTo>
                  <a:cubicBezTo>
                    <a:pt x="190" y="89"/>
                    <a:pt x="181" y="85"/>
                    <a:pt x="172" y="82"/>
                  </a:cubicBezTo>
                  <a:cubicBezTo>
                    <a:pt x="163" y="79"/>
                    <a:pt x="153" y="77"/>
                    <a:pt x="145" y="76"/>
                  </a:cubicBezTo>
                  <a:cubicBezTo>
                    <a:pt x="139" y="75"/>
                    <a:pt x="133" y="75"/>
                    <a:pt x="128" y="74"/>
                  </a:cubicBezTo>
                  <a:cubicBezTo>
                    <a:pt x="122" y="73"/>
                    <a:pt x="117" y="71"/>
                    <a:pt x="113" y="70"/>
                  </a:cubicBezTo>
                  <a:cubicBezTo>
                    <a:pt x="108" y="69"/>
                    <a:pt x="104" y="67"/>
                    <a:pt x="100" y="65"/>
                  </a:cubicBezTo>
                  <a:cubicBezTo>
                    <a:pt x="96" y="63"/>
                    <a:pt x="93" y="61"/>
                    <a:pt x="90" y="59"/>
                  </a:cubicBezTo>
                  <a:cubicBezTo>
                    <a:pt x="84" y="55"/>
                    <a:pt x="81" y="50"/>
                    <a:pt x="81" y="45"/>
                  </a:cubicBezTo>
                  <a:cubicBezTo>
                    <a:pt x="80" y="40"/>
                    <a:pt x="82" y="35"/>
                    <a:pt x="87" y="30"/>
                  </a:cubicBezTo>
                  <a:cubicBezTo>
                    <a:pt x="91" y="26"/>
                    <a:pt x="97" y="21"/>
                    <a:pt x="105" y="17"/>
                  </a:cubicBezTo>
                  <a:cubicBezTo>
                    <a:pt x="113" y="13"/>
                    <a:pt x="123" y="10"/>
                    <a:pt x="134" y="7"/>
                  </a:cubicBezTo>
                  <a:close/>
                </a:path>
              </a:pathLst>
            </a:custGeom>
            <a:solidFill>
              <a:srgbClr val="07C0D5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76">
              <a:extLst>
                <a:ext uri="{FF2B5EF4-FFF2-40B4-BE49-F238E27FC236}">
                  <a16:creationId xmlns="" xmlns:a16="http://schemas.microsoft.com/office/drawing/2014/main" id="{067F3F7C-9635-4E74-B377-A59CCA7F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082" y="3635287"/>
              <a:ext cx="1622355" cy="2682508"/>
            </a:xfrm>
            <a:custGeom>
              <a:avLst/>
              <a:gdLst>
                <a:gd name="T0" fmla="*/ 1010 w 1010"/>
                <a:gd name="T1" fmla="*/ 900 h 1670"/>
                <a:gd name="T2" fmla="*/ 951 w 1010"/>
                <a:gd name="T3" fmla="*/ 1670 h 1670"/>
                <a:gd name="T4" fmla="*/ 45 w 1010"/>
                <a:gd name="T5" fmla="*/ 663 h 1670"/>
                <a:gd name="T6" fmla="*/ 0 w 1010"/>
                <a:gd name="T7" fmla="*/ 0 h 1670"/>
                <a:gd name="T8" fmla="*/ 1010 w 1010"/>
                <a:gd name="T9" fmla="*/ 900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1670">
                  <a:moveTo>
                    <a:pt x="1010" y="900"/>
                  </a:moveTo>
                  <a:lnTo>
                    <a:pt x="951" y="1670"/>
                  </a:lnTo>
                  <a:lnTo>
                    <a:pt x="45" y="663"/>
                  </a:lnTo>
                  <a:lnTo>
                    <a:pt x="0" y="0"/>
                  </a:lnTo>
                  <a:lnTo>
                    <a:pt x="1010" y="900"/>
                  </a:lnTo>
                  <a:close/>
                </a:path>
              </a:pathLst>
            </a:custGeom>
            <a:solidFill>
              <a:srgbClr val="15575E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78" y="172994"/>
            <a:ext cx="1458098" cy="5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0032" y="115329"/>
            <a:ext cx="1614617" cy="6260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034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3">
            <a:extLst>
              <a:ext uri="{FF2B5EF4-FFF2-40B4-BE49-F238E27FC236}">
                <a16:creationId xmlns:a16="http://schemas.microsoft.com/office/drawing/2014/main" xmlns="" id="{32C43A0C-6C52-45B6-A2AF-8959A2BF20C3}"/>
              </a:ext>
            </a:extLst>
          </p:cNvPr>
          <p:cNvGrpSpPr/>
          <p:nvPr/>
        </p:nvGrpSpPr>
        <p:grpSpPr>
          <a:xfrm>
            <a:off x="1070888" y="777437"/>
            <a:ext cx="4855065" cy="1296486"/>
            <a:chOff x="2887896" y="40592"/>
            <a:chExt cx="5806440" cy="1713376"/>
          </a:xfrm>
        </p:grpSpPr>
        <p:pic>
          <p:nvPicPr>
            <p:cNvPr id="5" name="图片 74">
              <a:extLst>
                <a:ext uri="{FF2B5EF4-FFF2-40B4-BE49-F238E27FC236}">
                  <a16:creationId xmlns:a16="http://schemas.microsoft.com/office/drawing/2014/main" xmlns="" id="{6DB5A0EA-099A-4DF8-BBFC-DB989138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7896" y="40592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xmlns="" id="{E390B2B8-B26F-4864-9E1B-0F0632D00167}"/>
                </a:ext>
              </a:extLst>
            </p:cNvPr>
            <p:cNvGrpSpPr/>
            <p:nvPr/>
          </p:nvGrpSpPr>
          <p:grpSpPr>
            <a:xfrm>
              <a:off x="3514998" y="461103"/>
              <a:ext cx="4150194" cy="751187"/>
              <a:chOff x="3756214" y="535384"/>
              <a:chExt cx="4150194" cy="751187"/>
            </a:xfrm>
          </p:grpSpPr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xmlns="" id="{932A7874-4A82-47CE-BC51-1000C2033D73}"/>
                  </a:ext>
                </a:extLst>
              </p:cNvPr>
              <p:cNvSpPr txBox="1"/>
              <p:nvPr/>
            </p:nvSpPr>
            <p:spPr>
              <a:xfrm>
                <a:off x="3756214" y="535384"/>
                <a:ext cx="3866041" cy="751187"/>
              </a:xfrm>
              <a:prstGeom prst="rect">
                <a:avLst/>
              </a:prstGeom>
              <a:noFill/>
            </p:spPr>
            <p:txBody>
              <a:bodyPr wrap="none" lIns="270000" tIns="0" rIns="0" bIns="0" anchor="b" anchorCtr="0">
                <a:noAutofit/>
              </a:bodyPr>
              <a:lstStyle/>
              <a:p>
                <a:pPr algn="dist"/>
                <a:r>
                  <a:rPr lang="uk-UA" altLang="zh-CN" sz="1600" b="1" dirty="0">
                    <a:solidFill>
                      <a:srgbClr val="EB3F32"/>
                    </a:solidFill>
                    <a:latin typeface="Arial"/>
                    <a:ea typeface="微软雅黑"/>
                    <a:sym typeface="Arial"/>
                  </a:rPr>
                  <a:t>С</a:t>
                </a:r>
                <a:r>
                  <a:rPr lang="uk-UA" altLang="zh-CN" sz="1600" b="1" dirty="0" smtClean="0">
                    <a:solidFill>
                      <a:srgbClr val="EB3F32"/>
                    </a:solidFill>
                    <a:latin typeface="Arial"/>
                    <a:ea typeface="微软雅黑"/>
                    <a:sym typeface="Arial"/>
                  </a:rPr>
                  <a:t>творення безпечного </a:t>
                </a:r>
              </a:p>
              <a:p>
                <a:pPr algn="dist"/>
                <a:r>
                  <a:rPr lang="uk-UA" altLang="zh-CN" sz="1600" b="1" dirty="0">
                    <a:solidFill>
                      <a:srgbClr val="EB3F32"/>
                    </a:solidFill>
                    <a:latin typeface="Arial"/>
                    <a:ea typeface="微软雅黑"/>
                    <a:sym typeface="Arial"/>
                  </a:rPr>
                  <a:t>о</a:t>
                </a:r>
                <a:r>
                  <a:rPr lang="uk-UA" altLang="zh-CN" sz="1600" b="1" dirty="0" smtClean="0">
                    <a:solidFill>
                      <a:srgbClr val="EB3F32"/>
                    </a:solidFill>
                    <a:latin typeface="Arial"/>
                    <a:ea typeface="微软雅黑"/>
                    <a:sym typeface="Arial"/>
                  </a:rPr>
                  <a:t>світнього середовища</a:t>
                </a:r>
                <a:endParaRPr lang="zh-CN" altLang="en-US" sz="1600" b="1" dirty="0">
                  <a:solidFill>
                    <a:srgbClr val="EB3F32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xmlns="" id="{CC0B6DE3-4262-4B0A-88AE-18A53889B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270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ru-RU" altLang="zh-CN" sz="7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9" name="组合 78">
            <a:extLst>
              <a:ext uri="{FF2B5EF4-FFF2-40B4-BE49-F238E27FC236}">
                <a16:creationId xmlns:a16="http://schemas.microsoft.com/office/drawing/2014/main" xmlns="" id="{BF5646E3-6708-4AFC-87C0-97FE875C89E9}"/>
              </a:ext>
            </a:extLst>
          </p:cNvPr>
          <p:cNvGrpSpPr/>
          <p:nvPr/>
        </p:nvGrpSpPr>
        <p:grpSpPr>
          <a:xfrm>
            <a:off x="2224216" y="2017256"/>
            <a:ext cx="4551547" cy="1563283"/>
            <a:chOff x="3702616" y="1702571"/>
            <a:chExt cx="5806440" cy="1713376"/>
          </a:xfrm>
        </p:grpSpPr>
        <p:pic>
          <p:nvPicPr>
            <p:cNvPr id="10" name="图片 79">
              <a:extLst>
                <a:ext uri="{FF2B5EF4-FFF2-40B4-BE49-F238E27FC236}">
                  <a16:creationId xmlns:a16="http://schemas.microsoft.com/office/drawing/2014/main" xmlns="" id="{8D935784-D565-469D-8B8B-78CE23CD7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2616" y="1702571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1" name="Group 18">
              <a:extLst>
                <a:ext uri="{FF2B5EF4-FFF2-40B4-BE49-F238E27FC236}">
                  <a16:creationId xmlns:a16="http://schemas.microsoft.com/office/drawing/2014/main" xmlns="" id="{1ADE3A92-D1C4-4DB9-96FD-9F42731C7087}"/>
                </a:ext>
              </a:extLst>
            </p:cNvPr>
            <p:cNvGrpSpPr/>
            <p:nvPr/>
          </p:nvGrpSpPr>
          <p:grpSpPr>
            <a:xfrm>
              <a:off x="4434489" y="2271326"/>
              <a:ext cx="3962574" cy="635217"/>
              <a:chOff x="3943834" y="704408"/>
              <a:chExt cx="3962574" cy="635217"/>
            </a:xfrm>
          </p:grpSpPr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xmlns="" id="{F3A83BC4-0D21-44BF-9656-683D68B6EFD8}"/>
                  </a:ext>
                </a:extLst>
              </p:cNvPr>
              <p:cNvSpPr txBox="1"/>
              <p:nvPr/>
            </p:nvSpPr>
            <p:spPr>
              <a:xfrm>
                <a:off x="3943834" y="704408"/>
                <a:ext cx="3962574" cy="635217"/>
              </a:xfrm>
              <a:prstGeom prst="rect">
                <a:avLst/>
              </a:prstGeom>
              <a:noFill/>
            </p:spPr>
            <p:txBody>
              <a:bodyPr wrap="none" lIns="270000" tIns="0" rIns="0" bIns="0" anchor="b" anchorCtr="0">
                <a:noAutofit/>
              </a:bodyPr>
              <a:lstStyle/>
              <a:p>
                <a:pPr algn="dist"/>
                <a:r>
                  <a:rPr lang="uk-UA" altLang="zh-CN" sz="1600" b="1" dirty="0" smtClean="0">
                    <a:solidFill>
                      <a:srgbClr val="FFC000"/>
                    </a:solidFill>
                    <a:latin typeface="Arial"/>
                    <a:ea typeface="微软雅黑"/>
                    <a:sym typeface="Arial"/>
                  </a:rPr>
                  <a:t>Визначення стану, причин і</a:t>
                </a:r>
              </a:p>
              <a:p>
                <a:pPr algn="dist"/>
                <a:r>
                  <a:rPr lang="uk-UA" altLang="zh-CN" sz="1600" b="1" dirty="0">
                    <a:solidFill>
                      <a:srgbClr val="FFC000"/>
                    </a:solidFill>
                    <a:latin typeface="Arial"/>
                    <a:ea typeface="微软雅黑"/>
                    <a:sym typeface="Arial"/>
                  </a:rPr>
                  <a:t>п</a:t>
                </a:r>
                <a:r>
                  <a:rPr lang="uk-UA" altLang="zh-CN" sz="1600" b="1" dirty="0" smtClean="0">
                    <a:solidFill>
                      <a:srgbClr val="FFC000"/>
                    </a:solidFill>
                    <a:latin typeface="Arial"/>
                    <a:ea typeface="微软雅黑"/>
                    <a:sym typeface="Arial"/>
                  </a:rPr>
                  <a:t>ередумов поширення </a:t>
                </a:r>
              </a:p>
              <a:p>
                <a:pPr algn="dist"/>
                <a:r>
                  <a:rPr lang="uk-UA" altLang="zh-CN" sz="1600" b="1" dirty="0" smtClean="0">
                    <a:solidFill>
                      <a:srgbClr val="FFC000"/>
                    </a:solidFill>
                    <a:latin typeface="Arial"/>
                    <a:ea typeface="微软雅黑"/>
                    <a:sym typeface="Arial"/>
                  </a:rPr>
                  <a:t>булінгу</a:t>
                </a:r>
                <a:endParaRPr lang="zh-CN" altLang="en-US" sz="1600" b="1" dirty="0">
                  <a:solidFill>
                    <a:srgbClr val="FFC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TextBox 20">
                <a:extLst>
                  <a:ext uri="{FF2B5EF4-FFF2-40B4-BE49-F238E27FC236}">
                    <a16:creationId xmlns:a16="http://schemas.microsoft.com/office/drawing/2014/main" xmlns="" id="{8E69E55B-61EE-4165-871D-FF6F4DCF95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270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altLang="zh-CN" sz="75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 </a:t>
                </a:r>
                <a:endParaRPr lang="ru-RU" altLang="zh-CN" sz="7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14" name="组合 83">
            <a:extLst>
              <a:ext uri="{FF2B5EF4-FFF2-40B4-BE49-F238E27FC236}">
                <a16:creationId xmlns:a16="http://schemas.microsoft.com/office/drawing/2014/main" xmlns="" id="{2275A7E4-3928-4780-B8D7-183E03D20D47}"/>
              </a:ext>
            </a:extLst>
          </p:cNvPr>
          <p:cNvGrpSpPr/>
          <p:nvPr/>
        </p:nvGrpSpPr>
        <p:grpSpPr>
          <a:xfrm>
            <a:off x="3273221" y="3417361"/>
            <a:ext cx="4772475" cy="1670071"/>
            <a:chOff x="4525929" y="3356868"/>
            <a:chExt cx="5806440" cy="1713376"/>
          </a:xfrm>
        </p:grpSpPr>
        <p:pic>
          <p:nvPicPr>
            <p:cNvPr id="15" name="图片 84">
              <a:extLst>
                <a:ext uri="{FF2B5EF4-FFF2-40B4-BE49-F238E27FC236}">
                  <a16:creationId xmlns:a16="http://schemas.microsoft.com/office/drawing/2014/main" xmlns="" id="{593C9235-DD56-44D2-BCA1-C06E0A09E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5929" y="3356868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6" name="Group 25">
              <a:extLst>
                <a:ext uri="{FF2B5EF4-FFF2-40B4-BE49-F238E27FC236}">
                  <a16:creationId xmlns:a16="http://schemas.microsoft.com/office/drawing/2014/main" xmlns="" id="{B0BB3D1E-2E19-430F-AC59-9844950FD0B3}"/>
                </a:ext>
              </a:extLst>
            </p:cNvPr>
            <p:cNvGrpSpPr/>
            <p:nvPr/>
          </p:nvGrpSpPr>
          <p:grpSpPr>
            <a:xfrm>
              <a:off x="5154579" y="4047462"/>
              <a:ext cx="3962574" cy="657244"/>
              <a:chOff x="3943834" y="704408"/>
              <a:chExt cx="3962574" cy="657244"/>
            </a:xfrm>
          </p:grpSpPr>
          <p:sp>
            <p:nvSpPr>
              <p:cNvPr id="17" name="TextBox 26">
                <a:extLst>
                  <a:ext uri="{FF2B5EF4-FFF2-40B4-BE49-F238E27FC236}">
                    <a16:creationId xmlns:a16="http://schemas.microsoft.com/office/drawing/2014/main" xmlns="" id="{53051E17-41DC-4EC0-A093-E203DEB23368}"/>
                  </a:ext>
                </a:extLst>
              </p:cNvPr>
              <p:cNvSpPr txBox="1"/>
              <p:nvPr/>
            </p:nvSpPr>
            <p:spPr>
              <a:xfrm>
                <a:off x="3943834" y="704408"/>
                <a:ext cx="3962574" cy="657244"/>
              </a:xfrm>
              <a:prstGeom prst="rect">
                <a:avLst/>
              </a:prstGeom>
              <a:noFill/>
            </p:spPr>
            <p:txBody>
              <a:bodyPr wrap="none" lIns="270000" tIns="0" rIns="0" bIns="0" anchor="b" anchorCtr="0">
                <a:noAutofit/>
              </a:bodyPr>
              <a:lstStyle/>
              <a:p>
                <a:pPr algn="dist"/>
                <a:r>
                  <a:rPr lang="uk-UA" altLang="zh-CN" sz="1600" b="1" dirty="0" smtClean="0">
                    <a:solidFill>
                      <a:srgbClr val="2AB7AE"/>
                    </a:solidFill>
                    <a:latin typeface="Arial"/>
                    <a:ea typeface="微软雅黑"/>
                    <a:sym typeface="Arial"/>
                  </a:rPr>
                  <a:t>Підвищення рівня </a:t>
                </a:r>
              </a:p>
              <a:p>
                <a:pPr algn="dist"/>
                <a:r>
                  <a:rPr lang="uk-UA" altLang="zh-CN" sz="1600" b="1" dirty="0" smtClean="0">
                    <a:solidFill>
                      <a:srgbClr val="2AB7AE"/>
                    </a:solidFill>
                    <a:latin typeface="Arial"/>
                    <a:ea typeface="微软雅黑"/>
                    <a:sym typeface="Arial"/>
                  </a:rPr>
                  <a:t>поінформованості </a:t>
                </a:r>
              </a:p>
              <a:p>
                <a:pPr algn="dist"/>
                <a:r>
                  <a:rPr lang="uk-UA" altLang="zh-CN" sz="1600" b="1" dirty="0" smtClean="0">
                    <a:solidFill>
                      <a:srgbClr val="2AB7AE"/>
                    </a:solidFill>
                    <a:latin typeface="Arial"/>
                    <a:ea typeface="微软雅黑"/>
                    <a:sym typeface="Arial"/>
                  </a:rPr>
                  <a:t>учасників освітнього процесу</a:t>
                </a:r>
              </a:p>
              <a:p>
                <a:pPr algn="dist"/>
                <a:r>
                  <a:rPr lang="uk-UA" altLang="zh-CN" sz="1600" b="1" dirty="0" smtClean="0">
                    <a:solidFill>
                      <a:srgbClr val="2AB7AE"/>
                    </a:solidFill>
                    <a:latin typeface="Arial"/>
                    <a:ea typeface="微软雅黑"/>
                    <a:sym typeface="Arial"/>
                  </a:rPr>
                  <a:t>про булінг </a:t>
                </a:r>
                <a:endParaRPr lang="zh-CN" altLang="en-US" sz="1600" b="1" dirty="0">
                  <a:solidFill>
                    <a:srgbClr val="2AB7A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TextBox 27">
                <a:extLst>
                  <a:ext uri="{FF2B5EF4-FFF2-40B4-BE49-F238E27FC236}">
                    <a16:creationId xmlns:a16="http://schemas.microsoft.com/office/drawing/2014/main" xmlns="" id="{6D394EB2-A9CE-4014-8E38-AC8F2F79FA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270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ru-RU" altLang="zh-CN" sz="7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19" name="组合 88">
            <a:extLst>
              <a:ext uri="{FF2B5EF4-FFF2-40B4-BE49-F238E27FC236}">
                <a16:creationId xmlns:a16="http://schemas.microsoft.com/office/drawing/2014/main" xmlns="" id="{A08A6517-7429-4D0D-8172-40300581E366}"/>
              </a:ext>
            </a:extLst>
          </p:cNvPr>
          <p:cNvGrpSpPr/>
          <p:nvPr/>
        </p:nvGrpSpPr>
        <p:grpSpPr>
          <a:xfrm>
            <a:off x="4232160" y="4998169"/>
            <a:ext cx="4527661" cy="1732145"/>
            <a:chOff x="5349240" y="5002133"/>
            <a:chExt cx="5806440" cy="1713376"/>
          </a:xfrm>
        </p:grpSpPr>
        <p:pic>
          <p:nvPicPr>
            <p:cNvPr id="20" name="图片 89">
              <a:extLst>
                <a:ext uri="{FF2B5EF4-FFF2-40B4-BE49-F238E27FC236}">
                  <a16:creationId xmlns:a16="http://schemas.microsoft.com/office/drawing/2014/main" xmlns="" id="{21526D78-5453-49CB-B7BD-EF465537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9240" y="5002133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1" name="Group 32">
              <a:extLst>
                <a:ext uri="{FF2B5EF4-FFF2-40B4-BE49-F238E27FC236}">
                  <a16:creationId xmlns:a16="http://schemas.microsoft.com/office/drawing/2014/main" xmlns="" id="{2A01DEDD-F047-41E4-B589-0BD49280DD95}"/>
                </a:ext>
              </a:extLst>
            </p:cNvPr>
            <p:cNvGrpSpPr/>
            <p:nvPr/>
          </p:nvGrpSpPr>
          <p:grpSpPr>
            <a:xfrm>
              <a:off x="5966109" y="5674733"/>
              <a:ext cx="3962574" cy="563233"/>
              <a:chOff x="3943834" y="704408"/>
              <a:chExt cx="3962574" cy="563233"/>
            </a:xfrm>
          </p:grpSpPr>
          <p:sp>
            <p:nvSpPr>
              <p:cNvPr id="22" name="TextBox 33">
                <a:extLst>
                  <a:ext uri="{FF2B5EF4-FFF2-40B4-BE49-F238E27FC236}">
                    <a16:creationId xmlns:a16="http://schemas.microsoft.com/office/drawing/2014/main" xmlns="" id="{184E3E77-D1B3-4BDA-8254-4AD43DE8EE06}"/>
                  </a:ext>
                </a:extLst>
              </p:cNvPr>
              <p:cNvSpPr txBox="1"/>
              <p:nvPr/>
            </p:nvSpPr>
            <p:spPr>
              <a:xfrm>
                <a:off x="3943834" y="704408"/>
                <a:ext cx="3962574" cy="477062"/>
              </a:xfrm>
              <a:prstGeom prst="rect">
                <a:avLst/>
              </a:prstGeom>
              <a:noFill/>
            </p:spPr>
            <p:txBody>
              <a:bodyPr wrap="none" lIns="270000" tIns="0" rIns="0" bIns="0" anchor="b" anchorCtr="0">
                <a:noAutofit/>
              </a:bodyPr>
              <a:lstStyle/>
              <a:p>
                <a:pPr algn="dist"/>
                <a:r>
                  <a:rPr lang="uk-UA" altLang="zh-CN" sz="1600" b="1" dirty="0" smtClean="0">
                    <a:solidFill>
                      <a:srgbClr val="2D6B81"/>
                    </a:solidFill>
                    <a:latin typeface="Arial"/>
                    <a:ea typeface="微软雅黑"/>
                    <a:sym typeface="Arial"/>
                  </a:rPr>
                  <a:t>Формування нетерпимого </a:t>
                </a:r>
              </a:p>
              <a:p>
                <a:pPr algn="dist"/>
                <a:r>
                  <a:rPr lang="uk-UA" altLang="zh-CN" sz="1600" b="1" dirty="0">
                    <a:solidFill>
                      <a:srgbClr val="2D6B81"/>
                    </a:solidFill>
                    <a:latin typeface="Arial"/>
                    <a:ea typeface="微软雅黑"/>
                    <a:sym typeface="Arial"/>
                  </a:rPr>
                  <a:t>с</a:t>
                </a:r>
                <a:r>
                  <a:rPr lang="uk-UA" altLang="zh-CN" sz="1600" b="1" dirty="0" smtClean="0">
                    <a:solidFill>
                      <a:srgbClr val="2D6B81"/>
                    </a:solidFill>
                    <a:latin typeface="Arial"/>
                    <a:ea typeface="微软雅黑"/>
                    <a:sym typeface="Arial"/>
                  </a:rPr>
                  <a:t>тавлення до насильницьких</a:t>
                </a:r>
              </a:p>
              <a:p>
                <a:pPr algn="dist"/>
                <a:r>
                  <a:rPr lang="uk-UA" altLang="zh-CN" sz="1600" b="1" dirty="0" smtClean="0">
                    <a:solidFill>
                      <a:srgbClr val="2D6B81"/>
                    </a:solidFill>
                    <a:latin typeface="Arial"/>
                    <a:ea typeface="微软雅黑"/>
                    <a:sym typeface="Arial"/>
                  </a:rPr>
                  <a:t>моделей поведінки</a:t>
                </a:r>
                <a:endParaRPr lang="zh-CN" altLang="en-US" sz="1600" b="1" dirty="0">
                  <a:solidFill>
                    <a:srgbClr val="2D6B8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TextBox 34">
                <a:extLst>
                  <a:ext uri="{FF2B5EF4-FFF2-40B4-BE49-F238E27FC236}">
                    <a16:creationId xmlns:a16="http://schemas.microsoft.com/office/drawing/2014/main" xmlns="" id="{E0C42379-B222-4D85-8371-30CFEE9FEA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270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ru-RU" altLang="zh-CN" sz="7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2099256" y="0"/>
            <a:ext cx="4758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2060"/>
                </a:solidFill>
              </a:rPr>
              <a:t>V</a:t>
            </a:r>
            <a:r>
              <a:rPr lang="uk-UA" sz="2100" b="1" dirty="0" smtClean="0">
                <a:solidFill>
                  <a:srgbClr val="002060"/>
                </a:solidFill>
              </a:rPr>
              <a:t>. </a:t>
            </a:r>
            <a:r>
              <a:rPr lang="uk-UA" sz="2100" b="1" dirty="0">
                <a:solidFill>
                  <a:srgbClr val="002060"/>
                </a:solidFill>
              </a:rPr>
              <a:t>Запобігання та протидія булінгу (цькування) в закладі освіти</a:t>
            </a:r>
            <a:r>
              <a:rPr lang="ru-RU" sz="2100" b="1" dirty="0">
                <a:solidFill>
                  <a:srgbClr val="002060"/>
                </a:solidFill>
              </a:rPr>
              <a:t/>
            </a:r>
            <a:br>
              <a:rPr lang="ru-RU" sz="2100" b="1" dirty="0">
                <a:solidFill>
                  <a:srgbClr val="002060"/>
                </a:solidFill>
              </a:rPr>
            </a:br>
            <a:endParaRPr lang="ru-RU" sz="2100" dirty="0"/>
          </a:p>
        </p:txBody>
      </p:sp>
      <p:sp>
        <p:nvSpPr>
          <p:cNvPr id="3" name="Овал 2"/>
          <p:cNvSpPr/>
          <p:nvPr/>
        </p:nvSpPr>
        <p:spPr>
          <a:xfrm>
            <a:off x="1120462" y="1341327"/>
            <a:ext cx="285667" cy="2646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343955" y="2535144"/>
            <a:ext cx="178367" cy="240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949147" y="4003589"/>
            <a:ext cx="213272" cy="286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973337" y="5482531"/>
            <a:ext cx="227521" cy="326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15761" y="1301578"/>
            <a:ext cx="156519" cy="19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44347" y="2652584"/>
            <a:ext cx="123567" cy="263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682313" y="4151870"/>
            <a:ext cx="189471" cy="230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637903" y="5717059"/>
            <a:ext cx="172994" cy="24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358" y="110358"/>
            <a:ext cx="1016876" cy="4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:\Users\User\Desktop\На реєстрацію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8764" y="111209"/>
            <a:ext cx="1143001" cy="44058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2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</TotalTime>
  <Words>915</Words>
  <Application>Microsoft Office PowerPoint</Application>
  <PresentationFormat>Экран (4:3)</PresentationFormat>
  <Paragraphs>139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І. Загальні положення</vt:lpstr>
      <vt:lpstr>Презентация PowerPoint</vt:lpstr>
      <vt:lpstr>Презентация PowerPoint</vt:lpstr>
      <vt:lpstr>ІV. Порядок роботи комісії  </vt:lpstr>
      <vt:lpstr>2. Діяльність комісії здійснюється на принципах:</vt:lpstr>
      <vt:lpstr>Презентация PowerPoint</vt:lpstr>
      <vt:lpstr>Презентация PowerPoint</vt:lpstr>
      <vt:lpstr>Презентация PowerPoint</vt:lpstr>
      <vt:lpstr>Презентация PowerPoint</vt:lpstr>
      <vt:lpstr>Розроблення, затвердження та оприлюднення  плану заходів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Secretar</cp:lastModifiedBy>
  <cp:revision>159</cp:revision>
  <dcterms:created xsi:type="dcterms:W3CDTF">2018-09-04T12:10:47Z</dcterms:created>
  <dcterms:modified xsi:type="dcterms:W3CDTF">2021-04-06T05:50:05Z</dcterms:modified>
</cp:coreProperties>
</file>